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5" r:id="rId11"/>
    <p:sldId id="266" r:id="rId12"/>
    <p:sldId id="269" r:id="rId13"/>
    <p:sldId id="26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B60E-6205-1447-ACA0-11F40393D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1CC56-B255-0F4B-BA64-E63F5B093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3447C-4D41-8643-A64F-DCC21FD3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2022-7569-EA49-903F-94BE73603E9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5A1BD-FE51-D844-900B-4B2BA4F1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FACC3-B4FC-E740-A124-697012272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EF92-F5CF-4640-B0EA-2641FA9E4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AB1A-FFEC-BA47-B286-F83ADEB0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A2666-465A-7D42-B256-E5808A15E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C659E-4616-9B44-8D98-7BD18203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2022-7569-EA49-903F-94BE73603E9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846FC-EC9D-B54D-92B4-BE7EBDDA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CF8C-D337-C840-A7C8-412AD794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EF92-F5CF-4640-B0EA-2641FA9E4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9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F752C-455D-2547-B41E-5C137D6DF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CFEE0-5A18-E74A-ABD1-D9E957ED0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3AB98-2C4B-7A42-ACAB-7F621804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2022-7569-EA49-903F-94BE73603E9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B51A-2A87-7346-A56F-247826DCC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A2A4F-1A82-0944-9523-3B821327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EF92-F5CF-4640-B0EA-2641FA9E4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01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7DAE-8CFF-4042-B9DB-245C2D977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97823-275E-6A42-8F6F-1D395E30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7E8F8-164A-B448-A529-231C044A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2022-7569-EA49-903F-94BE73603E9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6A74A-E599-264B-9FDC-D6FD6E57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E0A0-98BF-9646-A01D-2974C70C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EF92-F5CF-4640-B0EA-2641FA9E4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9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EC31-8D81-6345-8625-68E100E4C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6689D-5B86-ED41-A192-6AA79C382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6074-A41D-774D-8548-559831CB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2022-7569-EA49-903F-94BE73603E9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441B-8D85-7548-A1B4-75F354A1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988D-6182-C54F-A9EC-A0EFD3FD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EF92-F5CF-4640-B0EA-2641FA9E4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19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32FB-0414-7947-8D05-60AF8406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40FEE-C42F-7549-A1FB-FA6855AA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02C3F-0BB6-8E40-B0FB-0AF0FE279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ED368-A4DC-B541-AEF0-093564FB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2022-7569-EA49-903F-94BE73603E9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EE7C3-49AA-8145-B9CF-A48450EE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51954-E339-2C4D-99CB-AC1BF3FC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EF92-F5CF-4640-B0EA-2641FA9E4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3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6DAC-8051-5C40-8357-F4B188C1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0A56A-5F8F-E847-AC32-4D268876F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B7D0D-F8DA-1B41-B953-A9E597A39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2ED48-7C86-184A-9470-EB0222650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D03BF-28E1-2740-BF4F-90AE54274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FB8D0-96FD-FC4E-AB8A-FB31B66A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2022-7569-EA49-903F-94BE73603E9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17433-3C78-AA48-B6F4-74599138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73217-EDE4-404B-88FD-F600D453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EF92-F5CF-4640-B0EA-2641FA9E4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0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17E6-EE2D-1A4A-996B-CC8AC445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530D83-2635-B949-8F53-7C511644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2022-7569-EA49-903F-94BE73603E9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43A92-59F4-1041-955D-9F856EC5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F0970-7F8E-BA42-8ED3-8DC9C201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EF92-F5CF-4640-B0EA-2641FA9E4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4C742-D0A8-8A4F-859F-6A332B136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2022-7569-EA49-903F-94BE73603E9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D8A73-5BC0-3A49-AE40-A772312A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3FBDE-9A53-BB46-8423-AE8CB3FF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EF92-F5CF-4640-B0EA-2641FA9E4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0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1C6F-0A14-7B44-8B8D-3BF45B74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2F62-5A54-1242-AF3E-C57D82B7A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A1FE2-D7B9-D04E-9F9E-FB628B8E4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FF215-20D1-8940-9437-9CCA07F0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2022-7569-EA49-903F-94BE73603E9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F1FA4-8A0A-B54D-8E9C-B6BDBA24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63110-4D9E-484D-8BB5-6CE96AE0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EF92-F5CF-4640-B0EA-2641FA9E4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3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BF7F-3C36-8C40-9A60-89FD2E1C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3B7F9-7C5B-644A-8FF3-512D79BA65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2BF67-630F-0240-B910-4F8FC8996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7272F-0CB1-5748-B538-32B9D0C3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02022-7569-EA49-903F-94BE73603E9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85F30-DF55-934D-838B-60AD4ECD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7B88C-0F1B-F54E-9DDB-E6D4A590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5EF92-F5CF-4640-B0EA-2641FA9E4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7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558D47-C546-904A-8A37-5FB3DA17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FF967-890B-634A-82D3-6F07E2233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95C8-F597-764E-9708-24F2D6CF9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2022-7569-EA49-903F-94BE73603E9A}" type="datetimeFigureOut">
              <a:rPr lang="en-US" smtClean="0"/>
              <a:t>10/25/20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B6647-0091-B44B-B585-EF0BCB902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8D8B9-72DE-8140-A0E1-4745E3599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5EF92-F5CF-4640-B0EA-2641FA9E4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9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EB0C-83D6-8E45-91E5-566E4CBB2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Pride Analytics</a:t>
            </a:r>
          </a:p>
        </p:txBody>
      </p:sp>
    </p:spTree>
    <p:extLst>
      <p:ext uri="{BB962C8B-B14F-4D97-AF65-F5344CB8AC3E}">
        <p14:creationId xmlns:p14="http://schemas.microsoft.com/office/powerpoint/2010/main" val="192837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005FDA-A459-144D-BEFA-7985E84C7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4461"/>
            <a:ext cx="8172451" cy="50348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8B235A-BB65-DA4E-AD83-9428C2D15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638" y="5045972"/>
            <a:ext cx="3106775" cy="126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2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27CE02-C5D7-E447-828E-12FDEB9B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13" y="250825"/>
            <a:ext cx="2565400" cy="1041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39CCDC-241C-0248-9DB5-BB2A913A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13" y="1206500"/>
            <a:ext cx="84455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371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2E089F-1B4E-0246-A342-2247C821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100" y="393700"/>
            <a:ext cx="7708900" cy="4787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FBCB5B-33AC-414A-937F-934FA12EA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070475"/>
            <a:ext cx="37211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1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99B63C-2358-C647-8F81-D347C6BBB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054100"/>
            <a:ext cx="76708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88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F9F7F8E2-7EC0-344E-A4BA-4743E189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6901"/>
            <a:ext cx="12192000" cy="48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6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BB9855-0C7A-5D4C-A8C3-CEC97060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99" y="497956"/>
            <a:ext cx="7608888" cy="51983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49677C-5264-CD44-BBB8-EF3CAA53A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737" y="5696270"/>
            <a:ext cx="3946526" cy="102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9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5FC7F2-AB21-004E-8FD8-DF7653C09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628650"/>
            <a:ext cx="9017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4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1C0954-74D1-1041-93DD-ED2D8701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933" y="593725"/>
            <a:ext cx="8229430" cy="53822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964B6F-58B1-CF45-A363-AEEA6296E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889125"/>
            <a:ext cx="3376782" cy="307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1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35C383-28F7-8A4C-9280-4ACAA81A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3800"/>
            <a:ext cx="12192000" cy="43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16C46F-BB00-D940-B69C-EDF35D1EF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4" y="833490"/>
            <a:ext cx="7254875" cy="45282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0D35D03-3FFD-974E-8890-3B1A72359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125" y="5202238"/>
            <a:ext cx="35052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6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679CA9-BE18-474D-86C2-6BAC8DA5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15900"/>
            <a:ext cx="90297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6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32651-3869-4544-8FE5-BEDFC49B6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8" y="1228725"/>
            <a:ext cx="6578799" cy="4140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9EC9B1-4E55-B444-AE90-BD9E8F33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11" y="2557463"/>
            <a:ext cx="3676425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5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2522F2-56C5-5040-A8A3-CB1D5B4C3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674" y="2619376"/>
            <a:ext cx="2603500" cy="2006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17DD70-72FE-F74F-BEF1-9BA7DB2C2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800100"/>
            <a:ext cx="8409383" cy="520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3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Macintosh PowerPoint</Application>
  <PresentationFormat>Widescreen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Pride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Pride Analytics</dc:title>
  <dc:creator>Naik, Pavan Kumar Srikanth</dc:creator>
  <cp:lastModifiedBy>Naik, Pavan Kumar Srikanth</cp:lastModifiedBy>
  <cp:revision>2</cp:revision>
  <dcterms:created xsi:type="dcterms:W3CDTF">2020-10-26T03:36:51Z</dcterms:created>
  <dcterms:modified xsi:type="dcterms:W3CDTF">2020-10-26T03:47:54Z</dcterms:modified>
</cp:coreProperties>
</file>