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53794C55-A1D1-4A2A-9ACE-60CF5BA6A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Pride Intake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71626E5-8D10-4C23-AD8B-A66847C78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8/27/20 4:25:03 PM CDT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55D7C7B2-BD87-4886-9785-DFB5C68AF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5238EB42-D167-4684-932C-FE2A237E7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57150"/>
            <a:ext cx="104013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7FF43228-5CEC-400A-8189-6E851DF57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63CB79B1-8313-4048-94F2-F7B4FB82E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425" y="57150"/>
            <a:ext cx="996315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E0A8960E-F253-45B8-8726-32DA3E478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963" y="0"/>
            <a:ext cx="3012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15FAF9E3-950F-4A4E-8DA4-4A8571D57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687" y="57150"/>
            <a:ext cx="95726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CDA662EE-3FE1-4049-A63A-26B1DDADF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50" y="500062"/>
            <a:ext cx="98679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Pride Intake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Pride Intake</dc:title>
  <dc:creator/>
  <cp:lastModifiedBy>Naik, Pavan Kumar Srikanth</cp:lastModifiedBy>
  <cp:revision>1</cp:revision>
  <dcterms:created xsi:type="dcterms:W3CDTF">2020-08-27T21:25:05Z</dcterms:created>
  <dcterms:modified xsi:type="dcterms:W3CDTF">2020-08-27T21:25:40Z</dcterms:modified>
</cp:coreProperties>
</file>