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Google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oogleSans-bold.fntdata"/><Relationship Id="rId10" Type="http://schemas.openxmlformats.org/officeDocument/2006/relationships/slide" Target="slides/slide5.xml"/><Relationship Id="rId21" Type="http://schemas.openxmlformats.org/officeDocument/2006/relationships/font" Target="fonts/GoogleSans-regular.fntdata"/><Relationship Id="rId13" Type="http://schemas.openxmlformats.org/officeDocument/2006/relationships/slide" Target="slides/slide8.xml"/><Relationship Id="rId24" Type="http://schemas.openxmlformats.org/officeDocument/2006/relationships/font" Target="fonts/GoogleSans-boldItalic.fntdata"/><Relationship Id="rId12" Type="http://schemas.openxmlformats.org/officeDocument/2006/relationships/slide" Target="slides/slide7.xml"/><Relationship Id="rId23" Type="http://schemas.openxmlformats.org/officeDocument/2006/relationships/font" Target="fonts/Google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ef99d2c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ef99d2c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ef99d2c9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ef99d2c9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ef99d2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ef99d2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f99d2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f99d2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f99d2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f99d2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ef99d2c9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ef99d2c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f99d2c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f99d2c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e890203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4e890203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f99d2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f99d2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f99d2c9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ef99d2c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f99d2c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f99d2c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ef99d2c9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ef99d2c9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f99d2c9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ef99d2c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f99d2c9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f99d2c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36625" y="881025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Guidelines</a:t>
            </a:r>
            <a:endParaRPr b="1" sz="40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9900" y="1711275"/>
            <a:ext cx="79242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Kindly use the given template for submitting your project (Make a copy of the template)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One team is only required to submit one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ideal size of the presentation should not be more than 10 slides.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You are welcome to add as many POCs and design concepts to support your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project should be feasible and the team members should be capable enough, to come up with the prototype of the same idea, if required.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Projects using Google developer technologies like Gemini APIs &amp; building projects on IDX platform will earn additional points.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In case of queries, kindly reach out to us at solutionchallengesupport@hack2skill.com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158825" y="818550"/>
            <a:ext cx="884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Estimated implementation cost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19900" y="855225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Snapshots of the MVP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109950" y="781900"/>
            <a:ext cx="88941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Additional Details/Future Development (if any)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46600" y="843000"/>
            <a:ext cx="8833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Provide links to your: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GitHub Public Repository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Demo Video Link (3 Minutes)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MVP Link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6600" y="2895500"/>
            <a:ext cx="87600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leader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85525" y="806350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Brief about your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83250" y="818550"/>
            <a:ext cx="87843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Opportunities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different is it from any of the other existing ideas?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will it be able to solve the problem?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USP of the proposed solution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95475" y="855225"/>
            <a:ext cx="8698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95475" y="830775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207700" y="879650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Wireframes/Mock diagrams of the proposed solution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71050" y="867425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58825" y="855225"/>
            <a:ext cx="87843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Technologies to be used in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(Additional points for those who are: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Building their project on IDX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Integrating Gemini APIs)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