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1" r:id="rId13"/>
    <p:sldId id="264" r:id="rId14"/>
    <p:sldId id="262" r:id="rId15"/>
    <p:sldId id="263" r:id="rId16"/>
    <p:sldId id="266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3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24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8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5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pendela@kent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062BC-9B98-4A45-A8E5-5979DEC12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Fake News Detection</a:t>
            </a: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deep learning CNN-RNN hybrid model</a:t>
            </a: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2CAB-FC9B-4A66-BAD8-5B6582C9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775" y="4673339"/>
            <a:ext cx="4776628" cy="1091381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Pavankumar Pendela</a:t>
            </a:r>
          </a:p>
          <a:p>
            <a:pPr algn="ctr">
              <a:lnSpc>
                <a:spcPct val="90000"/>
              </a:lnSpc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ppendela@kent.edu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81174790</a:t>
            </a:r>
          </a:p>
        </p:txBody>
      </p:sp>
    </p:spTree>
    <p:extLst>
      <p:ext uri="{BB962C8B-B14F-4D97-AF65-F5344CB8AC3E}">
        <p14:creationId xmlns:p14="http://schemas.microsoft.com/office/powerpoint/2010/main" val="27635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0653-E7F0-4429-8D02-782E5ACA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3" y="111759"/>
            <a:ext cx="10018713" cy="17525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LSTM?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D8B2-501F-4056-A013-775127FA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3" y="282888"/>
            <a:ext cx="9828212" cy="453962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modified version of RNN.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mitigates the problem of vanishing gradient of RNN.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trains the model by using BPN.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 LSTM, 3 gates are present.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106;p14">
            <a:extLst>
              <a:ext uri="{FF2B5EF4-FFF2-40B4-BE49-F238E27FC236}">
                <a16:creationId xmlns:a16="http://schemas.microsoft.com/office/drawing/2014/main" id="{C57A02E9-60B2-42B0-B7C5-81B16151B2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4800" y="3241040"/>
            <a:ext cx="7579360" cy="3505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6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8B1-B97C-4851-B004-90888915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343" y="219269"/>
            <a:ext cx="10018713" cy="17525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CNN-RNN.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2509-E3F4-4D37-8771-DBF407DA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767840"/>
            <a:ext cx="10068560" cy="462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proposed model makes use of the ability of the CNN to extract local features and of the  LSTM to learn long-term dependencies.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First, a CNN layer of Conv1D is used for processing  the input vectors and extracting the local features that reside at the text-level.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output of  the CNN layer (i.e. the feature maps) are the input for the RNN layer of LSTM units/cells  that follows.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RNN layer uses the local features extracted by the CNN and learns the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long-term dependencies of the local features of news  that classify them as fake or  real.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541-F7B5-4DAF-ABC4-14566B96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109" y="594804"/>
            <a:ext cx="9480503" cy="1310196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4ACC-9FBB-4AE9-9CCE-5E9DB391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109" y="1713390"/>
            <a:ext cx="9480503" cy="419783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layer: 128 neurons, filter size = 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 layer: filter size =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layer: 32 cells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layer: 1 neuron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binary_crossentropy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accuray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7C31-F262-4A1B-9450-1FFF072C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7" y="532660"/>
            <a:ext cx="9320705" cy="13723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</a:t>
            </a:r>
            <a:endParaRPr lang="en-GB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DC3-0A99-4F65-813F-00FB7624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907" y="1660124"/>
            <a:ext cx="9320705" cy="4251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set: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y_train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Epochs= 10 &amp; 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set: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y_valid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time= 15 minutes.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D9B3-9502-436A-8979-D83EB777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7" y="296119"/>
            <a:ext cx="9205295" cy="130131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Saving the model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B575-608D-41B3-925B-256D1315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589103"/>
            <a:ext cx="9302950" cy="43221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Model.save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(‘my_model.h5’)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Pickle the history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Pickle the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Pickling: create a new pickle file with writing mode.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Dump function is used.</a:t>
            </a:r>
          </a:p>
        </p:txBody>
      </p:sp>
    </p:spTree>
    <p:extLst>
      <p:ext uri="{BB962C8B-B14F-4D97-AF65-F5344CB8AC3E}">
        <p14:creationId xmlns:p14="http://schemas.microsoft.com/office/powerpoint/2010/main" val="122881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092E-A1E5-4685-9CF0-777EBDFC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3" y="559293"/>
            <a:ext cx="9729079" cy="1345707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2C54-AB92-4AAB-89AA-17373F9F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93" y="1472214"/>
            <a:ext cx="9093802" cy="53857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saved files are loaded: history,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is tested against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measure: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Accuracy= approx. 95% for 3 different executions.</a:t>
            </a:r>
          </a:p>
        </p:txBody>
      </p:sp>
    </p:spTree>
    <p:extLst>
      <p:ext uri="{BB962C8B-B14F-4D97-AF65-F5344CB8AC3E}">
        <p14:creationId xmlns:p14="http://schemas.microsoft.com/office/powerpoint/2010/main" val="296444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1D3-9239-445B-8343-53297812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592" y="245676"/>
            <a:ext cx="9684690" cy="141672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 &amp; CR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55E4C3-DF6A-4188-A3DE-E8E22444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082" y="1421706"/>
            <a:ext cx="7297444" cy="4948022"/>
          </a:xfrm>
        </p:spPr>
      </p:pic>
    </p:spTree>
    <p:extLst>
      <p:ext uri="{BB962C8B-B14F-4D97-AF65-F5344CB8AC3E}">
        <p14:creationId xmlns:p14="http://schemas.microsoft.com/office/powerpoint/2010/main" val="308235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854-FB94-4D02-BCA3-C4961FE5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66" y="152401"/>
            <a:ext cx="10018713" cy="1752599"/>
          </a:xfrm>
        </p:spPr>
        <p:txBody>
          <a:bodyPr/>
          <a:lstStyle/>
          <a:p>
            <a:r>
              <a:rPr lang="en-US" dirty="0"/>
              <a:t>Output of execution_1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45642-29EC-43B2-ABA0-0D24C41F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34" y="1905000"/>
            <a:ext cx="5037666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BB6CF-E966-4B9C-972C-A0090A62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91" y="1833979"/>
            <a:ext cx="5150871" cy="38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3B70-9D2E-4802-BEC9-030ADEF8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547206" y="624110"/>
            <a:ext cx="45719" cy="108298"/>
          </a:xfrm>
        </p:spPr>
        <p:txBody>
          <a:bodyPr>
            <a:noAutofit/>
          </a:bodyPr>
          <a:lstStyle/>
          <a:p>
            <a:r>
              <a:rPr lang="en-US" sz="800" dirty="0"/>
              <a:t>.</a:t>
            </a:r>
            <a:endParaRPr lang="en-GB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0527-3692-4701-B730-A2EE9ABF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5" y="1677880"/>
            <a:ext cx="10762695" cy="4447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FFC000"/>
                </a:solidFill>
              </a:rPr>
              <a:t>   </a:t>
            </a:r>
            <a:r>
              <a:rPr lang="en-US" sz="96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THANK YOU</a:t>
            </a:r>
            <a:endParaRPr lang="en-GB" sz="9600" b="1" dirty="0">
              <a:solidFill>
                <a:srgbClr val="FFC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4AB-2CBA-4279-A9C8-171D0585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-66675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A4BE-58F0-46D9-8E7A-E378691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9" y="1324947"/>
            <a:ext cx="10018713" cy="42933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is full of information/news/tweets/post/articles.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tool/mechanism to differentiate the fake and genuine.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model can be created to filter fake news.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Convolutional-concurrent Hybrid approach is followed by 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This Model is the hybrid network which is a combination of convolutional neural  networks and recurrent neural networks.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As this model is required to classify between fake  news and legitimate news, so this problem is cast as a binary classification problem.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Deep learning techniques have great prospect in fake news detection task.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EE3-70EF-4A9E-B36B-45AC7753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used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AB73-764C-4D76-A5C5-032DC93E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923731"/>
            <a:ext cx="7770778" cy="486746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Taken from Kaggle.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https://www.kaggle.com/c/fake-news/data?select=submit.csv</a:t>
            </a:r>
          </a:p>
        </p:txBody>
      </p:sp>
    </p:spTree>
    <p:extLst>
      <p:ext uri="{BB962C8B-B14F-4D97-AF65-F5344CB8AC3E}">
        <p14:creationId xmlns:p14="http://schemas.microsoft.com/office/powerpoint/2010/main" val="4591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7A29-FB02-4EF1-8E3E-22D45507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89" y="0"/>
            <a:ext cx="9640301" cy="1594282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CD63-8D9C-457D-A192-ECDA99D9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873" y="1856792"/>
            <a:ext cx="9289395" cy="4377098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rows with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Dataset=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dataset.dropna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dataset into (training, testing) and validating.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X=dataset[‘text’].values[:n]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Y=dataset[‘label’].values[:n]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3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and Y are divided into train and test set.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x,y,testsize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=.25)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=dataset[‘text’].values[n:]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Y_valid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=dataset[‘label’].values[n:]</a:t>
            </a:r>
          </a:p>
          <a:p>
            <a:pPr marL="0" indent="0">
              <a:buNone/>
            </a:pPr>
            <a:endParaRPr lang="en-US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0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C6D7-992F-4B55-B77F-8E0CBD4D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0"/>
            <a:ext cx="9726612" cy="137668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Preprocessing. Contd.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172D-9F47-4D00-BE39-32AE8623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1666240"/>
            <a:ext cx="9726612" cy="492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Training=60%, validation=20% and testing=20%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Tokenizing the training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Tokenizer=Tokenizer(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num_words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=100000)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Tokenizer.fit_on_texts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text to sequences.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tokenizer.texts_to_sequences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tokenizer.texts_to_sequences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tokenizer.texts_to_sequences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3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ACA7-8607-45B3-8446-B55BA30D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83" y="355600"/>
            <a:ext cx="10018713" cy="17525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contd.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77E4-DC03-44C8-BA1C-82B0E8D7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60" y="1905000"/>
            <a:ext cx="9865360" cy="459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 sequencing.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pad_sequences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padding=‘post’,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=400)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pad_sequences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padding=‘post’,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=400)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pad_sequences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padding=‘post’,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maxlena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=400)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Word_index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name of vocabulary. It is a dictionary.</a:t>
            </a:r>
          </a:p>
          <a:p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Word_index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={Word: index, ‘the’:1}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word_index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|=100000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word of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x_valid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replaced by their index in vocab.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text is of same size  = 400</a:t>
            </a:r>
          </a:p>
        </p:txBody>
      </p:sp>
    </p:spTree>
    <p:extLst>
      <p:ext uri="{BB962C8B-B14F-4D97-AF65-F5344CB8AC3E}">
        <p14:creationId xmlns:p14="http://schemas.microsoft.com/office/powerpoint/2010/main" val="392451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A729-CB45-460B-B146-430C160E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153955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CNN?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5F41-67AF-4CFF-A12D-736F5801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0" y="1635760"/>
            <a:ext cx="9553892" cy="42754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deep learning neural network.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stands for convolutional neural network.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networks consists of 3 layers.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layer: Convolutional layer, it extracts simple features from the input like edges.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layer: Pooling layer, it reduces the dimension of the output of convolutional layer.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layer: Activation layer, we use ‘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 This used to convert the negative values into 0.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CNN: convolution -&gt; pooling -&gt; activation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5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0A9-7A8C-4A86-8AB5-1610BCDE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163" y="172617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81;p10">
            <a:extLst>
              <a:ext uri="{FF2B5EF4-FFF2-40B4-BE49-F238E27FC236}">
                <a16:creationId xmlns:a16="http://schemas.microsoft.com/office/drawing/2014/main" id="{1DC10F84-B6A8-4750-8CC6-7A1D745E285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239520" y="1727200"/>
            <a:ext cx="10414000" cy="450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1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A5D8-72ED-4C14-BAD5-C480D046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988" y="256593"/>
            <a:ext cx="10018713" cy="132836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RNN?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D07C-A1FE-474D-B62A-BD121284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840" y="1584960"/>
            <a:ext cx="9174480" cy="464893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deep learning neural network.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Recurrent Neural Network is a generalization of feedforward neural network that has an internal memory.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For making a decision, it considers the current input and the output that it has learned from the previous input.  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Unlike feedforward neural networks, RNNs can use their internal state (memory) to process sequences of inputs.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This makes them applicable to tasks such as unsegmented, connected handwriting recognition or speech recognition.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In other neural networks, all the inputs are independent of each other. But in RNN, all the inputs are related to each other.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8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115</TotalTime>
  <Words>1020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Bradley Hand ITC</vt:lpstr>
      <vt:lpstr>Calibri</vt:lpstr>
      <vt:lpstr>Corbel</vt:lpstr>
      <vt:lpstr>Courier New</vt:lpstr>
      <vt:lpstr>Wingdings</vt:lpstr>
      <vt:lpstr>Parallax</vt:lpstr>
      <vt:lpstr>       Fake News Detection  A deep learning CNN-RNN hybrid model  </vt:lpstr>
      <vt:lpstr>Introduction</vt:lpstr>
      <vt:lpstr>Dataset used</vt:lpstr>
      <vt:lpstr>Preprocessing</vt:lpstr>
      <vt:lpstr>Preprocessing. Contd.</vt:lpstr>
      <vt:lpstr>Preprocessing contd.</vt:lpstr>
      <vt:lpstr>What is CNN?</vt:lpstr>
      <vt:lpstr>CNN</vt:lpstr>
      <vt:lpstr>What is RNN?</vt:lpstr>
      <vt:lpstr>What is LSTM?</vt:lpstr>
      <vt:lpstr>Hybrid CNN-RNN.</vt:lpstr>
      <vt:lpstr>Model</vt:lpstr>
      <vt:lpstr>Training </vt:lpstr>
      <vt:lpstr>Saving the model</vt:lpstr>
      <vt:lpstr>Testing</vt:lpstr>
      <vt:lpstr>CM &amp; CR</vt:lpstr>
      <vt:lpstr>Output of execution_1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A deep learning cnn-rnn hybrid model     National Institute of Technology             Karnataka, Surathkal</dc:title>
  <dc:creator>Pintu Saini</dc:creator>
  <cp:lastModifiedBy>Pendela, Pavankumar</cp:lastModifiedBy>
  <cp:revision>14</cp:revision>
  <dcterms:created xsi:type="dcterms:W3CDTF">2021-04-23T05:36:21Z</dcterms:created>
  <dcterms:modified xsi:type="dcterms:W3CDTF">2022-11-20T22:47:33Z</dcterms:modified>
</cp:coreProperties>
</file>