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5" r:id="rId15"/>
    <p:sldId id="306" r:id="rId16"/>
    <p:sldId id="307" r:id="rId17"/>
    <p:sldId id="308" r:id="rId18"/>
    <p:sldId id="270" r:id="rId19"/>
    <p:sldId id="309" r:id="rId20"/>
    <p:sldId id="310" r:id="rId21"/>
    <p:sldId id="311" r:id="rId22"/>
    <p:sldId id="27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7" r:id="rId35"/>
    <p:sldId id="288" r:id="rId36"/>
    <p:sldId id="296" r:id="rId37"/>
    <p:sldId id="297" r:id="rId38"/>
    <p:sldId id="301" r:id="rId39"/>
    <p:sldId id="298" r:id="rId40"/>
    <p:sldId id="300" r:id="rId41"/>
    <p:sldId id="290" r:id="rId42"/>
    <p:sldId id="291" r:id="rId4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FFFEC"/>
          </a:solidFill>
        </a:fill>
      </a:tcStyle>
    </a:wholeTbl>
    <a:band2H>
      <a:tcTxStyle/>
      <a:tcStyle>
        <a:tcBdr/>
        <a:fill>
          <a:solidFill>
            <a:srgbClr val="FFFFF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0ECED"/>
          </a:solidFill>
        </a:fill>
      </a:tcStyle>
    </a:wholeTbl>
    <a:band2H>
      <a:tcTxStyle/>
      <a:tcStyle>
        <a:tcBdr/>
        <a:fill>
          <a:solidFill>
            <a:srgbClr val="F0F6F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3"/>
          <p:cNvGrpSpPr/>
          <p:nvPr/>
        </p:nvGrpSpPr>
        <p:grpSpPr>
          <a:xfrm>
            <a:off x="-2001838" y="-249238"/>
            <a:ext cx="11145839" cy="7107238"/>
            <a:chOff x="0" y="0"/>
            <a:chExt cx="11145837" cy="7107237"/>
          </a:xfrm>
        </p:grpSpPr>
        <p:sp>
          <p:nvSpPr>
            <p:cNvPr id="164" name="Shape 164"/>
            <p:cNvSpPr/>
            <p:nvPr/>
          </p:nvSpPr>
          <p:spPr>
            <a:xfrm>
              <a:off x="3754437" y="1849437"/>
              <a:ext cx="7391401" cy="525780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50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251" name="Group 251"/>
            <p:cNvGrpSpPr/>
            <p:nvPr/>
          </p:nvGrpSpPr>
          <p:grpSpPr>
            <a:xfrm>
              <a:off x="0" y="0"/>
              <a:ext cx="11145838" cy="1889125"/>
              <a:chOff x="0" y="0"/>
              <a:chExt cx="11145837" cy="1889124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2001837" y="250824"/>
                <a:ext cx="9144001" cy="1638301"/>
              </a:xfrm>
              <a:prstGeom prst="rect">
                <a:avLst/>
              </a:prstGeom>
              <a:solidFill>
                <a:srgbClr val="E5D0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222" name="Group 222"/>
              <p:cNvGrpSpPr/>
              <p:nvPr/>
            </p:nvGrpSpPr>
            <p:grpSpPr>
              <a:xfrm>
                <a:off x="2530474" y="230187"/>
                <a:ext cx="8216902" cy="1657351"/>
                <a:chOff x="0" y="0"/>
                <a:chExt cx="8216900" cy="1657350"/>
              </a:xfrm>
            </p:grpSpPr>
            <p:sp>
              <p:nvSpPr>
                <p:cNvPr id="166" name="Shape 166"/>
                <p:cNvSpPr/>
                <p:nvPr/>
              </p:nvSpPr>
              <p:spPr>
                <a:xfrm>
                  <a:off x="4605331" y="1523673"/>
                  <a:ext cx="20644" cy="238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522" h="16199" extrusionOk="0">
                      <a:moveTo>
                        <a:pt x="2122" y="8392"/>
                      </a:moveTo>
                      <a:cubicBezTo>
                        <a:pt x="-2198" y="-999"/>
                        <a:pt x="5002" y="-1938"/>
                        <a:pt x="16522" y="2758"/>
                      </a:cubicBezTo>
                      <a:cubicBezTo>
                        <a:pt x="15082" y="6514"/>
                        <a:pt x="16522" y="10271"/>
                        <a:pt x="13642" y="14027"/>
                      </a:cubicBezTo>
                      <a:cubicBezTo>
                        <a:pt x="7882" y="19662"/>
                        <a:pt x="-5078" y="13088"/>
                        <a:pt x="2122" y="839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4881220" y="1628526"/>
                  <a:ext cx="23421" cy="24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74" h="16556" extrusionOk="0">
                      <a:moveTo>
                        <a:pt x="1404" y="10218"/>
                      </a:moveTo>
                      <a:cubicBezTo>
                        <a:pt x="-1836" y="2705"/>
                        <a:pt x="324" y="-1991"/>
                        <a:pt x="10044" y="826"/>
                      </a:cubicBezTo>
                      <a:cubicBezTo>
                        <a:pt x="15444" y="7400"/>
                        <a:pt x="19764" y="19609"/>
                        <a:pt x="5724" y="15852"/>
                      </a:cubicBezTo>
                      <a:cubicBezTo>
                        <a:pt x="4644" y="13974"/>
                        <a:pt x="1404" y="10218"/>
                        <a:pt x="1404" y="102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8" name="Shape 168"/>
                <p:cNvSpPr/>
                <p:nvPr/>
              </p:nvSpPr>
              <p:spPr>
                <a:xfrm>
                  <a:off x="4089399" y="1457593"/>
                  <a:ext cx="49214" cy="470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8812" extrusionOk="0">
                      <a:moveTo>
                        <a:pt x="11520" y="16228"/>
                      </a:moveTo>
                      <a:cubicBezTo>
                        <a:pt x="2160" y="9543"/>
                        <a:pt x="10800" y="16743"/>
                        <a:pt x="5760" y="10057"/>
                      </a:cubicBezTo>
                      <a:cubicBezTo>
                        <a:pt x="4320" y="8000"/>
                        <a:pt x="0" y="3886"/>
                        <a:pt x="0" y="3886"/>
                      </a:cubicBezTo>
                      <a:cubicBezTo>
                        <a:pt x="3600" y="-229"/>
                        <a:pt x="5040" y="-743"/>
                        <a:pt x="11520" y="800"/>
                      </a:cubicBezTo>
                      <a:cubicBezTo>
                        <a:pt x="18000" y="7486"/>
                        <a:pt x="7200" y="7486"/>
                        <a:pt x="21600" y="11086"/>
                      </a:cubicBezTo>
                      <a:cubicBezTo>
                        <a:pt x="20880" y="12628"/>
                        <a:pt x="21600" y="14171"/>
                        <a:pt x="20160" y="15200"/>
                      </a:cubicBezTo>
                      <a:cubicBezTo>
                        <a:pt x="10800" y="20857"/>
                        <a:pt x="11520" y="18800"/>
                        <a:pt x="11520" y="162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69" name="Shape 169"/>
                <p:cNvSpPr/>
                <p:nvPr/>
              </p:nvSpPr>
              <p:spPr>
                <a:xfrm>
                  <a:off x="3524963" y="1506537"/>
                  <a:ext cx="27741" cy="19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098" h="21600" extrusionOk="0">
                      <a:moveTo>
                        <a:pt x="10844" y="21600"/>
                      </a:moveTo>
                      <a:cubicBezTo>
                        <a:pt x="6524" y="20250"/>
                        <a:pt x="-2116" y="16200"/>
                        <a:pt x="476" y="10800"/>
                      </a:cubicBezTo>
                      <a:cubicBezTo>
                        <a:pt x="3068" y="5400"/>
                        <a:pt x="10844" y="0"/>
                        <a:pt x="10844" y="0"/>
                      </a:cubicBezTo>
                      <a:cubicBezTo>
                        <a:pt x="12572" y="4050"/>
                        <a:pt x="19484" y="21600"/>
                        <a:pt x="10844" y="2160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3356560" y="1528762"/>
                  <a:ext cx="88015" cy="619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424" h="21600" extrusionOk="0">
                      <a:moveTo>
                        <a:pt x="3200" y="11270"/>
                      </a:moveTo>
                      <a:cubicBezTo>
                        <a:pt x="4530" y="6104"/>
                        <a:pt x="3865" y="4226"/>
                        <a:pt x="8517" y="1878"/>
                      </a:cubicBezTo>
                      <a:cubicBezTo>
                        <a:pt x="9846" y="1409"/>
                        <a:pt x="12505" y="0"/>
                        <a:pt x="12505" y="0"/>
                      </a:cubicBezTo>
                      <a:cubicBezTo>
                        <a:pt x="15163" y="470"/>
                        <a:pt x="20148" y="0"/>
                        <a:pt x="17822" y="5635"/>
                      </a:cubicBezTo>
                      <a:cubicBezTo>
                        <a:pt x="16160" y="9861"/>
                        <a:pt x="11840" y="9861"/>
                        <a:pt x="9182" y="12209"/>
                      </a:cubicBezTo>
                      <a:cubicBezTo>
                        <a:pt x="7188" y="16435"/>
                        <a:pt x="6191" y="19722"/>
                        <a:pt x="2536" y="21600"/>
                      </a:cubicBezTo>
                      <a:cubicBezTo>
                        <a:pt x="-1452" y="19722"/>
                        <a:pt x="210" y="14087"/>
                        <a:pt x="1206" y="9391"/>
                      </a:cubicBezTo>
                      <a:cubicBezTo>
                        <a:pt x="1539" y="8452"/>
                        <a:pt x="1871" y="6104"/>
                        <a:pt x="2536" y="6574"/>
                      </a:cubicBezTo>
                      <a:cubicBezTo>
                        <a:pt x="3533" y="7513"/>
                        <a:pt x="2868" y="9861"/>
                        <a:pt x="3200" y="1127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3241674" y="1526904"/>
                  <a:ext cx="101441" cy="60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297" h="21140" extrusionOk="0">
                      <a:moveTo>
                        <a:pt x="0" y="13787"/>
                      </a:moveTo>
                      <a:cubicBezTo>
                        <a:pt x="2191" y="10570"/>
                        <a:pt x="2817" y="9651"/>
                        <a:pt x="5635" y="11029"/>
                      </a:cubicBezTo>
                      <a:cubicBezTo>
                        <a:pt x="7826" y="1378"/>
                        <a:pt x="11270" y="5055"/>
                        <a:pt x="16278" y="0"/>
                      </a:cubicBezTo>
                      <a:cubicBezTo>
                        <a:pt x="17530" y="459"/>
                        <a:pt x="19096" y="-460"/>
                        <a:pt x="20035" y="919"/>
                      </a:cubicBezTo>
                      <a:cubicBezTo>
                        <a:pt x="21600" y="3217"/>
                        <a:pt x="15652" y="8272"/>
                        <a:pt x="15652" y="8272"/>
                      </a:cubicBezTo>
                      <a:cubicBezTo>
                        <a:pt x="14400" y="13787"/>
                        <a:pt x="10957" y="9651"/>
                        <a:pt x="8765" y="14706"/>
                      </a:cubicBezTo>
                      <a:cubicBezTo>
                        <a:pt x="9704" y="18383"/>
                        <a:pt x="9704" y="19761"/>
                        <a:pt x="6887" y="21140"/>
                      </a:cubicBezTo>
                      <a:cubicBezTo>
                        <a:pt x="6261" y="20680"/>
                        <a:pt x="5635" y="20680"/>
                        <a:pt x="5009" y="20221"/>
                      </a:cubicBezTo>
                      <a:cubicBezTo>
                        <a:pt x="4383" y="19302"/>
                        <a:pt x="4383" y="17923"/>
                        <a:pt x="3757" y="17463"/>
                      </a:cubicBezTo>
                      <a:cubicBezTo>
                        <a:pt x="2504" y="16544"/>
                        <a:pt x="0" y="15625"/>
                        <a:pt x="0" y="15625"/>
                      </a:cubicBezTo>
                      <a:cubicBezTo>
                        <a:pt x="626" y="11489"/>
                        <a:pt x="939" y="11029"/>
                        <a:pt x="0" y="13787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2660539" y="1190063"/>
                  <a:ext cx="555556" cy="3571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53" h="21312" extrusionOk="0">
                      <a:moveTo>
                        <a:pt x="490" y="156"/>
                      </a:moveTo>
                      <a:cubicBezTo>
                        <a:pt x="1221" y="-156"/>
                        <a:pt x="1342" y="936"/>
                        <a:pt x="2072" y="1248"/>
                      </a:cubicBezTo>
                      <a:cubicBezTo>
                        <a:pt x="2133" y="1326"/>
                        <a:pt x="2620" y="2105"/>
                        <a:pt x="2681" y="2183"/>
                      </a:cubicBezTo>
                      <a:cubicBezTo>
                        <a:pt x="3289" y="2963"/>
                        <a:pt x="3959" y="2807"/>
                        <a:pt x="4506" y="3899"/>
                      </a:cubicBezTo>
                      <a:cubicBezTo>
                        <a:pt x="4750" y="4367"/>
                        <a:pt x="5480" y="4991"/>
                        <a:pt x="5480" y="4991"/>
                      </a:cubicBezTo>
                      <a:cubicBezTo>
                        <a:pt x="5723" y="6004"/>
                        <a:pt x="6697" y="6706"/>
                        <a:pt x="7305" y="7486"/>
                      </a:cubicBezTo>
                      <a:cubicBezTo>
                        <a:pt x="7427" y="8032"/>
                        <a:pt x="7792" y="9513"/>
                        <a:pt x="8157" y="9825"/>
                      </a:cubicBezTo>
                      <a:cubicBezTo>
                        <a:pt x="8400" y="9981"/>
                        <a:pt x="8887" y="10137"/>
                        <a:pt x="8887" y="10137"/>
                      </a:cubicBezTo>
                      <a:cubicBezTo>
                        <a:pt x="9009" y="10605"/>
                        <a:pt x="9252" y="11541"/>
                        <a:pt x="9252" y="11541"/>
                      </a:cubicBezTo>
                      <a:cubicBezTo>
                        <a:pt x="9678" y="10683"/>
                        <a:pt x="10104" y="11073"/>
                        <a:pt x="10591" y="11697"/>
                      </a:cubicBezTo>
                      <a:cubicBezTo>
                        <a:pt x="10469" y="12866"/>
                        <a:pt x="10408" y="13958"/>
                        <a:pt x="10226" y="15128"/>
                      </a:cubicBezTo>
                      <a:cubicBezTo>
                        <a:pt x="10287" y="15596"/>
                        <a:pt x="10469" y="16999"/>
                        <a:pt x="10834" y="17311"/>
                      </a:cubicBezTo>
                      <a:cubicBezTo>
                        <a:pt x="11138" y="17623"/>
                        <a:pt x="11625" y="17623"/>
                        <a:pt x="11929" y="17935"/>
                      </a:cubicBezTo>
                      <a:cubicBezTo>
                        <a:pt x="12294" y="17779"/>
                        <a:pt x="13025" y="18091"/>
                        <a:pt x="13025" y="18091"/>
                      </a:cubicBezTo>
                      <a:cubicBezTo>
                        <a:pt x="13450" y="18637"/>
                        <a:pt x="13572" y="18949"/>
                        <a:pt x="14241" y="18715"/>
                      </a:cubicBezTo>
                      <a:cubicBezTo>
                        <a:pt x="14607" y="18559"/>
                        <a:pt x="15337" y="18247"/>
                        <a:pt x="15337" y="18247"/>
                      </a:cubicBezTo>
                      <a:cubicBezTo>
                        <a:pt x="15702" y="18559"/>
                        <a:pt x="16006" y="19027"/>
                        <a:pt x="16432" y="19183"/>
                      </a:cubicBezTo>
                      <a:cubicBezTo>
                        <a:pt x="16736" y="19339"/>
                        <a:pt x="17588" y="19495"/>
                        <a:pt x="17892" y="19806"/>
                      </a:cubicBezTo>
                      <a:cubicBezTo>
                        <a:pt x="18196" y="20118"/>
                        <a:pt x="18987" y="20430"/>
                        <a:pt x="18987" y="20430"/>
                      </a:cubicBezTo>
                      <a:cubicBezTo>
                        <a:pt x="19961" y="20352"/>
                        <a:pt x="20448" y="20196"/>
                        <a:pt x="21299" y="20586"/>
                      </a:cubicBezTo>
                      <a:cubicBezTo>
                        <a:pt x="21482" y="21288"/>
                        <a:pt x="21178" y="21444"/>
                        <a:pt x="20691" y="21210"/>
                      </a:cubicBezTo>
                      <a:cubicBezTo>
                        <a:pt x="20326" y="21366"/>
                        <a:pt x="19474" y="21054"/>
                        <a:pt x="19474" y="21054"/>
                      </a:cubicBezTo>
                      <a:cubicBezTo>
                        <a:pt x="18987" y="21288"/>
                        <a:pt x="18622" y="21054"/>
                        <a:pt x="18136" y="20898"/>
                      </a:cubicBezTo>
                      <a:cubicBezTo>
                        <a:pt x="17892" y="20820"/>
                        <a:pt x="17405" y="20586"/>
                        <a:pt x="17405" y="20586"/>
                      </a:cubicBezTo>
                      <a:cubicBezTo>
                        <a:pt x="16675" y="20898"/>
                        <a:pt x="15945" y="20586"/>
                        <a:pt x="15215" y="20430"/>
                      </a:cubicBezTo>
                      <a:cubicBezTo>
                        <a:pt x="14789" y="20040"/>
                        <a:pt x="14607" y="19884"/>
                        <a:pt x="14120" y="20118"/>
                      </a:cubicBezTo>
                      <a:cubicBezTo>
                        <a:pt x="12720" y="19495"/>
                        <a:pt x="11564" y="19806"/>
                        <a:pt x="10347" y="18715"/>
                      </a:cubicBezTo>
                      <a:cubicBezTo>
                        <a:pt x="9921" y="17857"/>
                        <a:pt x="10591" y="17077"/>
                        <a:pt x="9617" y="16687"/>
                      </a:cubicBezTo>
                      <a:cubicBezTo>
                        <a:pt x="9252" y="18013"/>
                        <a:pt x="8157" y="15674"/>
                        <a:pt x="7548" y="15440"/>
                      </a:cubicBezTo>
                      <a:cubicBezTo>
                        <a:pt x="7183" y="15128"/>
                        <a:pt x="6818" y="14660"/>
                        <a:pt x="6453" y="14348"/>
                      </a:cubicBezTo>
                      <a:cubicBezTo>
                        <a:pt x="6210" y="13490"/>
                        <a:pt x="6210" y="12710"/>
                        <a:pt x="5601" y="12165"/>
                      </a:cubicBezTo>
                      <a:cubicBezTo>
                        <a:pt x="4932" y="10917"/>
                        <a:pt x="5054" y="9123"/>
                        <a:pt x="4019" y="8266"/>
                      </a:cubicBezTo>
                      <a:cubicBezTo>
                        <a:pt x="3959" y="8110"/>
                        <a:pt x="3898" y="7954"/>
                        <a:pt x="3776" y="7798"/>
                      </a:cubicBezTo>
                      <a:cubicBezTo>
                        <a:pt x="3654" y="7720"/>
                        <a:pt x="3472" y="7798"/>
                        <a:pt x="3411" y="7642"/>
                      </a:cubicBezTo>
                      <a:cubicBezTo>
                        <a:pt x="3289" y="7408"/>
                        <a:pt x="3168" y="6706"/>
                        <a:pt x="3168" y="6706"/>
                      </a:cubicBezTo>
                      <a:cubicBezTo>
                        <a:pt x="3472" y="5536"/>
                        <a:pt x="3046" y="4601"/>
                        <a:pt x="2194" y="4367"/>
                      </a:cubicBezTo>
                      <a:cubicBezTo>
                        <a:pt x="1829" y="3665"/>
                        <a:pt x="1768" y="3275"/>
                        <a:pt x="1099" y="2963"/>
                      </a:cubicBezTo>
                      <a:cubicBezTo>
                        <a:pt x="856" y="1949"/>
                        <a:pt x="856" y="1871"/>
                        <a:pt x="125" y="1560"/>
                      </a:cubicBezTo>
                      <a:cubicBezTo>
                        <a:pt x="-57" y="858"/>
                        <a:pt x="-118" y="234"/>
                        <a:pt x="490" y="0"/>
                      </a:cubicBezTo>
                      <a:cubicBezTo>
                        <a:pt x="977" y="234"/>
                        <a:pt x="977" y="156"/>
                        <a:pt x="490" y="15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2998787" y="1163637"/>
                  <a:ext cx="245226" cy="2651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2" h="21600" extrusionOk="0">
                      <a:moveTo>
                        <a:pt x="7477" y="6920"/>
                      </a:moveTo>
                      <a:cubicBezTo>
                        <a:pt x="8031" y="6606"/>
                        <a:pt x="8862" y="6606"/>
                        <a:pt x="9138" y="6082"/>
                      </a:cubicBezTo>
                      <a:cubicBezTo>
                        <a:pt x="9277" y="5872"/>
                        <a:pt x="9277" y="5557"/>
                        <a:pt x="9415" y="5452"/>
                      </a:cubicBezTo>
                      <a:cubicBezTo>
                        <a:pt x="9831" y="5138"/>
                        <a:pt x="11077" y="4614"/>
                        <a:pt x="11077" y="4614"/>
                      </a:cubicBezTo>
                      <a:cubicBezTo>
                        <a:pt x="15646" y="5767"/>
                        <a:pt x="11769" y="3041"/>
                        <a:pt x="14677" y="2307"/>
                      </a:cubicBezTo>
                      <a:cubicBezTo>
                        <a:pt x="15231" y="1783"/>
                        <a:pt x="14954" y="944"/>
                        <a:pt x="15508" y="419"/>
                      </a:cubicBezTo>
                      <a:cubicBezTo>
                        <a:pt x="15923" y="105"/>
                        <a:pt x="17169" y="0"/>
                        <a:pt x="17169" y="0"/>
                      </a:cubicBezTo>
                      <a:cubicBezTo>
                        <a:pt x="19108" y="1468"/>
                        <a:pt x="17446" y="2412"/>
                        <a:pt x="20769" y="2936"/>
                      </a:cubicBezTo>
                      <a:cubicBezTo>
                        <a:pt x="21600" y="3775"/>
                        <a:pt x="21323" y="4089"/>
                        <a:pt x="20215" y="4614"/>
                      </a:cubicBezTo>
                      <a:cubicBezTo>
                        <a:pt x="19523" y="5452"/>
                        <a:pt x="18692" y="6396"/>
                        <a:pt x="17446" y="6711"/>
                      </a:cubicBezTo>
                      <a:cubicBezTo>
                        <a:pt x="16338" y="7864"/>
                        <a:pt x="17723" y="8703"/>
                        <a:pt x="18277" y="9856"/>
                      </a:cubicBezTo>
                      <a:cubicBezTo>
                        <a:pt x="17862" y="10800"/>
                        <a:pt x="18692" y="11010"/>
                        <a:pt x="19662" y="11534"/>
                      </a:cubicBezTo>
                      <a:cubicBezTo>
                        <a:pt x="20077" y="12478"/>
                        <a:pt x="19523" y="12583"/>
                        <a:pt x="20215" y="13421"/>
                      </a:cubicBezTo>
                      <a:cubicBezTo>
                        <a:pt x="19662" y="14575"/>
                        <a:pt x="18692" y="13946"/>
                        <a:pt x="17723" y="13421"/>
                      </a:cubicBezTo>
                      <a:cubicBezTo>
                        <a:pt x="16062" y="13841"/>
                        <a:pt x="16892" y="14260"/>
                        <a:pt x="16062" y="15309"/>
                      </a:cubicBezTo>
                      <a:cubicBezTo>
                        <a:pt x="15646" y="15833"/>
                        <a:pt x="14954" y="15938"/>
                        <a:pt x="14400" y="16357"/>
                      </a:cubicBezTo>
                      <a:cubicBezTo>
                        <a:pt x="14815" y="17511"/>
                        <a:pt x="15508" y="20027"/>
                        <a:pt x="13846" y="20761"/>
                      </a:cubicBezTo>
                      <a:cubicBezTo>
                        <a:pt x="13292" y="20971"/>
                        <a:pt x="12738" y="20971"/>
                        <a:pt x="12185" y="21181"/>
                      </a:cubicBezTo>
                      <a:cubicBezTo>
                        <a:pt x="11908" y="21285"/>
                        <a:pt x="11631" y="21495"/>
                        <a:pt x="11354" y="21600"/>
                      </a:cubicBezTo>
                      <a:cubicBezTo>
                        <a:pt x="11077" y="21495"/>
                        <a:pt x="10662" y="21390"/>
                        <a:pt x="10523" y="21181"/>
                      </a:cubicBezTo>
                      <a:cubicBezTo>
                        <a:pt x="10246" y="20761"/>
                        <a:pt x="10523" y="20027"/>
                        <a:pt x="9969" y="19922"/>
                      </a:cubicBezTo>
                      <a:cubicBezTo>
                        <a:pt x="9415" y="19817"/>
                        <a:pt x="8308" y="19503"/>
                        <a:pt x="8308" y="19503"/>
                      </a:cubicBezTo>
                      <a:cubicBezTo>
                        <a:pt x="7338" y="19713"/>
                        <a:pt x="6785" y="20132"/>
                        <a:pt x="5815" y="20342"/>
                      </a:cubicBezTo>
                      <a:cubicBezTo>
                        <a:pt x="4708" y="19817"/>
                        <a:pt x="5123" y="19188"/>
                        <a:pt x="3877" y="19503"/>
                      </a:cubicBezTo>
                      <a:cubicBezTo>
                        <a:pt x="1662" y="18979"/>
                        <a:pt x="2631" y="16882"/>
                        <a:pt x="1385" y="15518"/>
                      </a:cubicBezTo>
                      <a:cubicBezTo>
                        <a:pt x="692" y="12687"/>
                        <a:pt x="1523" y="15414"/>
                        <a:pt x="554" y="13631"/>
                      </a:cubicBezTo>
                      <a:cubicBezTo>
                        <a:pt x="277" y="13212"/>
                        <a:pt x="0" y="12373"/>
                        <a:pt x="0" y="12373"/>
                      </a:cubicBezTo>
                      <a:cubicBezTo>
                        <a:pt x="277" y="9961"/>
                        <a:pt x="0" y="8703"/>
                        <a:pt x="2769" y="10066"/>
                      </a:cubicBezTo>
                      <a:cubicBezTo>
                        <a:pt x="3185" y="11010"/>
                        <a:pt x="3185" y="11534"/>
                        <a:pt x="4431" y="10905"/>
                      </a:cubicBezTo>
                      <a:cubicBezTo>
                        <a:pt x="4846" y="9961"/>
                        <a:pt x="4015" y="9227"/>
                        <a:pt x="4708" y="8388"/>
                      </a:cubicBezTo>
                      <a:cubicBezTo>
                        <a:pt x="4985" y="7969"/>
                        <a:pt x="6646" y="7654"/>
                        <a:pt x="7200" y="7340"/>
                      </a:cubicBezTo>
                      <a:cubicBezTo>
                        <a:pt x="7892" y="6606"/>
                        <a:pt x="8031" y="6501"/>
                        <a:pt x="7477" y="692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4" name="Shape 174"/>
                <p:cNvSpPr/>
                <p:nvPr/>
              </p:nvSpPr>
              <p:spPr>
                <a:xfrm>
                  <a:off x="3244758" y="1284287"/>
                  <a:ext cx="152522" cy="508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66" h="21600" extrusionOk="0">
                      <a:moveTo>
                        <a:pt x="412" y="18189"/>
                      </a:moveTo>
                      <a:cubicBezTo>
                        <a:pt x="1006" y="12505"/>
                        <a:pt x="1006" y="7958"/>
                        <a:pt x="3186" y="5684"/>
                      </a:cubicBezTo>
                      <a:cubicBezTo>
                        <a:pt x="5168" y="6821"/>
                        <a:pt x="6951" y="7958"/>
                        <a:pt x="8735" y="11368"/>
                      </a:cubicBezTo>
                      <a:cubicBezTo>
                        <a:pt x="11905" y="8526"/>
                        <a:pt x="10320" y="9663"/>
                        <a:pt x="13887" y="7958"/>
                      </a:cubicBezTo>
                      <a:cubicBezTo>
                        <a:pt x="14878" y="5116"/>
                        <a:pt x="17454" y="0"/>
                        <a:pt x="17454" y="0"/>
                      </a:cubicBezTo>
                      <a:cubicBezTo>
                        <a:pt x="21219" y="3411"/>
                        <a:pt x="16463" y="13074"/>
                        <a:pt x="14680" y="14779"/>
                      </a:cubicBezTo>
                      <a:cubicBezTo>
                        <a:pt x="13689" y="18758"/>
                        <a:pt x="13094" y="19895"/>
                        <a:pt x="11509" y="21600"/>
                      </a:cubicBezTo>
                      <a:cubicBezTo>
                        <a:pt x="10320" y="20463"/>
                        <a:pt x="7942" y="18189"/>
                        <a:pt x="7942" y="18189"/>
                      </a:cubicBezTo>
                      <a:cubicBezTo>
                        <a:pt x="6158" y="13074"/>
                        <a:pt x="4771" y="14779"/>
                        <a:pt x="2393" y="17053"/>
                      </a:cubicBezTo>
                      <a:cubicBezTo>
                        <a:pt x="-183" y="15916"/>
                        <a:pt x="-381" y="13642"/>
                        <a:pt x="412" y="1818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5" name="Shape 175"/>
                <p:cNvSpPr/>
                <p:nvPr/>
              </p:nvSpPr>
              <p:spPr>
                <a:xfrm>
                  <a:off x="3233737" y="1346200"/>
                  <a:ext cx="104673" cy="13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989" h="21600" extrusionOk="0">
                      <a:moveTo>
                        <a:pt x="2274" y="3738"/>
                      </a:moveTo>
                      <a:cubicBezTo>
                        <a:pt x="2842" y="1662"/>
                        <a:pt x="2558" y="623"/>
                        <a:pt x="5116" y="0"/>
                      </a:cubicBezTo>
                      <a:cubicBezTo>
                        <a:pt x="7958" y="623"/>
                        <a:pt x="7105" y="2492"/>
                        <a:pt x="9663" y="3738"/>
                      </a:cubicBezTo>
                      <a:cubicBezTo>
                        <a:pt x="13074" y="3323"/>
                        <a:pt x="14495" y="1662"/>
                        <a:pt x="17621" y="831"/>
                      </a:cubicBezTo>
                      <a:cubicBezTo>
                        <a:pt x="21600" y="1869"/>
                        <a:pt x="15916" y="6438"/>
                        <a:pt x="13074" y="7062"/>
                      </a:cubicBezTo>
                      <a:cubicBezTo>
                        <a:pt x="14495" y="11631"/>
                        <a:pt x="12221" y="6023"/>
                        <a:pt x="15347" y="9969"/>
                      </a:cubicBezTo>
                      <a:cubicBezTo>
                        <a:pt x="15916" y="10800"/>
                        <a:pt x="16484" y="12462"/>
                        <a:pt x="16484" y="12462"/>
                      </a:cubicBezTo>
                      <a:cubicBezTo>
                        <a:pt x="15632" y="14123"/>
                        <a:pt x="15347" y="14746"/>
                        <a:pt x="13074" y="15369"/>
                      </a:cubicBezTo>
                      <a:cubicBezTo>
                        <a:pt x="10800" y="14746"/>
                        <a:pt x="10516" y="14123"/>
                        <a:pt x="9663" y="12462"/>
                      </a:cubicBezTo>
                      <a:cubicBezTo>
                        <a:pt x="9379" y="10385"/>
                        <a:pt x="9095" y="6854"/>
                        <a:pt x="6253" y="9969"/>
                      </a:cubicBezTo>
                      <a:cubicBezTo>
                        <a:pt x="7105" y="12462"/>
                        <a:pt x="6537" y="11008"/>
                        <a:pt x="7958" y="14123"/>
                      </a:cubicBezTo>
                      <a:cubicBezTo>
                        <a:pt x="8242" y="14538"/>
                        <a:pt x="8526" y="15369"/>
                        <a:pt x="8526" y="15369"/>
                      </a:cubicBezTo>
                      <a:cubicBezTo>
                        <a:pt x="6821" y="17446"/>
                        <a:pt x="6253" y="19315"/>
                        <a:pt x="5684" y="21600"/>
                      </a:cubicBezTo>
                      <a:cubicBezTo>
                        <a:pt x="4832" y="21392"/>
                        <a:pt x="3979" y="21600"/>
                        <a:pt x="3411" y="21185"/>
                      </a:cubicBezTo>
                      <a:cubicBezTo>
                        <a:pt x="2558" y="20562"/>
                        <a:pt x="2274" y="18692"/>
                        <a:pt x="2274" y="18692"/>
                      </a:cubicBezTo>
                      <a:cubicBezTo>
                        <a:pt x="3695" y="15577"/>
                        <a:pt x="3979" y="13292"/>
                        <a:pt x="0" y="11215"/>
                      </a:cubicBezTo>
                      <a:cubicBezTo>
                        <a:pt x="284" y="9554"/>
                        <a:pt x="284" y="7892"/>
                        <a:pt x="568" y="6231"/>
                      </a:cubicBezTo>
                      <a:cubicBezTo>
                        <a:pt x="568" y="5608"/>
                        <a:pt x="3695" y="415"/>
                        <a:pt x="2274" y="37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3436937" y="1273174"/>
                  <a:ext cx="57151" cy="748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16" h="20786" extrusionOk="0">
                      <a:moveTo>
                        <a:pt x="1167" y="9915"/>
                      </a:moveTo>
                      <a:cubicBezTo>
                        <a:pt x="2335" y="4957"/>
                        <a:pt x="584" y="2479"/>
                        <a:pt x="7005" y="0"/>
                      </a:cubicBezTo>
                      <a:cubicBezTo>
                        <a:pt x="14594" y="3187"/>
                        <a:pt x="12843" y="6020"/>
                        <a:pt x="8173" y="9915"/>
                      </a:cubicBezTo>
                      <a:cubicBezTo>
                        <a:pt x="14011" y="10977"/>
                        <a:pt x="18681" y="9561"/>
                        <a:pt x="21016" y="13456"/>
                      </a:cubicBezTo>
                      <a:cubicBezTo>
                        <a:pt x="16930" y="15934"/>
                        <a:pt x="15762" y="16643"/>
                        <a:pt x="10508" y="15580"/>
                      </a:cubicBezTo>
                      <a:cubicBezTo>
                        <a:pt x="7005" y="19121"/>
                        <a:pt x="9924" y="21600"/>
                        <a:pt x="2335" y="20538"/>
                      </a:cubicBezTo>
                      <a:cubicBezTo>
                        <a:pt x="-584" y="17705"/>
                        <a:pt x="1167" y="15580"/>
                        <a:pt x="0" y="12039"/>
                      </a:cubicBezTo>
                      <a:cubicBezTo>
                        <a:pt x="584" y="11331"/>
                        <a:pt x="1167" y="9915"/>
                        <a:pt x="1167" y="991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7" name="Shape 177"/>
                <p:cNvSpPr/>
                <p:nvPr/>
              </p:nvSpPr>
              <p:spPr>
                <a:xfrm>
                  <a:off x="3453067" y="1393824"/>
                  <a:ext cx="71183" cy="301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07" h="17081" extrusionOk="0">
                      <a:moveTo>
                        <a:pt x="2093" y="0"/>
                      </a:moveTo>
                      <a:cubicBezTo>
                        <a:pt x="5619" y="4469"/>
                        <a:pt x="7383" y="1490"/>
                        <a:pt x="11791" y="0"/>
                      </a:cubicBezTo>
                      <a:cubicBezTo>
                        <a:pt x="18844" y="3724"/>
                        <a:pt x="16640" y="2234"/>
                        <a:pt x="20607" y="11917"/>
                      </a:cubicBezTo>
                      <a:cubicBezTo>
                        <a:pt x="19285" y="21600"/>
                        <a:pt x="17521" y="15641"/>
                        <a:pt x="14436" y="10428"/>
                      </a:cubicBezTo>
                      <a:cubicBezTo>
                        <a:pt x="10468" y="11172"/>
                        <a:pt x="4297" y="14152"/>
                        <a:pt x="329" y="11917"/>
                      </a:cubicBezTo>
                      <a:cubicBezTo>
                        <a:pt x="-993" y="4469"/>
                        <a:pt x="2093" y="7448"/>
                        <a:pt x="2093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3530790" y="1335087"/>
                  <a:ext cx="93473" cy="642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49" h="20806" extrusionOk="0">
                      <a:moveTo>
                        <a:pt x="6685" y="17100"/>
                      </a:moveTo>
                      <a:cubicBezTo>
                        <a:pt x="5977" y="15300"/>
                        <a:pt x="5977" y="13050"/>
                        <a:pt x="4560" y="11700"/>
                      </a:cubicBezTo>
                      <a:cubicBezTo>
                        <a:pt x="3498" y="10800"/>
                        <a:pt x="311" y="9900"/>
                        <a:pt x="311" y="9900"/>
                      </a:cubicBezTo>
                      <a:cubicBezTo>
                        <a:pt x="-751" y="5400"/>
                        <a:pt x="1019" y="5400"/>
                        <a:pt x="3852" y="3600"/>
                      </a:cubicBezTo>
                      <a:cubicBezTo>
                        <a:pt x="5269" y="2700"/>
                        <a:pt x="8101" y="0"/>
                        <a:pt x="8101" y="0"/>
                      </a:cubicBezTo>
                      <a:cubicBezTo>
                        <a:pt x="12351" y="900"/>
                        <a:pt x="13767" y="900"/>
                        <a:pt x="16600" y="4500"/>
                      </a:cubicBezTo>
                      <a:cubicBezTo>
                        <a:pt x="15183" y="9450"/>
                        <a:pt x="15538" y="5400"/>
                        <a:pt x="18016" y="9000"/>
                      </a:cubicBezTo>
                      <a:cubicBezTo>
                        <a:pt x="19079" y="10800"/>
                        <a:pt x="20849" y="14400"/>
                        <a:pt x="20849" y="14400"/>
                      </a:cubicBezTo>
                      <a:cubicBezTo>
                        <a:pt x="19079" y="21150"/>
                        <a:pt x="18016" y="18900"/>
                        <a:pt x="13767" y="17100"/>
                      </a:cubicBezTo>
                      <a:cubicBezTo>
                        <a:pt x="8810" y="21150"/>
                        <a:pt x="11288" y="21600"/>
                        <a:pt x="7393" y="19800"/>
                      </a:cubicBezTo>
                      <a:cubicBezTo>
                        <a:pt x="7039" y="18900"/>
                        <a:pt x="6685" y="17100"/>
                        <a:pt x="6685" y="1710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3554412" y="1366837"/>
                  <a:ext cx="451064" cy="232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59" h="21201" extrusionOk="0">
                      <a:moveTo>
                        <a:pt x="3474" y="3323"/>
                      </a:moveTo>
                      <a:cubicBezTo>
                        <a:pt x="3097" y="1662"/>
                        <a:pt x="3474" y="2018"/>
                        <a:pt x="2719" y="1662"/>
                      </a:cubicBezTo>
                      <a:cubicBezTo>
                        <a:pt x="2341" y="2018"/>
                        <a:pt x="1964" y="3560"/>
                        <a:pt x="1964" y="3560"/>
                      </a:cubicBezTo>
                      <a:cubicBezTo>
                        <a:pt x="906" y="2967"/>
                        <a:pt x="1435" y="2492"/>
                        <a:pt x="0" y="2848"/>
                      </a:cubicBezTo>
                      <a:cubicBezTo>
                        <a:pt x="151" y="3916"/>
                        <a:pt x="151" y="4391"/>
                        <a:pt x="755" y="4985"/>
                      </a:cubicBezTo>
                      <a:cubicBezTo>
                        <a:pt x="906" y="5815"/>
                        <a:pt x="1057" y="6527"/>
                        <a:pt x="1208" y="7358"/>
                      </a:cubicBezTo>
                      <a:cubicBezTo>
                        <a:pt x="1813" y="7002"/>
                        <a:pt x="2039" y="6765"/>
                        <a:pt x="1813" y="5697"/>
                      </a:cubicBezTo>
                      <a:cubicBezTo>
                        <a:pt x="1964" y="5578"/>
                        <a:pt x="2115" y="5103"/>
                        <a:pt x="2266" y="5222"/>
                      </a:cubicBezTo>
                      <a:cubicBezTo>
                        <a:pt x="3625" y="5697"/>
                        <a:pt x="2719" y="6171"/>
                        <a:pt x="3625" y="6646"/>
                      </a:cubicBezTo>
                      <a:cubicBezTo>
                        <a:pt x="5589" y="7714"/>
                        <a:pt x="3550" y="6646"/>
                        <a:pt x="5287" y="7358"/>
                      </a:cubicBezTo>
                      <a:cubicBezTo>
                        <a:pt x="5815" y="7596"/>
                        <a:pt x="6646" y="8545"/>
                        <a:pt x="6646" y="8545"/>
                      </a:cubicBezTo>
                      <a:cubicBezTo>
                        <a:pt x="7250" y="9969"/>
                        <a:pt x="7703" y="10325"/>
                        <a:pt x="8006" y="12105"/>
                      </a:cubicBezTo>
                      <a:cubicBezTo>
                        <a:pt x="7930" y="12936"/>
                        <a:pt x="8006" y="13648"/>
                        <a:pt x="7855" y="14479"/>
                      </a:cubicBezTo>
                      <a:cubicBezTo>
                        <a:pt x="7779" y="14954"/>
                        <a:pt x="7099" y="15666"/>
                        <a:pt x="7401" y="15903"/>
                      </a:cubicBezTo>
                      <a:cubicBezTo>
                        <a:pt x="8006" y="16259"/>
                        <a:pt x="9214" y="15191"/>
                        <a:pt x="9214" y="15191"/>
                      </a:cubicBezTo>
                      <a:cubicBezTo>
                        <a:pt x="9818" y="15547"/>
                        <a:pt x="10045" y="16022"/>
                        <a:pt x="10573" y="16615"/>
                      </a:cubicBezTo>
                      <a:cubicBezTo>
                        <a:pt x="11178" y="17209"/>
                        <a:pt x="12008" y="17209"/>
                        <a:pt x="12688" y="17565"/>
                      </a:cubicBezTo>
                      <a:cubicBezTo>
                        <a:pt x="12839" y="17446"/>
                        <a:pt x="13066" y="17565"/>
                        <a:pt x="13141" y="17327"/>
                      </a:cubicBezTo>
                      <a:cubicBezTo>
                        <a:pt x="13292" y="16853"/>
                        <a:pt x="12386" y="16141"/>
                        <a:pt x="12688" y="15903"/>
                      </a:cubicBezTo>
                      <a:cubicBezTo>
                        <a:pt x="12915" y="15666"/>
                        <a:pt x="13217" y="16022"/>
                        <a:pt x="13443" y="16141"/>
                      </a:cubicBezTo>
                      <a:cubicBezTo>
                        <a:pt x="13745" y="15547"/>
                        <a:pt x="14048" y="14004"/>
                        <a:pt x="14048" y="14004"/>
                      </a:cubicBezTo>
                      <a:cubicBezTo>
                        <a:pt x="14274" y="14123"/>
                        <a:pt x="15029" y="14242"/>
                        <a:pt x="15256" y="14479"/>
                      </a:cubicBezTo>
                      <a:cubicBezTo>
                        <a:pt x="15558" y="14716"/>
                        <a:pt x="16162" y="15429"/>
                        <a:pt x="16162" y="15429"/>
                      </a:cubicBezTo>
                      <a:cubicBezTo>
                        <a:pt x="16917" y="17209"/>
                        <a:pt x="17220" y="18752"/>
                        <a:pt x="18428" y="19938"/>
                      </a:cubicBezTo>
                      <a:cubicBezTo>
                        <a:pt x="18881" y="20413"/>
                        <a:pt x="19787" y="21125"/>
                        <a:pt x="19787" y="21125"/>
                      </a:cubicBezTo>
                      <a:cubicBezTo>
                        <a:pt x="20014" y="21125"/>
                        <a:pt x="21600" y="21600"/>
                        <a:pt x="21449" y="20176"/>
                      </a:cubicBezTo>
                      <a:cubicBezTo>
                        <a:pt x="21373" y="19464"/>
                        <a:pt x="20241" y="18989"/>
                        <a:pt x="20241" y="18989"/>
                      </a:cubicBezTo>
                      <a:cubicBezTo>
                        <a:pt x="19712" y="17802"/>
                        <a:pt x="20392" y="16971"/>
                        <a:pt x="19334" y="16378"/>
                      </a:cubicBezTo>
                      <a:cubicBezTo>
                        <a:pt x="19183" y="16141"/>
                        <a:pt x="18957" y="16022"/>
                        <a:pt x="18881" y="15666"/>
                      </a:cubicBezTo>
                      <a:cubicBezTo>
                        <a:pt x="18730" y="15310"/>
                        <a:pt x="18881" y="14835"/>
                        <a:pt x="18730" y="14479"/>
                      </a:cubicBezTo>
                      <a:cubicBezTo>
                        <a:pt x="18579" y="14004"/>
                        <a:pt x="18126" y="14004"/>
                        <a:pt x="17824" y="13767"/>
                      </a:cubicBezTo>
                      <a:cubicBezTo>
                        <a:pt x="17371" y="12699"/>
                        <a:pt x="17144" y="11868"/>
                        <a:pt x="18126" y="11393"/>
                      </a:cubicBezTo>
                      <a:cubicBezTo>
                        <a:pt x="17824" y="9851"/>
                        <a:pt x="17824" y="9969"/>
                        <a:pt x="16615" y="10207"/>
                      </a:cubicBezTo>
                      <a:cubicBezTo>
                        <a:pt x="15785" y="9732"/>
                        <a:pt x="15709" y="9732"/>
                        <a:pt x="15860" y="8308"/>
                      </a:cubicBezTo>
                      <a:cubicBezTo>
                        <a:pt x="15634" y="7121"/>
                        <a:pt x="15029" y="6765"/>
                        <a:pt x="14350" y="6409"/>
                      </a:cubicBezTo>
                      <a:cubicBezTo>
                        <a:pt x="13670" y="5341"/>
                        <a:pt x="13670" y="4985"/>
                        <a:pt x="12688" y="4510"/>
                      </a:cubicBezTo>
                      <a:cubicBezTo>
                        <a:pt x="12386" y="4391"/>
                        <a:pt x="11782" y="4035"/>
                        <a:pt x="11782" y="4035"/>
                      </a:cubicBezTo>
                      <a:cubicBezTo>
                        <a:pt x="11027" y="2848"/>
                        <a:pt x="10120" y="2492"/>
                        <a:pt x="9063" y="1899"/>
                      </a:cubicBezTo>
                      <a:cubicBezTo>
                        <a:pt x="8534" y="1662"/>
                        <a:pt x="8157" y="949"/>
                        <a:pt x="7703" y="475"/>
                      </a:cubicBezTo>
                      <a:cubicBezTo>
                        <a:pt x="7552" y="356"/>
                        <a:pt x="7250" y="0"/>
                        <a:pt x="7250" y="0"/>
                      </a:cubicBezTo>
                      <a:cubicBezTo>
                        <a:pt x="6269" y="237"/>
                        <a:pt x="5966" y="119"/>
                        <a:pt x="5287" y="1187"/>
                      </a:cubicBezTo>
                      <a:cubicBezTo>
                        <a:pt x="5060" y="2255"/>
                        <a:pt x="4758" y="3204"/>
                        <a:pt x="4229" y="3798"/>
                      </a:cubicBezTo>
                      <a:cubicBezTo>
                        <a:pt x="3701" y="3560"/>
                        <a:pt x="3927" y="3679"/>
                        <a:pt x="3474" y="332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0" name="Shape 180"/>
                <p:cNvSpPr/>
                <p:nvPr/>
              </p:nvSpPr>
              <p:spPr>
                <a:xfrm>
                  <a:off x="3949700" y="1391853"/>
                  <a:ext cx="118800" cy="988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3" h="21007" extrusionOk="0">
                      <a:moveTo>
                        <a:pt x="0" y="15469"/>
                      </a:moveTo>
                      <a:cubicBezTo>
                        <a:pt x="1385" y="11592"/>
                        <a:pt x="4708" y="15192"/>
                        <a:pt x="7200" y="16022"/>
                      </a:cubicBezTo>
                      <a:cubicBezTo>
                        <a:pt x="9415" y="15192"/>
                        <a:pt x="10246" y="13807"/>
                        <a:pt x="12185" y="12699"/>
                      </a:cubicBezTo>
                      <a:cubicBezTo>
                        <a:pt x="13015" y="10484"/>
                        <a:pt x="13846" y="9376"/>
                        <a:pt x="15508" y="7715"/>
                      </a:cubicBezTo>
                      <a:cubicBezTo>
                        <a:pt x="14954" y="5776"/>
                        <a:pt x="11631" y="3284"/>
                        <a:pt x="11631" y="3284"/>
                      </a:cubicBezTo>
                      <a:cubicBezTo>
                        <a:pt x="8861" y="-593"/>
                        <a:pt x="8031" y="-316"/>
                        <a:pt x="11631" y="515"/>
                      </a:cubicBezTo>
                      <a:cubicBezTo>
                        <a:pt x="14677" y="2453"/>
                        <a:pt x="15785" y="5499"/>
                        <a:pt x="19385" y="6607"/>
                      </a:cubicBezTo>
                      <a:cubicBezTo>
                        <a:pt x="21323" y="9653"/>
                        <a:pt x="21323" y="12145"/>
                        <a:pt x="18277" y="14361"/>
                      </a:cubicBezTo>
                      <a:cubicBezTo>
                        <a:pt x="13846" y="12976"/>
                        <a:pt x="14400" y="19069"/>
                        <a:pt x="8861" y="21007"/>
                      </a:cubicBezTo>
                      <a:cubicBezTo>
                        <a:pt x="4154" y="19345"/>
                        <a:pt x="6646" y="20453"/>
                        <a:pt x="2215" y="17684"/>
                      </a:cubicBezTo>
                      <a:cubicBezTo>
                        <a:pt x="1661" y="17407"/>
                        <a:pt x="554" y="16576"/>
                        <a:pt x="554" y="16576"/>
                      </a:cubicBezTo>
                      <a:cubicBezTo>
                        <a:pt x="-277" y="14361"/>
                        <a:pt x="3323" y="11038"/>
                        <a:pt x="0" y="1546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4212416" y="1179704"/>
                  <a:ext cx="19340" cy="149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849" h="14566" extrusionOk="0">
                      <a:moveTo>
                        <a:pt x="980" y="1528"/>
                      </a:moveTo>
                      <a:cubicBezTo>
                        <a:pt x="18768" y="5128"/>
                        <a:pt x="17497" y="18328"/>
                        <a:pt x="980" y="13528"/>
                      </a:cubicBezTo>
                      <a:cubicBezTo>
                        <a:pt x="-2832" y="3928"/>
                        <a:pt x="6062" y="-3272"/>
                        <a:pt x="980" y="15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2" name="Shape 182"/>
                <p:cNvSpPr/>
                <p:nvPr/>
              </p:nvSpPr>
              <p:spPr>
                <a:xfrm>
                  <a:off x="4375476" y="1331912"/>
                  <a:ext cx="24939" cy="30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051" h="21600" extrusionOk="0">
                      <a:moveTo>
                        <a:pt x="1490" y="13745"/>
                      </a:moveTo>
                      <a:cubicBezTo>
                        <a:pt x="-1002" y="5891"/>
                        <a:pt x="-1002" y="2945"/>
                        <a:pt x="6475" y="0"/>
                      </a:cubicBezTo>
                      <a:cubicBezTo>
                        <a:pt x="16444" y="3927"/>
                        <a:pt x="13952" y="15709"/>
                        <a:pt x="6475" y="21600"/>
                      </a:cubicBezTo>
                      <a:cubicBezTo>
                        <a:pt x="-5156" y="16691"/>
                        <a:pt x="5644" y="2945"/>
                        <a:pt x="1490" y="1374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3" name="Shape 183"/>
                <p:cNvSpPr/>
                <p:nvPr/>
              </p:nvSpPr>
              <p:spPr>
                <a:xfrm>
                  <a:off x="3868410" y="984150"/>
                  <a:ext cx="21577" cy="148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51" h="16861" extrusionOk="0">
                      <a:moveTo>
                        <a:pt x="3247" y="15593"/>
                      </a:moveTo>
                      <a:cubicBezTo>
                        <a:pt x="-4313" y="-247"/>
                        <a:pt x="2167" y="-1687"/>
                        <a:pt x="14047" y="1193"/>
                      </a:cubicBezTo>
                      <a:cubicBezTo>
                        <a:pt x="17287" y="12713"/>
                        <a:pt x="15127" y="19913"/>
                        <a:pt x="5407" y="15593"/>
                      </a:cubicBezTo>
                      <a:cubicBezTo>
                        <a:pt x="7" y="4073"/>
                        <a:pt x="7" y="4073"/>
                        <a:pt x="3247" y="1559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3603810" y="1146242"/>
                  <a:ext cx="21387" cy="16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315" h="18577" extrusionOk="0">
                      <a:moveTo>
                        <a:pt x="4017" y="15404"/>
                      </a:moveTo>
                      <a:cubicBezTo>
                        <a:pt x="-3543" y="1004"/>
                        <a:pt x="-303" y="-1876"/>
                        <a:pt x="12657" y="1004"/>
                      </a:cubicBezTo>
                      <a:cubicBezTo>
                        <a:pt x="13737" y="3884"/>
                        <a:pt x="18057" y="15404"/>
                        <a:pt x="12657" y="18284"/>
                      </a:cubicBezTo>
                      <a:cubicBezTo>
                        <a:pt x="9417" y="19724"/>
                        <a:pt x="4017" y="15404"/>
                        <a:pt x="4017" y="1540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5" name="Shape 185"/>
                <p:cNvSpPr/>
                <p:nvPr/>
              </p:nvSpPr>
              <p:spPr>
                <a:xfrm>
                  <a:off x="3308350" y="1093787"/>
                  <a:ext cx="127001" cy="104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3500"/>
                      </a:moveTo>
                      <a:cubicBezTo>
                        <a:pt x="270" y="12690"/>
                        <a:pt x="3240" y="6750"/>
                        <a:pt x="3780" y="6480"/>
                      </a:cubicBezTo>
                      <a:cubicBezTo>
                        <a:pt x="4590" y="5940"/>
                        <a:pt x="7020" y="5400"/>
                        <a:pt x="7020" y="5400"/>
                      </a:cubicBezTo>
                      <a:cubicBezTo>
                        <a:pt x="9180" y="6210"/>
                        <a:pt x="10800" y="5670"/>
                        <a:pt x="12960" y="4860"/>
                      </a:cubicBezTo>
                      <a:cubicBezTo>
                        <a:pt x="14040" y="3240"/>
                        <a:pt x="14580" y="1620"/>
                        <a:pt x="15660" y="0"/>
                      </a:cubicBezTo>
                      <a:cubicBezTo>
                        <a:pt x="18900" y="1080"/>
                        <a:pt x="20520" y="7560"/>
                        <a:pt x="21600" y="10800"/>
                      </a:cubicBezTo>
                      <a:cubicBezTo>
                        <a:pt x="20250" y="14580"/>
                        <a:pt x="21600" y="13500"/>
                        <a:pt x="18900" y="15120"/>
                      </a:cubicBezTo>
                      <a:cubicBezTo>
                        <a:pt x="16470" y="14310"/>
                        <a:pt x="15930" y="14580"/>
                        <a:pt x="14580" y="16740"/>
                      </a:cubicBezTo>
                      <a:cubicBezTo>
                        <a:pt x="15390" y="19170"/>
                        <a:pt x="15120" y="20250"/>
                        <a:pt x="12960" y="21600"/>
                      </a:cubicBezTo>
                      <a:cubicBezTo>
                        <a:pt x="10800" y="20790"/>
                        <a:pt x="10530" y="19440"/>
                        <a:pt x="8640" y="18360"/>
                      </a:cubicBezTo>
                      <a:cubicBezTo>
                        <a:pt x="7020" y="15930"/>
                        <a:pt x="8100" y="15390"/>
                        <a:pt x="10260" y="14040"/>
                      </a:cubicBezTo>
                      <a:cubicBezTo>
                        <a:pt x="11070" y="11340"/>
                        <a:pt x="10530" y="9180"/>
                        <a:pt x="8100" y="7560"/>
                      </a:cubicBezTo>
                      <a:cubicBezTo>
                        <a:pt x="5400" y="8370"/>
                        <a:pt x="8100" y="10800"/>
                        <a:pt x="5400" y="12960"/>
                      </a:cubicBezTo>
                      <a:cubicBezTo>
                        <a:pt x="4320" y="13770"/>
                        <a:pt x="2160" y="15120"/>
                        <a:pt x="2160" y="15120"/>
                      </a:cubicBezTo>
                      <a:cubicBezTo>
                        <a:pt x="540" y="13500"/>
                        <a:pt x="1350" y="13500"/>
                        <a:pt x="0" y="1350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6" name="Shape 186"/>
                <p:cNvSpPr/>
                <p:nvPr/>
              </p:nvSpPr>
              <p:spPr>
                <a:xfrm>
                  <a:off x="3271211" y="873125"/>
                  <a:ext cx="138946" cy="2254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2" h="21600" extrusionOk="0">
                      <a:moveTo>
                        <a:pt x="2618" y="11917"/>
                      </a:moveTo>
                      <a:cubicBezTo>
                        <a:pt x="1929" y="13531"/>
                        <a:pt x="2848" y="14897"/>
                        <a:pt x="5375" y="15890"/>
                      </a:cubicBezTo>
                      <a:cubicBezTo>
                        <a:pt x="7214" y="14897"/>
                        <a:pt x="7444" y="14772"/>
                        <a:pt x="6754" y="13407"/>
                      </a:cubicBezTo>
                      <a:cubicBezTo>
                        <a:pt x="7444" y="11421"/>
                        <a:pt x="8363" y="11421"/>
                        <a:pt x="11350" y="12414"/>
                      </a:cubicBezTo>
                      <a:cubicBezTo>
                        <a:pt x="12958" y="13655"/>
                        <a:pt x="10661" y="14152"/>
                        <a:pt x="9971" y="15393"/>
                      </a:cubicBezTo>
                      <a:cubicBezTo>
                        <a:pt x="10890" y="17007"/>
                        <a:pt x="12499" y="16014"/>
                        <a:pt x="14567" y="15641"/>
                      </a:cubicBezTo>
                      <a:cubicBezTo>
                        <a:pt x="17095" y="16014"/>
                        <a:pt x="17554" y="16262"/>
                        <a:pt x="16865" y="17628"/>
                      </a:cubicBezTo>
                      <a:cubicBezTo>
                        <a:pt x="14797" y="17255"/>
                        <a:pt x="14337" y="17503"/>
                        <a:pt x="12729" y="18372"/>
                      </a:cubicBezTo>
                      <a:cubicBezTo>
                        <a:pt x="13188" y="19862"/>
                        <a:pt x="13648" y="21103"/>
                        <a:pt x="16405" y="21600"/>
                      </a:cubicBezTo>
                      <a:cubicBezTo>
                        <a:pt x="17095" y="20483"/>
                        <a:pt x="16405" y="19490"/>
                        <a:pt x="18703" y="19117"/>
                      </a:cubicBezTo>
                      <a:cubicBezTo>
                        <a:pt x="20312" y="17752"/>
                        <a:pt x="21001" y="15145"/>
                        <a:pt x="18244" y="13903"/>
                      </a:cubicBezTo>
                      <a:cubicBezTo>
                        <a:pt x="17095" y="13407"/>
                        <a:pt x="14567" y="13407"/>
                        <a:pt x="13188" y="13159"/>
                      </a:cubicBezTo>
                      <a:cubicBezTo>
                        <a:pt x="14337" y="11421"/>
                        <a:pt x="14567" y="10800"/>
                        <a:pt x="10890" y="10179"/>
                      </a:cubicBezTo>
                      <a:cubicBezTo>
                        <a:pt x="10431" y="10179"/>
                        <a:pt x="7903" y="10676"/>
                        <a:pt x="7214" y="10179"/>
                      </a:cubicBezTo>
                      <a:cubicBezTo>
                        <a:pt x="6754" y="9807"/>
                        <a:pt x="6295" y="8690"/>
                        <a:pt x="6295" y="8690"/>
                      </a:cubicBezTo>
                      <a:cubicBezTo>
                        <a:pt x="6754" y="6703"/>
                        <a:pt x="6754" y="6455"/>
                        <a:pt x="9052" y="5214"/>
                      </a:cubicBezTo>
                      <a:cubicBezTo>
                        <a:pt x="8822" y="3724"/>
                        <a:pt x="9741" y="621"/>
                        <a:pt x="6295" y="0"/>
                      </a:cubicBezTo>
                      <a:cubicBezTo>
                        <a:pt x="2618" y="497"/>
                        <a:pt x="3078" y="497"/>
                        <a:pt x="3537" y="2731"/>
                      </a:cubicBezTo>
                      <a:cubicBezTo>
                        <a:pt x="3078" y="4841"/>
                        <a:pt x="2848" y="4345"/>
                        <a:pt x="320" y="5710"/>
                      </a:cubicBezTo>
                      <a:cubicBezTo>
                        <a:pt x="-599" y="7324"/>
                        <a:pt x="550" y="8317"/>
                        <a:pt x="2618" y="9434"/>
                      </a:cubicBezTo>
                      <a:cubicBezTo>
                        <a:pt x="2848" y="9931"/>
                        <a:pt x="3307" y="11545"/>
                        <a:pt x="2618" y="11917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3309744" y="1036637"/>
                  <a:ext cx="46232" cy="65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57" h="21600" extrusionOk="0">
                      <a:moveTo>
                        <a:pt x="2107" y="10368"/>
                      </a:moveTo>
                      <a:cubicBezTo>
                        <a:pt x="-1943" y="6480"/>
                        <a:pt x="82" y="2592"/>
                        <a:pt x="6157" y="0"/>
                      </a:cubicBezTo>
                      <a:cubicBezTo>
                        <a:pt x="13582" y="1296"/>
                        <a:pt x="13582" y="2160"/>
                        <a:pt x="11557" y="6912"/>
                      </a:cubicBezTo>
                      <a:cubicBezTo>
                        <a:pt x="12232" y="8208"/>
                        <a:pt x="11557" y="9504"/>
                        <a:pt x="12907" y="10368"/>
                      </a:cubicBezTo>
                      <a:cubicBezTo>
                        <a:pt x="13582" y="11232"/>
                        <a:pt x="16282" y="10368"/>
                        <a:pt x="16957" y="11232"/>
                      </a:cubicBezTo>
                      <a:cubicBezTo>
                        <a:pt x="18307" y="12528"/>
                        <a:pt x="19657" y="16416"/>
                        <a:pt x="19657" y="16416"/>
                      </a:cubicBezTo>
                      <a:cubicBezTo>
                        <a:pt x="17632" y="19872"/>
                        <a:pt x="15607" y="20304"/>
                        <a:pt x="10207" y="21600"/>
                      </a:cubicBezTo>
                      <a:cubicBezTo>
                        <a:pt x="6157" y="17712"/>
                        <a:pt x="10207" y="10368"/>
                        <a:pt x="2107" y="1036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8" name="Shape 188"/>
                <p:cNvSpPr/>
                <p:nvPr/>
              </p:nvSpPr>
              <p:spPr>
                <a:xfrm>
                  <a:off x="3200399" y="1052512"/>
                  <a:ext cx="64438" cy="65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83" h="21600" extrusionOk="0">
                      <a:moveTo>
                        <a:pt x="0" y="19008"/>
                      </a:moveTo>
                      <a:cubicBezTo>
                        <a:pt x="3014" y="16416"/>
                        <a:pt x="9042" y="12528"/>
                        <a:pt x="11051" y="8640"/>
                      </a:cubicBezTo>
                      <a:cubicBezTo>
                        <a:pt x="13563" y="4320"/>
                        <a:pt x="12558" y="1728"/>
                        <a:pt x="18084" y="0"/>
                      </a:cubicBezTo>
                      <a:cubicBezTo>
                        <a:pt x="21600" y="4752"/>
                        <a:pt x="18084" y="10368"/>
                        <a:pt x="12056" y="12096"/>
                      </a:cubicBezTo>
                      <a:cubicBezTo>
                        <a:pt x="10549" y="16416"/>
                        <a:pt x="6028" y="20304"/>
                        <a:pt x="1005" y="21600"/>
                      </a:cubicBezTo>
                      <a:cubicBezTo>
                        <a:pt x="502" y="20736"/>
                        <a:pt x="0" y="19008"/>
                        <a:pt x="0" y="1900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9" name="Shape 189"/>
                <p:cNvSpPr/>
                <p:nvPr/>
              </p:nvSpPr>
              <p:spPr>
                <a:xfrm>
                  <a:off x="7104062" y="962024"/>
                  <a:ext cx="1112839" cy="6953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63" y="21523"/>
                      </a:moveTo>
                      <a:cubicBezTo>
                        <a:pt x="1468" y="21600"/>
                        <a:pt x="1146" y="19448"/>
                        <a:pt x="1101" y="19217"/>
                      </a:cubicBezTo>
                      <a:cubicBezTo>
                        <a:pt x="1055" y="19063"/>
                        <a:pt x="1009" y="18833"/>
                        <a:pt x="1009" y="18833"/>
                      </a:cubicBezTo>
                      <a:cubicBezTo>
                        <a:pt x="963" y="18679"/>
                        <a:pt x="917" y="16988"/>
                        <a:pt x="734" y="16757"/>
                      </a:cubicBezTo>
                      <a:cubicBezTo>
                        <a:pt x="596" y="16604"/>
                        <a:pt x="183" y="16527"/>
                        <a:pt x="183" y="16527"/>
                      </a:cubicBezTo>
                      <a:cubicBezTo>
                        <a:pt x="0" y="15912"/>
                        <a:pt x="138" y="15374"/>
                        <a:pt x="0" y="14682"/>
                      </a:cubicBezTo>
                      <a:cubicBezTo>
                        <a:pt x="92" y="14221"/>
                        <a:pt x="321" y="14298"/>
                        <a:pt x="550" y="13836"/>
                      </a:cubicBezTo>
                      <a:cubicBezTo>
                        <a:pt x="642" y="13221"/>
                        <a:pt x="642" y="12991"/>
                        <a:pt x="275" y="12683"/>
                      </a:cubicBezTo>
                      <a:cubicBezTo>
                        <a:pt x="183" y="12530"/>
                        <a:pt x="92" y="12453"/>
                        <a:pt x="92" y="12299"/>
                      </a:cubicBezTo>
                      <a:cubicBezTo>
                        <a:pt x="92" y="11530"/>
                        <a:pt x="734" y="9455"/>
                        <a:pt x="1284" y="9224"/>
                      </a:cubicBezTo>
                      <a:cubicBezTo>
                        <a:pt x="1468" y="8532"/>
                        <a:pt x="1834" y="8071"/>
                        <a:pt x="2018" y="7379"/>
                      </a:cubicBezTo>
                      <a:cubicBezTo>
                        <a:pt x="1789" y="6380"/>
                        <a:pt x="1743" y="6534"/>
                        <a:pt x="1926" y="5381"/>
                      </a:cubicBezTo>
                      <a:cubicBezTo>
                        <a:pt x="1743" y="4612"/>
                        <a:pt x="1559" y="3690"/>
                        <a:pt x="1101" y="3305"/>
                      </a:cubicBezTo>
                      <a:cubicBezTo>
                        <a:pt x="825" y="2767"/>
                        <a:pt x="459" y="2844"/>
                        <a:pt x="917" y="2460"/>
                      </a:cubicBezTo>
                      <a:cubicBezTo>
                        <a:pt x="1238" y="2614"/>
                        <a:pt x="1192" y="2460"/>
                        <a:pt x="1192" y="2767"/>
                      </a:cubicBezTo>
                      <a:cubicBezTo>
                        <a:pt x="1559" y="3152"/>
                        <a:pt x="1789" y="2998"/>
                        <a:pt x="2201" y="2690"/>
                      </a:cubicBezTo>
                      <a:cubicBezTo>
                        <a:pt x="2064" y="1691"/>
                        <a:pt x="2201" y="1076"/>
                        <a:pt x="2935" y="846"/>
                      </a:cubicBezTo>
                      <a:cubicBezTo>
                        <a:pt x="3256" y="615"/>
                        <a:pt x="3439" y="231"/>
                        <a:pt x="3761" y="0"/>
                      </a:cubicBezTo>
                      <a:cubicBezTo>
                        <a:pt x="3852" y="77"/>
                        <a:pt x="4036" y="0"/>
                        <a:pt x="4036" y="154"/>
                      </a:cubicBezTo>
                      <a:cubicBezTo>
                        <a:pt x="4127" y="922"/>
                        <a:pt x="3439" y="999"/>
                        <a:pt x="4219" y="692"/>
                      </a:cubicBezTo>
                      <a:cubicBezTo>
                        <a:pt x="4311" y="615"/>
                        <a:pt x="4403" y="384"/>
                        <a:pt x="4494" y="384"/>
                      </a:cubicBezTo>
                      <a:cubicBezTo>
                        <a:pt x="4678" y="307"/>
                        <a:pt x="4861" y="538"/>
                        <a:pt x="5045" y="615"/>
                      </a:cubicBezTo>
                      <a:cubicBezTo>
                        <a:pt x="5136" y="615"/>
                        <a:pt x="5320" y="692"/>
                        <a:pt x="5320" y="692"/>
                      </a:cubicBezTo>
                      <a:cubicBezTo>
                        <a:pt x="5595" y="1230"/>
                        <a:pt x="5916" y="999"/>
                        <a:pt x="6466" y="1076"/>
                      </a:cubicBezTo>
                      <a:cubicBezTo>
                        <a:pt x="6558" y="1614"/>
                        <a:pt x="6741" y="1691"/>
                        <a:pt x="7108" y="1845"/>
                      </a:cubicBezTo>
                      <a:cubicBezTo>
                        <a:pt x="7292" y="1691"/>
                        <a:pt x="7475" y="1537"/>
                        <a:pt x="7659" y="1307"/>
                      </a:cubicBezTo>
                      <a:cubicBezTo>
                        <a:pt x="7750" y="1230"/>
                        <a:pt x="7934" y="1076"/>
                        <a:pt x="7934" y="1076"/>
                      </a:cubicBezTo>
                      <a:cubicBezTo>
                        <a:pt x="8943" y="1999"/>
                        <a:pt x="8025" y="1537"/>
                        <a:pt x="8943" y="1076"/>
                      </a:cubicBezTo>
                      <a:cubicBezTo>
                        <a:pt x="9493" y="1307"/>
                        <a:pt x="9218" y="1999"/>
                        <a:pt x="9676" y="2460"/>
                      </a:cubicBezTo>
                      <a:cubicBezTo>
                        <a:pt x="9814" y="2921"/>
                        <a:pt x="10273" y="4228"/>
                        <a:pt x="10594" y="4535"/>
                      </a:cubicBezTo>
                      <a:cubicBezTo>
                        <a:pt x="11052" y="5381"/>
                        <a:pt x="10777" y="5150"/>
                        <a:pt x="11236" y="5381"/>
                      </a:cubicBezTo>
                      <a:cubicBezTo>
                        <a:pt x="11419" y="5304"/>
                        <a:pt x="11603" y="5304"/>
                        <a:pt x="11786" y="5227"/>
                      </a:cubicBezTo>
                      <a:cubicBezTo>
                        <a:pt x="11969" y="5150"/>
                        <a:pt x="12382" y="4996"/>
                        <a:pt x="12382" y="4996"/>
                      </a:cubicBezTo>
                      <a:cubicBezTo>
                        <a:pt x="12749" y="5073"/>
                        <a:pt x="12978" y="5150"/>
                        <a:pt x="13299" y="5458"/>
                      </a:cubicBezTo>
                      <a:cubicBezTo>
                        <a:pt x="13941" y="6764"/>
                        <a:pt x="12932" y="4766"/>
                        <a:pt x="13758" y="6226"/>
                      </a:cubicBezTo>
                      <a:cubicBezTo>
                        <a:pt x="13850" y="6457"/>
                        <a:pt x="14125" y="6918"/>
                        <a:pt x="14125" y="6918"/>
                      </a:cubicBezTo>
                      <a:cubicBezTo>
                        <a:pt x="14262" y="7533"/>
                        <a:pt x="14446" y="7917"/>
                        <a:pt x="14583" y="8532"/>
                      </a:cubicBezTo>
                      <a:cubicBezTo>
                        <a:pt x="14629" y="8763"/>
                        <a:pt x="14721" y="8994"/>
                        <a:pt x="14767" y="9224"/>
                      </a:cubicBezTo>
                      <a:cubicBezTo>
                        <a:pt x="14813" y="9378"/>
                        <a:pt x="14859" y="9609"/>
                        <a:pt x="14859" y="9609"/>
                      </a:cubicBezTo>
                      <a:cubicBezTo>
                        <a:pt x="14721" y="10147"/>
                        <a:pt x="14354" y="10300"/>
                        <a:pt x="14217" y="10915"/>
                      </a:cubicBezTo>
                      <a:cubicBezTo>
                        <a:pt x="14354" y="11607"/>
                        <a:pt x="14538" y="11223"/>
                        <a:pt x="14767" y="10838"/>
                      </a:cubicBezTo>
                      <a:cubicBezTo>
                        <a:pt x="15638" y="10992"/>
                        <a:pt x="15546" y="10915"/>
                        <a:pt x="15684" y="11915"/>
                      </a:cubicBezTo>
                      <a:cubicBezTo>
                        <a:pt x="16097" y="11530"/>
                        <a:pt x="16280" y="11684"/>
                        <a:pt x="16693" y="12068"/>
                      </a:cubicBezTo>
                      <a:cubicBezTo>
                        <a:pt x="16922" y="12453"/>
                        <a:pt x="17060" y="12760"/>
                        <a:pt x="17427" y="12914"/>
                      </a:cubicBezTo>
                      <a:cubicBezTo>
                        <a:pt x="17473" y="12991"/>
                        <a:pt x="17564" y="13144"/>
                        <a:pt x="17518" y="13221"/>
                      </a:cubicBezTo>
                      <a:cubicBezTo>
                        <a:pt x="17427" y="13529"/>
                        <a:pt x="16876" y="13221"/>
                        <a:pt x="17518" y="13529"/>
                      </a:cubicBezTo>
                      <a:cubicBezTo>
                        <a:pt x="17702" y="13452"/>
                        <a:pt x="17885" y="13298"/>
                        <a:pt x="18069" y="13221"/>
                      </a:cubicBezTo>
                      <a:cubicBezTo>
                        <a:pt x="18161" y="13221"/>
                        <a:pt x="18344" y="13144"/>
                        <a:pt x="18344" y="13144"/>
                      </a:cubicBezTo>
                      <a:cubicBezTo>
                        <a:pt x="18940" y="13606"/>
                        <a:pt x="19582" y="13759"/>
                        <a:pt x="20132" y="14221"/>
                      </a:cubicBezTo>
                      <a:cubicBezTo>
                        <a:pt x="20224" y="14605"/>
                        <a:pt x="20408" y="14912"/>
                        <a:pt x="20499" y="15297"/>
                      </a:cubicBezTo>
                      <a:cubicBezTo>
                        <a:pt x="20775" y="15220"/>
                        <a:pt x="21096" y="14989"/>
                        <a:pt x="21325" y="15451"/>
                      </a:cubicBezTo>
                      <a:cubicBezTo>
                        <a:pt x="21462" y="15758"/>
                        <a:pt x="21600" y="16527"/>
                        <a:pt x="21600" y="16527"/>
                      </a:cubicBezTo>
                      <a:cubicBezTo>
                        <a:pt x="21462" y="17757"/>
                        <a:pt x="21508" y="19063"/>
                        <a:pt x="20683" y="19832"/>
                      </a:cubicBezTo>
                      <a:cubicBezTo>
                        <a:pt x="20499" y="20140"/>
                        <a:pt x="20041" y="21139"/>
                        <a:pt x="19949" y="21600"/>
                      </a:cubicBezTo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5643644" y="5778"/>
                  <a:ext cx="1519130" cy="10916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6" h="21465" extrusionOk="0">
                      <a:moveTo>
                        <a:pt x="1623" y="922"/>
                      </a:moveTo>
                      <a:lnTo>
                        <a:pt x="8735" y="103"/>
                      </a:lnTo>
                      <a:cubicBezTo>
                        <a:pt x="10733" y="512"/>
                        <a:pt x="10030" y="-51"/>
                        <a:pt x="10228" y="1331"/>
                      </a:cubicBezTo>
                      <a:cubicBezTo>
                        <a:pt x="10623" y="1177"/>
                        <a:pt x="10447" y="973"/>
                        <a:pt x="10843" y="819"/>
                      </a:cubicBezTo>
                      <a:cubicBezTo>
                        <a:pt x="11018" y="896"/>
                        <a:pt x="11172" y="1126"/>
                        <a:pt x="11369" y="1126"/>
                      </a:cubicBezTo>
                      <a:cubicBezTo>
                        <a:pt x="11545" y="1126"/>
                        <a:pt x="11896" y="922"/>
                        <a:pt x="11896" y="922"/>
                      </a:cubicBezTo>
                      <a:cubicBezTo>
                        <a:pt x="12028" y="1357"/>
                        <a:pt x="11940" y="1485"/>
                        <a:pt x="11721" y="1843"/>
                      </a:cubicBezTo>
                      <a:cubicBezTo>
                        <a:pt x="12006" y="2867"/>
                        <a:pt x="11896" y="2559"/>
                        <a:pt x="12511" y="3276"/>
                      </a:cubicBezTo>
                      <a:cubicBezTo>
                        <a:pt x="12643" y="3737"/>
                        <a:pt x="12774" y="3737"/>
                        <a:pt x="13125" y="3481"/>
                      </a:cubicBezTo>
                      <a:cubicBezTo>
                        <a:pt x="12994" y="2994"/>
                        <a:pt x="12862" y="2687"/>
                        <a:pt x="12686" y="2252"/>
                      </a:cubicBezTo>
                      <a:cubicBezTo>
                        <a:pt x="12621" y="2048"/>
                        <a:pt x="12511" y="1638"/>
                        <a:pt x="12511" y="1638"/>
                      </a:cubicBezTo>
                      <a:cubicBezTo>
                        <a:pt x="12664" y="1075"/>
                        <a:pt x="12928" y="1382"/>
                        <a:pt x="13125" y="1740"/>
                      </a:cubicBezTo>
                      <a:cubicBezTo>
                        <a:pt x="13191" y="2150"/>
                        <a:pt x="13169" y="2943"/>
                        <a:pt x="13564" y="2252"/>
                      </a:cubicBezTo>
                      <a:cubicBezTo>
                        <a:pt x="14047" y="2431"/>
                        <a:pt x="14003" y="2611"/>
                        <a:pt x="13916" y="3174"/>
                      </a:cubicBezTo>
                      <a:cubicBezTo>
                        <a:pt x="14091" y="3788"/>
                        <a:pt x="14421" y="3558"/>
                        <a:pt x="14794" y="3276"/>
                      </a:cubicBezTo>
                      <a:cubicBezTo>
                        <a:pt x="14947" y="2713"/>
                        <a:pt x="14596" y="3122"/>
                        <a:pt x="14794" y="2457"/>
                      </a:cubicBezTo>
                      <a:cubicBezTo>
                        <a:pt x="14816" y="2355"/>
                        <a:pt x="14969" y="2406"/>
                        <a:pt x="15057" y="2355"/>
                      </a:cubicBezTo>
                      <a:cubicBezTo>
                        <a:pt x="15145" y="2304"/>
                        <a:pt x="15233" y="2227"/>
                        <a:pt x="15321" y="2150"/>
                      </a:cubicBezTo>
                      <a:cubicBezTo>
                        <a:pt x="15562" y="1331"/>
                        <a:pt x="14925" y="1331"/>
                        <a:pt x="16111" y="1126"/>
                      </a:cubicBezTo>
                      <a:cubicBezTo>
                        <a:pt x="16243" y="640"/>
                        <a:pt x="16089" y="179"/>
                        <a:pt x="16550" y="0"/>
                      </a:cubicBezTo>
                      <a:cubicBezTo>
                        <a:pt x="17121" y="231"/>
                        <a:pt x="16879" y="922"/>
                        <a:pt x="17428" y="1126"/>
                      </a:cubicBezTo>
                      <a:cubicBezTo>
                        <a:pt x="18064" y="870"/>
                        <a:pt x="17494" y="1561"/>
                        <a:pt x="17340" y="1740"/>
                      </a:cubicBezTo>
                      <a:cubicBezTo>
                        <a:pt x="17143" y="2406"/>
                        <a:pt x="17099" y="2406"/>
                        <a:pt x="17428" y="2969"/>
                      </a:cubicBezTo>
                      <a:cubicBezTo>
                        <a:pt x="17406" y="3071"/>
                        <a:pt x="17406" y="3199"/>
                        <a:pt x="17340" y="3276"/>
                      </a:cubicBezTo>
                      <a:cubicBezTo>
                        <a:pt x="17252" y="3353"/>
                        <a:pt x="17033" y="3250"/>
                        <a:pt x="16989" y="3378"/>
                      </a:cubicBezTo>
                      <a:cubicBezTo>
                        <a:pt x="16945" y="3583"/>
                        <a:pt x="17164" y="3993"/>
                        <a:pt x="17164" y="3993"/>
                      </a:cubicBezTo>
                      <a:cubicBezTo>
                        <a:pt x="17077" y="4069"/>
                        <a:pt x="17011" y="4172"/>
                        <a:pt x="16901" y="4197"/>
                      </a:cubicBezTo>
                      <a:cubicBezTo>
                        <a:pt x="16813" y="4223"/>
                        <a:pt x="16703" y="4018"/>
                        <a:pt x="16638" y="4095"/>
                      </a:cubicBezTo>
                      <a:cubicBezTo>
                        <a:pt x="16462" y="4300"/>
                        <a:pt x="17252" y="4607"/>
                        <a:pt x="17252" y="4607"/>
                      </a:cubicBezTo>
                      <a:cubicBezTo>
                        <a:pt x="17472" y="5349"/>
                        <a:pt x="16835" y="4812"/>
                        <a:pt x="16550" y="4709"/>
                      </a:cubicBezTo>
                      <a:cubicBezTo>
                        <a:pt x="16660" y="4914"/>
                        <a:pt x="16791" y="5119"/>
                        <a:pt x="16901" y="5323"/>
                      </a:cubicBezTo>
                      <a:cubicBezTo>
                        <a:pt x="17011" y="5528"/>
                        <a:pt x="17428" y="5733"/>
                        <a:pt x="17428" y="5733"/>
                      </a:cubicBezTo>
                      <a:cubicBezTo>
                        <a:pt x="17669" y="6142"/>
                        <a:pt x="17472" y="6219"/>
                        <a:pt x="17603" y="6654"/>
                      </a:cubicBezTo>
                      <a:cubicBezTo>
                        <a:pt x="17450" y="7166"/>
                        <a:pt x="17230" y="7652"/>
                        <a:pt x="17077" y="8190"/>
                      </a:cubicBezTo>
                      <a:cubicBezTo>
                        <a:pt x="17011" y="8394"/>
                        <a:pt x="16901" y="8804"/>
                        <a:pt x="16901" y="8804"/>
                      </a:cubicBezTo>
                      <a:cubicBezTo>
                        <a:pt x="17055" y="9316"/>
                        <a:pt x="17757" y="10032"/>
                        <a:pt x="18043" y="10544"/>
                      </a:cubicBezTo>
                      <a:cubicBezTo>
                        <a:pt x="18152" y="10749"/>
                        <a:pt x="18284" y="10954"/>
                        <a:pt x="18394" y="11158"/>
                      </a:cubicBezTo>
                      <a:cubicBezTo>
                        <a:pt x="18460" y="11261"/>
                        <a:pt x="18569" y="11466"/>
                        <a:pt x="18569" y="11466"/>
                      </a:cubicBezTo>
                      <a:cubicBezTo>
                        <a:pt x="18547" y="11645"/>
                        <a:pt x="18591" y="11875"/>
                        <a:pt x="18482" y="11977"/>
                      </a:cubicBezTo>
                      <a:cubicBezTo>
                        <a:pt x="18350" y="12105"/>
                        <a:pt x="18064" y="11491"/>
                        <a:pt x="18043" y="11466"/>
                      </a:cubicBezTo>
                      <a:cubicBezTo>
                        <a:pt x="17625" y="10979"/>
                        <a:pt x="17143" y="10723"/>
                        <a:pt x="16813" y="10135"/>
                      </a:cubicBezTo>
                      <a:cubicBezTo>
                        <a:pt x="16703" y="9649"/>
                        <a:pt x="16638" y="9444"/>
                        <a:pt x="16199" y="9623"/>
                      </a:cubicBezTo>
                      <a:cubicBezTo>
                        <a:pt x="15562" y="9367"/>
                        <a:pt x="15847" y="9367"/>
                        <a:pt x="15321" y="9521"/>
                      </a:cubicBezTo>
                      <a:cubicBezTo>
                        <a:pt x="14925" y="10237"/>
                        <a:pt x="15167" y="10058"/>
                        <a:pt x="14706" y="10237"/>
                      </a:cubicBezTo>
                      <a:cubicBezTo>
                        <a:pt x="14179" y="9828"/>
                        <a:pt x="14091" y="9930"/>
                        <a:pt x="13389" y="10032"/>
                      </a:cubicBezTo>
                      <a:cubicBezTo>
                        <a:pt x="13147" y="10467"/>
                        <a:pt x="13016" y="10851"/>
                        <a:pt x="12774" y="11261"/>
                      </a:cubicBezTo>
                      <a:cubicBezTo>
                        <a:pt x="12994" y="12003"/>
                        <a:pt x="12840" y="11696"/>
                        <a:pt x="13125" y="12182"/>
                      </a:cubicBezTo>
                      <a:cubicBezTo>
                        <a:pt x="12840" y="13206"/>
                        <a:pt x="13477" y="13974"/>
                        <a:pt x="13916" y="14741"/>
                      </a:cubicBezTo>
                      <a:cubicBezTo>
                        <a:pt x="14113" y="15074"/>
                        <a:pt x="14113" y="15330"/>
                        <a:pt x="14443" y="15458"/>
                      </a:cubicBezTo>
                      <a:cubicBezTo>
                        <a:pt x="14750" y="15995"/>
                        <a:pt x="14991" y="15893"/>
                        <a:pt x="15408" y="15560"/>
                      </a:cubicBezTo>
                      <a:cubicBezTo>
                        <a:pt x="15825" y="15714"/>
                        <a:pt x="15825" y="15458"/>
                        <a:pt x="15935" y="15049"/>
                      </a:cubicBezTo>
                      <a:cubicBezTo>
                        <a:pt x="15957" y="14716"/>
                        <a:pt x="15869" y="14332"/>
                        <a:pt x="16023" y="14025"/>
                      </a:cubicBezTo>
                      <a:cubicBezTo>
                        <a:pt x="16111" y="13846"/>
                        <a:pt x="16550" y="13820"/>
                        <a:pt x="16550" y="13820"/>
                      </a:cubicBezTo>
                      <a:cubicBezTo>
                        <a:pt x="17011" y="13948"/>
                        <a:pt x="17077" y="14076"/>
                        <a:pt x="16813" y="14537"/>
                      </a:cubicBezTo>
                      <a:cubicBezTo>
                        <a:pt x="16923" y="15049"/>
                        <a:pt x="17164" y="15432"/>
                        <a:pt x="16725" y="15765"/>
                      </a:cubicBezTo>
                      <a:cubicBezTo>
                        <a:pt x="16703" y="15867"/>
                        <a:pt x="16594" y="15970"/>
                        <a:pt x="16638" y="16072"/>
                      </a:cubicBezTo>
                      <a:cubicBezTo>
                        <a:pt x="16682" y="16175"/>
                        <a:pt x="16835" y="16175"/>
                        <a:pt x="16901" y="16277"/>
                      </a:cubicBezTo>
                      <a:cubicBezTo>
                        <a:pt x="17121" y="16610"/>
                        <a:pt x="17077" y="16840"/>
                        <a:pt x="17428" y="17096"/>
                      </a:cubicBezTo>
                      <a:cubicBezTo>
                        <a:pt x="17603" y="17019"/>
                        <a:pt x="17779" y="16968"/>
                        <a:pt x="17955" y="16891"/>
                      </a:cubicBezTo>
                      <a:cubicBezTo>
                        <a:pt x="18043" y="16866"/>
                        <a:pt x="18218" y="16789"/>
                        <a:pt x="18218" y="16789"/>
                      </a:cubicBezTo>
                      <a:cubicBezTo>
                        <a:pt x="18635" y="16942"/>
                        <a:pt x="18789" y="17352"/>
                        <a:pt x="18921" y="17813"/>
                      </a:cubicBezTo>
                      <a:cubicBezTo>
                        <a:pt x="18679" y="18657"/>
                        <a:pt x="19294" y="20269"/>
                        <a:pt x="20062" y="20576"/>
                      </a:cubicBezTo>
                      <a:cubicBezTo>
                        <a:pt x="20413" y="20449"/>
                        <a:pt x="20479" y="20218"/>
                        <a:pt x="20852" y="20372"/>
                      </a:cubicBezTo>
                      <a:cubicBezTo>
                        <a:pt x="21423" y="21370"/>
                        <a:pt x="20194" y="20013"/>
                        <a:pt x="20501" y="21088"/>
                      </a:cubicBezTo>
                      <a:cubicBezTo>
                        <a:pt x="20369" y="21549"/>
                        <a:pt x="20238" y="21549"/>
                        <a:pt x="19886" y="21293"/>
                      </a:cubicBezTo>
                      <a:cubicBezTo>
                        <a:pt x="19645" y="20858"/>
                        <a:pt x="19360" y="20960"/>
                        <a:pt x="19008" y="20679"/>
                      </a:cubicBezTo>
                      <a:cubicBezTo>
                        <a:pt x="18503" y="19809"/>
                        <a:pt x="19184" y="20832"/>
                        <a:pt x="18569" y="20269"/>
                      </a:cubicBezTo>
                      <a:cubicBezTo>
                        <a:pt x="18328" y="20039"/>
                        <a:pt x="18262" y="19604"/>
                        <a:pt x="18043" y="19348"/>
                      </a:cubicBezTo>
                      <a:cubicBezTo>
                        <a:pt x="17911" y="18862"/>
                        <a:pt x="17757" y="18478"/>
                        <a:pt x="17340" y="18324"/>
                      </a:cubicBezTo>
                      <a:cubicBezTo>
                        <a:pt x="17186" y="17761"/>
                        <a:pt x="17384" y="18171"/>
                        <a:pt x="16901" y="18120"/>
                      </a:cubicBezTo>
                      <a:cubicBezTo>
                        <a:pt x="16660" y="18094"/>
                        <a:pt x="16199" y="17915"/>
                        <a:pt x="16199" y="17915"/>
                      </a:cubicBezTo>
                      <a:cubicBezTo>
                        <a:pt x="15825" y="17633"/>
                        <a:pt x="15628" y="17198"/>
                        <a:pt x="15233" y="16891"/>
                      </a:cubicBezTo>
                      <a:cubicBezTo>
                        <a:pt x="15057" y="16968"/>
                        <a:pt x="14903" y="17173"/>
                        <a:pt x="14706" y="17198"/>
                      </a:cubicBezTo>
                      <a:cubicBezTo>
                        <a:pt x="14245" y="17275"/>
                        <a:pt x="13652" y="16763"/>
                        <a:pt x="13301" y="16482"/>
                      </a:cubicBezTo>
                      <a:cubicBezTo>
                        <a:pt x="12994" y="16251"/>
                        <a:pt x="12555" y="16303"/>
                        <a:pt x="12247" y="16072"/>
                      </a:cubicBezTo>
                      <a:cubicBezTo>
                        <a:pt x="11808" y="15740"/>
                        <a:pt x="11347" y="15484"/>
                        <a:pt x="10930" y="15151"/>
                      </a:cubicBezTo>
                      <a:cubicBezTo>
                        <a:pt x="11084" y="14588"/>
                        <a:pt x="10996" y="14050"/>
                        <a:pt x="10579" y="13718"/>
                      </a:cubicBezTo>
                      <a:cubicBezTo>
                        <a:pt x="10469" y="13308"/>
                        <a:pt x="10272" y="13129"/>
                        <a:pt x="9964" y="12899"/>
                      </a:cubicBezTo>
                      <a:cubicBezTo>
                        <a:pt x="9503" y="12080"/>
                        <a:pt x="10118" y="13078"/>
                        <a:pt x="9525" y="12387"/>
                      </a:cubicBezTo>
                      <a:cubicBezTo>
                        <a:pt x="9394" y="12233"/>
                        <a:pt x="9394" y="11926"/>
                        <a:pt x="9262" y="11773"/>
                      </a:cubicBezTo>
                      <a:cubicBezTo>
                        <a:pt x="9196" y="11696"/>
                        <a:pt x="9086" y="11696"/>
                        <a:pt x="8999" y="11670"/>
                      </a:cubicBezTo>
                      <a:cubicBezTo>
                        <a:pt x="8757" y="11389"/>
                        <a:pt x="8208" y="10954"/>
                        <a:pt x="8208" y="10954"/>
                      </a:cubicBezTo>
                      <a:cubicBezTo>
                        <a:pt x="7967" y="10519"/>
                        <a:pt x="7682" y="10160"/>
                        <a:pt x="7418" y="9725"/>
                      </a:cubicBezTo>
                      <a:cubicBezTo>
                        <a:pt x="7374" y="9623"/>
                        <a:pt x="7396" y="9495"/>
                        <a:pt x="7330" y="9418"/>
                      </a:cubicBezTo>
                      <a:cubicBezTo>
                        <a:pt x="7264" y="9341"/>
                        <a:pt x="7155" y="9341"/>
                        <a:pt x="7067" y="9316"/>
                      </a:cubicBezTo>
                      <a:cubicBezTo>
                        <a:pt x="6891" y="9930"/>
                        <a:pt x="7330" y="10135"/>
                        <a:pt x="7594" y="10544"/>
                      </a:cubicBezTo>
                      <a:cubicBezTo>
                        <a:pt x="7901" y="11005"/>
                        <a:pt x="7989" y="11363"/>
                        <a:pt x="8384" y="11670"/>
                      </a:cubicBezTo>
                      <a:cubicBezTo>
                        <a:pt x="8801" y="12413"/>
                        <a:pt x="8582" y="12105"/>
                        <a:pt x="8999" y="12592"/>
                      </a:cubicBezTo>
                      <a:cubicBezTo>
                        <a:pt x="9108" y="13001"/>
                        <a:pt x="9218" y="13180"/>
                        <a:pt x="9525" y="13411"/>
                      </a:cubicBezTo>
                      <a:cubicBezTo>
                        <a:pt x="9701" y="14025"/>
                        <a:pt x="9306" y="13590"/>
                        <a:pt x="9086" y="13411"/>
                      </a:cubicBezTo>
                      <a:cubicBezTo>
                        <a:pt x="8582" y="12540"/>
                        <a:pt x="9262" y="13564"/>
                        <a:pt x="8647" y="13001"/>
                      </a:cubicBezTo>
                      <a:cubicBezTo>
                        <a:pt x="8560" y="12924"/>
                        <a:pt x="8538" y="12771"/>
                        <a:pt x="8472" y="12694"/>
                      </a:cubicBezTo>
                      <a:cubicBezTo>
                        <a:pt x="8406" y="12617"/>
                        <a:pt x="8296" y="12566"/>
                        <a:pt x="8208" y="12489"/>
                      </a:cubicBezTo>
                      <a:cubicBezTo>
                        <a:pt x="8099" y="12080"/>
                        <a:pt x="7945" y="12003"/>
                        <a:pt x="7594" y="11875"/>
                      </a:cubicBezTo>
                      <a:cubicBezTo>
                        <a:pt x="7374" y="11517"/>
                        <a:pt x="7286" y="11389"/>
                        <a:pt x="7418" y="10954"/>
                      </a:cubicBezTo>
                      <a:cubicBezTo>
                        <a:pt x="7243" y="10647"/>
                        <a:pt x="6716" y="10237"/>
                        <a:pt x="6716" y="10237"/>
                      </a:cubicBezTo>
                      <a:cubicBezTo>
                        <a:pt x="6540" y="9930"/>
                        <a:pt x="6364" y="9623"/>
                        <a:pt x="6189" y="9316"/>
                      </a:cubicBezTo>
                      <a:cubicBezTo>
                        <a:pt x="6057" y="9085"/>
                        <a:pt x="5816" y="9009"/>
                        <a:pt x="5662" y="8804"/>
                      </a:cubicBezTo>
                      <a:cubicBezTo>
                        <a:pt x="5596" y="8702"/>
                        <a:pt x="5574" y="8574"/>
                        <a:pt x="5486" y="8497"/>
                      </a:cubicBezTo>
                      <a:cubicBezTo>
                        <a:pt x="5157" y="8241"/>
                        <a:pt x="4762" y="8241"/>
                        <a:pt x="4433" y="7985"/>
                      </a:cubicBezTo>
                      <a:cubicBezTo>
                        <a:pt x="4235" y="7627"/>
                        <a:pt x="4082" y="7396"/>
                        <a:pt x="3730" y="7268"/>
                      </a:cubicBezTo>
                      <a:cubicBezTo>
                        <a:pt x="3335" y="6603"/>
                        <a:pt x="4038" y="6270"/>
                        <a:pt x="3203" y="6040"/>
                      </a:cubicBezTo>
                      <a:cubicBezTo>
                        <a:pt x="2260" y="5298"/>
                        <a:pt x="2150" y="3762"/>
                        <a:pt x="1799" y="2559"/>
                      </a:cubicBezTo>
                      <a:cubicBezTo>
                        <a:pt x="1711" y="2252"/>
                        <a:pt x="1491" y="1817"/>
                        <a:pt x="1272" y="1638"/>
                      </a:cubicBezTo>
                      <a:cubicBezTo>
                        <a:pt x="1096" y="1485"/>
                        <a:pt x="745" y="1229"/>
                        <a:pt x="745" y="1229"/>
                      </a:cubicBezTo>
                      <a:cubicBezTo>
                        <a:pt x="679" y="1126"/>
                        <a:pt x="657" y="998"/>
                        <a:pt x="569" y="922"/>
                      </a:cubicBezTo>
                      <a:cubicBezTo>
                        <a:pt x="416" y="819"/>
                        <a:pt x="43" y="717"/>
                        <a:pt x="43" y="717"/>
                      </a:cubicBezTo>
                      <a:cubicBezTo>
                        <a:pt x="-177" y="-25"/>
                        <a:pt x="503" y="384"/>
                        <a:pt x="833" y="512"/>
                      </a:cubicBezTo>
                      <a:cubicBezTo>
                        <a:pt x="1250" y="1254"/>
                        <a:pt x="1162" y="998"/>
                        <a:pt x="1711" y="1433"/>
                      </a:cubicBezTo>
                      <a:cubicBezTo>
                        <a:pt x="1886" y="1740"/>
                        <a:pt x="1886" y="2329"/>
                        <a:pt x="2062" y="1740"/>
                      </a:cubicBezTo>
                      <a:cubicBezTo>
                        <a:pt x="1908" y="1203"/>
                        <a:pt x="1623" y="1536"/>
                        <a:pt x="1623" y="92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1" name="Shape 191"/>
                <p:cNvSpPr/>
                <p:nvPr/>
              </p:nvSpPr>
              <p:spPr>
                <a:xfrm>
                  <a:off x="5152874" y="813761"/>
                  <a:ext cx="37185" cy="40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054" h="14065" extrusionOk="0">
                      <a:moveTo>
                        <a:pt x="2457" y="5065"/>
                      </a:moveTo>
                      <a:cubicBezTo>
                        <a:pt x="13857" y="-7535"/>
                        <a:pt x="20457" y="6415"/>
                        <a:pt x="4857" y="14065"/>
                      </a:cubicBezTo>
                      <a:cubicBezTo>
                        <a:pt x="-1143" y="7765"/>
                        <a:pt x="-1143" y="10465"/>
                        <a:pt x="2457" y="506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2" name="Shape 192"/>
                <p:cNvSpPr/>
                <p:nvPr/>
              </p:nvSpPr>
              <p:spPr>
                <a:xfrm>
                  <a:off x="5105400" y="769396"/>
                  <a:ext cx="60326" cy="340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996" extrusionOk="0">
                      <a:moveTo>
                        <a:pt x="0" y="2428"/>
                      </a:moveTo>
                      <a:cubicBezTo>
                        <a:pt x="2400" y="1844"/>
                        <a:pt x="4800" y="-491"/>
                        <a:pt x="7200" y="93"/>
                      </a:cubicBezTo>
                      <a:cubicBezTo>
                        <a:pt x="12600" y="1844"/>
                        <a:pt x="21600" y="9433"/>
                        <a:pt x="21600" y="9433"/>
                      </a:cubicBezTo>
                      <a:cubicBezTo>
                        <a:pt x="17400" y="21109"/>
                        <a:pt x="13200" y="14687"/>
                        <a:pt x="4800" y="9433"/>
                      </a:cubicBezTo>
                      <a:cubicBezTo>
                        <a:pt x="3000" y="7098"/>
                        <a:pt x="0" y="2428"/>
                        <a:pt x="0" y="24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3" name="Shape 193"/>
                <p:cNvSpPr/>
                <p:nvPr/>
              </p:nvSpPr>
              <p:spPr>
                <a:xfrm>
                  <a:off x="6910387" y="651286"/>
                  <a:ext cx="258248" cy="1021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48" h="17162" extrusionOk="0">
                      <a:moveTo>
                        <a:pt x="0" y="9089"/>
                      </a:moveTo>
                      <a:cubicBezTo>
                        <a:pt x="635" y="5489"/>
                        <a:pt x="1525" y="4814"/>
                        <a:pt x="3558" y="3689"/>
                      </a:cubicBezTo>
                      <a:cubicBezTo>
                        <a:pt x="2541" y="-1936"/>
                        <a:pt x="5336" y="1664"/>
                        <a:pt x="7115" y="2789"/>
                      </a:cubicBezTo>
                      <a:cubicBezTo>
                        <a:pt x="7115" y="2789"/>
                        <a:pt x="9784" y="-586"/>
                        <a:pt x="10165" y="89"/>
                      </a:cubicBezTo>
                      <a:cubicBezTo>
                        <a:pt x="10800" y="1214"/>
                        <a:pt x="9021" y="3239"/>
                        <a:pt x="8132" y="3689"/>
                      </a:cubicBezTo>
                      <a:cubicBezTo>
                        <a:pt x="10419" y="6389"/>
                        <a:pt x="13087" y="7514"/>
                        <a:pt x="15755" y="9089"/>
                      </a:cubicBezTo>
                      <a:cubicBezTo>
                        <a:pt x="17280" y="9989"/>
                        <a:pt x="20329" y="12689"/>
                        <a:pt x="20329" y="12689"/>
                      </a:cubicBezTo>
                      <a:cubicBezTo>
                        <a:pt x="21600" y="19664"/>
                        <a:pt x="17026" y="16739"/>
                        <a:pt x="14739" y="15389"/>
                      </a:cubicBezTo>
                      <a:cubicBezTo>
                        <a:pt x="13849" y="10889"/>
                        <a:pt x="14739" y="12914"/>
                        <a:pt x="11181" y="10889"/>
                      </a:cubicBezTo>
                      <a:cubicBezTo>
                        <a:pt x="10673" y="10664"/>
                        <a:pt x="9656" y="9989"/>
                        <a:pt x="9656" y="9989"/>
                      </a:cubicBezTo>
                      <a:cubicBezTo>
                        <a:pt x="7242" y="5714"/>
                        <a:pt x="6734" y="6389"/>
                        <a:pt x="3049" y="7289"/>
                      </a:cubicBezTo>
                      <a:cubicBezTo>
                        <a:pt x="1144" y="9539"/>
                        <a:pt x="2160" y="9089"/>
                        <a:pt x="0" y="908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4" name="Shape 194"/>
                <p:cNvSpPr/>
                <p:nvPr/>
              </p:nvSpPr>
              <p:spPr>
                <a:xfrm>
                  <a:off x="7197724" y="744537"/>
                  <a:ext cx="198135" cy="587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535" h="21600" extrusionOk="0">
                      <a:moveTo>
                        <a:pt x="0" y="0"/>
                      </a:moveTo>
                      <a:cubicBezTo>
                        <a:pt x="2974" y="1473"/>
                        <a:pt x="5478" y="4909"/>
                        <a:pt x="8139" y="1964"/>
                      </a:cubicBezTo>
                      <a:cubicBezTo>
                        <a:pt x="13617" y="5400"/>
                        <a:pt x="9548" y="7364"/>
                        <a:pt x="13774" y="11782"/>
                      </a:cubicBezTo>
                      <a:cubicBezTo>
                        <a:pt x="15026" y="11291"/>
                        <a:pt x="16278" y="9327"/>
                        <a:pt x="17530" y="9818"/>
                      </a:cubicBezTo>
                      <a:cubicBezTo>
                        <a:pt x="21600" y="11291"/>
                        <a:pt x="18470" y="20127"/>
                        <a:pt x="16904" y="21600"/>
                      </a:cubicBezTo>
                      <a:cubicBezTo>
                        <a:pt x="12209" y="16691"/>
                        <a:pt x="14400" y="16691"/>
                        <a:pt x="10017" y="19636"/>
                      </a:cubicBezTo>
                      <a:cubicBezTo>
                        <a:pt x="6417" y="18164"/>
                        <a:pt x="3443" y="20127"/>
                        <a:pt x="0" y="17673"/>
                      </a:cubicBezTo>
                      <a:cubicBezTo>
                        <a:pt x="939" y="5400"/>
                        <a:pt x="1096" y="13255"/>
                        <a:pt x="4383" y="9818"/>
                      </a:cubicBezTo>
                      <a:cubicBezTo>
                        <a:pt x="2661" y="6382"/>
                        <a:pt x="0" y="6382"/>
                        <a:pt x="0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5" name="Shape 195"/>
                <p:cNvSpPr/>
                <p:nvPr/>
              </p:nvSpPr>
              <p:spPr>
                <a:xfrm>
                  <a:off x="7098510" y="786690"/>
                  <a:ext cx="52175" cy="28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2677" h="11240" extrusionOk="0">
                      <a:moveTo>
                        <a:pt x="2391" y="8694"/>
                      </a:moveTo>
                      <a:cubicBezTo>
                        <a:pt x="-4051" y="-4163"/>
                        <a:pt x="3907" y="466"/>
                        <a:pt x="9970" y="2523"/>
                      </a:cubicBezTo>
                      <a:cubicBezTo>
                        <a:pt x="17549" y="17437"/>
                        <a:pt x="7317" y="8694"/>
                        <a:pt x="2391" y="869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6" name="Shape 196"/>
                <p:cNvSpPr/>
                <p:nvPr/>
              </p:nvSpPr>
              <p:spPr>
                <a:xfrm>
                  <a:off x="7036742" y="609599"/>
                  <a:ext cx="29804" cy="496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960" h="15340" extrusionOk="0">
                      <a:moveTo>
                        <a:pt x="5506" y="13292"/>
                      </a:moveTo>
                      <a:cubicBezTo>
                        <a:pt x="2183" y="5815"/>
                        <a:pt x="-5017" y="5400"/>
                        <a:pt x="5506" y="0"/>
                      </a:cubicBezTo>
                      <a:cubicBezTo>
                        <a:pt x="7721" y="2077"/>
                        <a:pt x="16583" y="21600"/>
                        <a:pt x="5506" y="1329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7494587" y="824816"/>
                  <a:ext cx="64451" cy="926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87" h="19095" extrusionOk="0">
                      <a:moveTo>
                        <a:pt x="1964" y="1262"/>
                      </a:moveTo>
                      <a:cubicBezTo>
                        <a:pt x="4418" y="3422"/>
                        <a:pt x="8836" y="5312"/>
                        <a:pt x="9818" y="7742"/>
                      </a:cubicBezTo>
                      <a:cubicBezTo>
                        <a:pt x="10309" y="9092"/>
                        <a:pt x="10309" y="10982"/>
                        <a:pt x="11782" y="12062"/>
                      </a:cubicBezTo>
                      <a:cubicBezTo>
                        <a:pt x="13255" y="12872"/>
                        <a:pt x="15709" y="12872"/>
                        <a:pt x="17673" y="13142"/>
                      </a:cubicBezTo>
                      <a:cubicBezTo>
                        <a:pt x="20127" y="17192"/>
                        <a:pt x="21600" y="20432"/>
                        <a:pt x="11782" y="18542"/>
                      </a:cubicBezTo>
                      <a:cubicBezTo>
                        <a:pt x="9327" y="13682"/>
                        <a:pt x="5400" y="8822"/>
                        <a:pt x="0" y="4502"/>
                      </a:cubicBezTo>
                      <a:cubicBezTo>
                        <a:pt x="1964" y="-88"/>
                        <a:pt x="1964" y="-1168"/>
                        <a:pt x="1964" y="126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8" name="Shape 198"/>
                <p:cNvSpPr/>
                <p:nvPr/>
              </p:nvSpPr>
              <p:spPr>
                <a:xfrm>
                  <a:off x="6236432" y="23812"/>
                  <a:ext cx="755054" cy="1562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03" h="21263" extrusionOk="0">
                      <a:moveTo>
                        <a:pt x="14646" y="337"/>
                      </a:moveTo>
                      <a:cubicBezTo>
                        <a:pt x="14312" y="4050"/>
                        <a:pt x="14980" y="5737"/>
                        <a:pt x="15382" y="2700"/>
                      </a:cubicBezTo>
                      <a:cubicBezTo>
                        <a:pt x="15649" y="0"/>
                        <a:pt x="15248" y="2362"/>
                        <a:pt x="15649" y="0"/>
                      </a:cubicBezTo>
                      <a:lnTo>
                        <a:pt x="17655" y="0"/>
                      </a:lnTo>
                      <a:cubicBezTo>
                        <a:pt x="18458" y="2025"/>
                        <a:pt x="18391" y="3712"/>
                        <a:pt x="19127" y="5737"/>
                      </a:cubicBezTo>
                      <a:cubicBezTo>
                        <a:pt x="20531" y="3712"/>
                        <a:pt x="19528" y="2362"/>
                        <a:pt x="21267" y="3375"/>
                      </a:cubicBezTo>
                      <a:cubicBezTo>
                        <a:pt x="21534" y="6412"/>
                        <a:pt x="21400" y="7425"/>
                        <a:pt x="20932" y="9787"/>
                      </a:cubicBezTo>
                      <a:cubicBezTo>
                        <a:pt x="20798" y="13163"/>
                        <a:pt x="20865" y="16875"/>
                        <a:pt x="19862" y="15525"/>
                      </a:cubicBezTo>
                      <a:cubicBezTo>
                        <a:pt x="19795" y="13500"/>
                        <a:pt x="19862" y="11475"/>
                        <a:pt x="19662" y="9787"/>
                      </a:cubicBezTo>
                      <a:cubicBezTo>
                        <a:pt x="19595" y="9112"/>
                        <a:pt x="19327" y="10462"/>
                        <a:pt x="19127" y="10462"/>
                      </a:cubicBezTo>
                      <a:cubicBezTo>
                        <a:pt x="18926" y="10462"/>
                        <a:pt x="18792" y="10125"/>
                        <a:pt x="18592" y="9787"/>
                      </a:cubicBezTo>
                      <a:cubicBezTo>
                        <a:pt x="18257" y="9112"/>
                        <a:pt x="17522" y="7087"/>
                        <a:pt x="17522" y="7087"/>
                      </a:cubicBezTo>
                      <a:cubicBezTo>
                        <a:pt x="16585" y="7762"/>
                        <a:pt x="16050" y="10462"/>
                        <a:pt x="15181" y="12825"/>
                      </a:cubicBezTo>
                      <a:cubicBezTo>
                        <a:pt x="14646" y="13838"/>
                        <a:pt x="13910" y="14175"/>
                        <a:pt x="13375" y="14850"/>
                      </a:cubicBezTo>
                      <a:cubicBezTo>
                        <a:pt x="12841" y="18225"/>
                        <a:pt x="13309" y="17888"/>
                        <a:pt x="14111" y="19238"/>
                      </a:cubicBezTo>
                      <a:cubicBezTo>
                        <a:pt x="13309" y="20925"/>
                        <a:pt x="13242" y="19238"/>
                        <a:pt x="12506" y="21263"/>
                      </a:cubicBezTo>
                      <a:cubicBezTo>
                        <a:pt x="12038" y="20925"/>
                        <a:pt x="11570" y="21600"/>
                        <a:pt x="11236" y="20588"/>
                      </a:cubicBezTo>
                      <a:cubicBezTo>
                        <a:pt x="11035" y="19913"/>
                        <a:pt x="11637" y="19913"/>
                        <a:pt x="11771" y="19238"/>
                      </a:cubicBezTo>
                      <a:cubicBezTo>
                        <a:pt x="12038" y="16200"/>
                        <a:pt x="9898" y="9450"/>
                        <a:pt x="11369" y="13500"/>
                      </a:cubicBezTo>
                      <a:cubicBezTo>
                        <a:pt x="12239" y="18563"/>
                        <a:pt x="12239" y="12150"/>
                        <a:pt x="11236" y="10462"/>
                      </a:cubicBezTo>
                      <a:cubicBezTo>
                        <a:pt x="11102" y="9112"/>
                        <a:pt x="11102" y="7425"/>
                        <a:pt x="10500" y="7762"/>
                      </a:cubicBezTo>
                      <a:cubicBezTo>
                        <a:pt x="10166" y="7762"/>
                        <a:pt x="9430" y="9112"/>
                        <a:pt x="9430" y="9112"/>
                      </a:cubicBezTo>
                      <a:cubicBezTo>
                        <a:pt x="9029" y="13163"/>
                        <a:pt x="9497" y="10462"/>
                        <a:pt x="8895" y="9112"/>
                      </a:cubicBezTo>
                      <a:cubicBezTo>
                        <a:pt x="8627" y="8437"/>
                        <a:pt x="8360" y="8437"/>
                        <a:pt x="8159" y="8437"/>
                      </a:cubicBezTo>
                      <a:cubicBezTo>
                        <a:pt x="7758" y="3712"/>
                        <a:pt x="6621" y="2025"/>
                        <a:pt x="5484" y="675"/>
                      </a:cubicBezTo>
                      <a:cubicBezTo>
                        <a:pt x="4615" y="1350"/>
                        <a:pt x="4548" y="3037"/>
                        <a:pt x="3880" y="4725"/>
                      </a:cubicBezTo>
                      <a:cubicBezTo>
                        <a:pt x="2943" y="4725"/>
                        <a:pt x="-66" y="4050"/>
                        <a:pt x="1" y="0"/>
                      </a:cubicBezTo>
                      <a:lnTo>
                        <a:pt x="14646" y="337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9" name="Shape 199"/>
                <p:cNvSpPr/>
                <p:nvPr/>
              </p:nvSpPr>
              <p:spPr>
                <a:xfrm>
                  <a:off x="5614981" y="19049"/>
                  <a:ext cx="646607" cy="777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26" h="21600" extrusionOk="0">
                      <a:moveTo>
                        <a:pt x="5865" y="21600"/>
                      </a:moveTo>
                      <a:cubicBezTo>
                        <a:pt x="4281" y="13239"/>
                        <a:pt x="-1695" y="4181"/>
                        <a:pt x="465" y="697"/>
                      </a:cubicBezTo>
                      <a:lnTo>
                        <a:pt x="18825" y="0"/>
                      </a:lnTo>
                      <a:cubicBezTo>
                        <a:pt x="19617" y="2787"/>
                        <a:pt x="19905" y="3484"/>
                        <a:pt x="19617" y="9755"/>
                      </a:cubicBezTo>
                      <a:cubicBezTo>
                        <a:pt x="18825" y="7665"/>
                        <a:pt x="18177" y="11148"/>
                        <a:pt x="17313" y="11148"/>
                      </a:cubicBezTo>
                      <a:lnTo>
                        <a:pt x="5865" y="21600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4000500" y="146502"/>
                  <a:ext cx="39174" cy="249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2691" h="13578" extrusionOk="0">
                      <a:moveTo>
                        <a:pt x="0" y="10599"/>
                      </a:moveTo>
                      <a:cubicBezTo>
                        <a:pt x="5268" y="171"/>
                        <a:pt x="21600" y="-8022"/>
                        <a:pt x="6322" y="13578"/>
                      </a:cubicBezTo>
                      <a:cubicBezTo>
                        <a:pt x="4215" y="12833"/>
                        <a:pt x="0" y="10599"/>
                        <a:pt x="0" y="1059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1" name="Shape 201"/>
                <p:cNvSpPr/>
                <p:nvPr/>
              </p:nvSpPr>
              <p:spPr>
                <a:xfrm>
                  <a:off x="2176462" y="19049"/>
                  <a:ext cx="1622426" cy="590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17" y="142"/>
                      </a:moveTo>
                      <a:lnTo>
                        <a:pt x="21600" y="0"/>
                      </a:lnTo>
                      <a:cubicBezTo>
                        <a:pt x="21303" y="2132"/>
                        <a:pt x="21253" y="5968"/>
                        <a:pt x="20609" y="7674"/>
                      </a:cubicBezTo>
                      <a:cubicBezTo>
                        <a:pt x="20312" y="8526"/>
                        <a:pt x="20064" y="8953"/>
                        <a:pt x="19668" y="9663"/>
                      </a:cubicBezTo>
                      <a:cubicBezTo>
                        <a:pt x="19618" y="9805"/>
                        <a:pt x="19420" y="9947"/>
                        <a:pt x="19420" y="9947"/>
                      </a:cubicBezTo>
                      <a:cubicBezTo>
                        <a:pt x="18677" y="8953"/>
                        <a:pt x="19073" y="9663"/>
                        <a:pt x="18578" y="10374"/>
                      </a:cubicBezTo>
                      <a:cubicBezTo>
                        <a:pt x="18380" y="11653"/>
                        <a:pt x="18380" y="11795"/>
                        <a:pt x="17884" y="12505"/>
                      </a:cubicBezTo>
                      <a:cubicBezTo>
                        <a:pt x="17785" y="13074"/>
                        <a:pt x="18033" y="13216"/>
                        <a:pt x="17934" y="14068"/>
                      </a:cubicBezTo>
                      <a:cubicBezTo>
                        <a:pt x="17983" y="14495"/>
                        <a:pt x="18033" y="14921"/>
                        <a:pt x="18033" y="15205"/>
                      </a:cubicBezTo>
                      <a:cubicBezTo>
                        <a:pt x="18083" y="15489"/>
                        <a:pt x="18132" y="15774"/>
                        <a:pt x="18132" y="16058"/>
                      </a:cubicBezTo>
                      <a:cubicBezTo>
                        <a:pt x="18083" y="16342"/>
                        <a:pt x="18033" y="17053"/>
                        <a:pt x="17934" y="17337"/>
                      </a:cubicBezTo>
                      <a:cubicBezTo>
                        <a:pt x="17785" y="17479"/>
                        <a:pt x="17538" y="16911"/>
                        <a:pt x="17389" y="17053"/>
                      </a:cubicBezTo>
                      <a:cubicBezTo>
                        <a:pt x="17191" y="18332"/>
                        <a:pt x="17439" y="18047"/>
                        <a:pt x="16943" y="18332"/>
                      </a:cubicBezTo>
                      <a:cubicBezTo>
                        <a:pt x="16844" y="17479"/>
                        <a:pt x="17092" y="15774"/>
                        <a:pt x="17191" y="14921"/>
                      </a:cubicBezTo>
                      <a:cubicBezTo>
                        <a:pt x="17191" y="14211"/>
                        <a:pt x="16745" y="14495"/>
                        <a:pt x="16745" y="14211"/>
                      </a:cubicBezTo>
                      <a:cubicBezTo>
                        <a:pt x="16745" y="13926"/>
                        <a:pt x="17042" y="13500"/>
                        <a:pt x="17042" y="13216"/>
                      </a:cubicBezTo>
                      <a:cubicBezTo>
                        <a:pt x="17042" y="13074"/>
                        <a:pt x="17042" y="12647"/>
                        <a:pt x="16943" y="12647"/>
                      </a:cubicBezTo>
                      <a:cubicBezTo>
                        <a:pt x="16794" y="12647"/>
                        <a:pt x="16051" y="13358"/>
                        <a:pt x="15853" y="13358"/>
                      </a:cubicBezTo>
                      <a:cubicBezTo>
                        <a:pt x="15705" y="12221"/>
                        <a:pt x="16250" y="12505"/>
                        <a:pt x="15705" y="12079"/>
                      </a:cubicBezTo>
                      <a:cubicBezTo>
                        <a:pt x="15407" y="12932"/>
                        <a:pt x="15160" y="13216"/>
                        <a:pt x="14714" y="13358"/>
                      </a:cubicBezTo>
                      <a:cubicBezTo>
                        <a:pt x="14862" y="14779"/>
                        <a:pt x="15209" y="14353"/>
                        <a:pt x="15853" y="14637"/>
                      </a:cubicBezTo>
                      <a:cubicBezTo>
                        <a:pt x="15754" y="15489"/>
                        <a:pt x="15407" y="15774"/>
                        <a:pt x="15110" y="16626"/>
                      </a:cubicBezTo>
                      <a:lnTo>
                        <a:pt x="15407" y="17905"/>
                      </a:lnTo>
                      <a:lnTo>
                        <a:pt x="15606" y="19611"/>
                      </a:lnTo>
                      <a:lnTo>
                        <a:pt x="15308" y="19753"/>
                      </a:lnTo>
                      <a:lnTo>
                        <a:pt x="15556" y="20463"/>
                      </a:lnTo>
                      <a:lnTo>
                        <a:pt x="15209" y="21600"/>
                      </a:lnTo>
                      <a:lnTo>
                        <a:pt x="0" y="21174"/>
                      </a:lnTo>
                      <a:lnTo>
                        <a:pt x="3617" y="142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2" name="Shape 202"/>
                <p:cNvSpPr/>
                <p:nvPr/>
              </p:nvSpPr>
              <p:spPr>
                <a:xfrm>
                  <a:off x="3807229" y="0"/>
                  <a:ext cx="71034" cy="2062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4" h="20945" extrusionOk="0">
                      <a:moveTo>
                        <a:pt x="1262" y="20422"/>
                      </a:moveTo>
                      <a:cubicBezTo>
                        <a:pt x="-1036" y="18458"/>
                        <a:pt x="-576" y="15447"/>
                        <a:pt x="5858" y="14138"/>
                      </a:cubicBezTo>
                      <a:cubicBezTo>
                        <a:pt x="6317" y="12436"/>
                        <a:pt x="6777" y="10604"/>
                        <a:pt x="6777" y="8902"/>
                      </a:cubicBezTo>
                      <a:cubicBezTo>
                        <a:pt x="6777" y="7593"/>
                        <a:pt x="4019" y="5236"/>
                        <a:pt x="4019" y="5236"/>
                      </a:cubicBezTo>
                      <a:cubicBezTo>
                        <a:pt x="5398" y="2618"/>
                        <a:pt x="4019" y="3796"/>
                        <a:pt x="6777" y="1571"/>
                      </a:cubicBezTo>
                      <a:cubicBezTo>
                        <a:pt x="7236" y="1047"/>
                        <a:pt x="8615" y="0"/>
                        <a:pt x="8615" y="0"/>
                      </a:cubicBezTo>
                      <a:cubicBezTo>
                        <a:pt x="16428" y="785"/>
                        <a:pt x="14130" y="916"/>
                        <a:pt x="13211" y="3927"/>
                      </a:cubicBezTo>
                      <a:cubicBezTo>
                        <a:pt x="16428" y="6807"/>
                        <a:pt x="17347" y="9949"/>
                        <a:pt x="20564" y="12829"/>
                      </a:cubicBezTo>
                      <a:cubicBezTo>
                        <a:pt x="19185" y="15185"/>
                        <a:pt x="19645" y="14793"/>
                        <a:pt x="13211" y="14138"/>
                      </a:cubicBezTo>
                      <a:cubicBezTo>
                        <a:pt x="10453" y="15447"/>
                        <a:pt x="11832" y="14662"/>
                        <a:pt x="9534" y="16495"/>
                      </a:cubicBezTo>
                      <a:cubicBezTo>
                        <a:pt x="9075" y="16756"/>
                        <a:pt x="8615" y="17280"/>
                        <a:pt x="8615" y="17280"/>
                      </a:cubicBezTo>
                      <a:cubicBezTo>
                        <a:pt x="9534" y="17411"/>
                        <a:pt x="10913" y="17280"/>
                        <a:pt x="11373" y="17542"/>
                      </a:cubicBezTo>
                      <a:cubicBezTo>
                        <a:pt x="12292" y="17935"/>
                        <a:pt x="13211" y="19113"/>
                        <a:pt x="13211" y="19113"/>
                      </a:cubicBezTo>
                      <a:cubicBezTo>
                        <a:pt x="11373" y="21600"/>
                        <a:pt x="9534" y="20291"/>
                        <a:pt x="4938" y="19375"/>
                      </a:cubicBezTo>
                      <a:cubicBezTo>
                        <a:pt x="4019" y="19898"/>
                        <a:pt x="4019" y="20945"/>
                        <a:pt x="2181" y="20945"/>
                      </a:cubicBezTo>
                      <a:cubicBezTo>
                        <a:pt x="1262" y="20945"/>
                        <a:pt x="802" y="20422"/>
                        <a:pt x="343" y="20160"/>
                      </a:cubicBezTo>
                      <a:cubicBezTo>
                        <a:pt x="343" y="20029"/>
                        <a:pt x="802" y="20291"/>
                        <a:pt x="1262" y="2042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3" name="Shape 203"/>
                <p:cNvSpPr/>
                <p:nvPr/>
              </p:nvSpPr>
              <p:spPr>
                <a:xfrm>
                  <a:off x="3759200" y="185966"/>
                  <a:ext cx="219076" cy="1251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77" extrusionOk="0">
                      <a:moveTo>
                        <a:pt x="4070" y="11469"/>
                      </a:moveTo>
                      <a:cubicBezTo>
                        <a:pt x="4539" y="9792"/>
                        <a:pt x="5165" y="9372"/>
                        <a:pt x="4696" y="7694"/>
                      </a:cubicBezTo>
                      <a:cubicBezTo>
                        <a:pt x="5165" y="4339"/>
                        <a:pt x="5791" y="3710"/>
                        <a:pt x="7826" y="5597"/>
                      </a:cubicBezTo>
                      <a:cubicBezTo>
                        <a:pt x="7983" y="6436"/>
                        <a:pt x="8296" y="7275"/>
                        <a:pt x="8452" y="8114"/>
                      </a:cubicBezTo>
                      <a:cubicBezTo>
                        <a:pt x="8609" y="8953"/>
                        <a:pt x="10330" y="8953"/>
                        <a:pt x="10330" y="8953"/>
                      </a:cubicBezTo>
                      <a:cubicBezTo>
                        <a:pt x="11739" y="7694"/>
                        <a:pt x="12052" y="8114"/>
                        <a:pt x="12522" y="10211"/>
                      </a:cubicBezTo>
                      <a:cubicBezTo>
                        <a:pt x="14400" y="8533"/>
                        <a:pt x="15809" y="6436"/>
                        <a:pt x="18157" y="5597"/>
                      </a:cubicBezTo>
                      <a:cubicBezTo>
                        <a:pt x="19565" y="2661"/>
                        <a:pt x="18783" y="3710"/>
                        <a:pt x="20348" y="2242"/>
                      </a:cubicBezTo>
                      <a:cubicBezTo>
                        <a:pt x="20974" y="984"/>
                        <a:pt x="20974" y="-1323"/>
                        <a:pt x="21600" y="984"/>
                      </a:cubicBezTo>
                      <a:cubicBezTo>
                        <a:pt x="21130" y="5178"/>
                        <a:pt x="19722" y="8114"/>
                        <a:pt x="16591" y="8953"/>
                      </a:cubicBezTo>
                      <a:cubicBezTo>
                        <a:pt x="15183" y="10211"/>
                        <a:pt x="14557" y="11469"/>
                        <a:pt x="13148" y="12727"/>
                      </a:cubicBezTo>
                      <a:cubicBezTo>
                        <a:pt x="12522" y="15244"/>
                        <a:pt x="12365" y="15244"/>
                        <a:pt x="10330" y="15663"/>
                      </a:cubicBezTo>
                      <a:cubicBezTo>
                        <a:pt x="9391" y="17551"/>
                        <a:pt x="8922" y="19019"/>
                        <a:pt x="7513" y="20277"/>
                      </a:cubicBezTo>
                      <a:cubicBezTo>
                        <a:pt x="6574" y="18390"/>
                        <a:pt x="5791" y="18180"/>
                        <a:pt x="4070" y="17341"/>
                      </a:cubicBezTo>
                      <a:cubicBezTo>
                        <a:pt x="3757" y="17131"/>
                        <a:pt x="3130" y="16922"/>
                        <a:pt x="3130" y="16922"/>
                      </a:cubicBezTo>
                      <a:cubicBezTo>
                        <a:pt x="1565" y="17551"/>
                        <a:pt x="2191" y="18390"/>
                        <a:pt x="3443" y="19019"/>
                      </a:cubicBezTo>
                      <a:cubicBezTo>
                        <a:pt x="2191" y="20277"/>
                        <a:pt x="1409" y="19648"/>
                        <a:pt x="0" y="19019"/>
                      </a:cubicBezTo>
                      <a:cubicBezTo>
                        <a:pt x="313" y="16922"/>
                        <a:pt x="157" y="15873"/>
                        <a:pt x="1565" y="15244"/>
                      </a:cubicBezTo>
                      <a:cubicBezTo>
                        <a:pt x="2348" y="11889"/>
                        <a:pt x="2191" y="13147"/>
                        <a:pt x="4070" y="1146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4" name="Shape 204"/>
                <p:cNvSpPr/>
                <p:nvPr/>
              </p:nvSpPr>
              <p:spPr>
                <a:xfrm>
                  <a:off x="3524250" y="303212"/>
                  <a:ext cx="296863" cy="2794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153" y="2422"/>
                      </a:moveTo>
                      <a:cubicBezTo>
                        <a:pt x="17923" y="1817"/>
                        <a:pt x="18383" y="606"/>
                        <a:pt x="18383" y="606"/>
                      </a:cubicBezTo>
                      <a:cubicBezTo>
                        <a:pt x="19187" y="1615"/>
                        <a:pt x="19187" y="807"/>
                        <a:pt x="19532" y="0"/>
                      </a:cubicBezTo>
                      <a:cubicBezTo>
                        <a:pt x="20796" y="404"/>
                        <a:pt x="20566" y="1413"/>
                        <a:pt x="20911" y="2422"/>
                      </a:cubicBezTo>
                      <a:cubicBezTo>
                        <a:pt x="21140" y="3028"/>
                        <a:pt x="21600" y="4239"/>
                        <a:pt x="21600" y="4239"/>
                      </a:cubicBezTo>
                      <a:cubicBezTo>
                        <a:pt x="21026" y="5652"/>
                        <a:pt x="21600" y="5249"/>
                        <a:pt x="20451" y="5854"/>
                      </a:cubicBezTo>
                      <a:cubicBezTo>
                        <a:pt x="19991" y="6359"/>
                        <a:pt x="19532" y="7671"/>
                        <a:pt x="19532" y="7671"/>
                      </a:cubicBezTo>
                      <a:cubicBezTo>
                        <a:pt x="19417" y="10093"/>
                        <a:pt x="19877" y="11103"/>
                        <a:pt x="18613" y="12718"/>
                      </a:cubicBezTo>
                      <a:cubicBezTo>
                        <a:pt x="17234" y="11910"/>
                        <a:pt x="17809" y="13323"/>
                        <a:pt x="16545" y="13727"/>
                      </a:cubicBezTo>
                      <a:cubicBezTo>
                        <a:pt x="15511" y="13525"/>
                        <a:pt x="14821" y="13626"/>
                        <a:pt x="13787" y="13929"/>
                      </a:cubicBezTo>
                      <a:cubicBezTo>
                        <a:pt x="13098" y="13021"/>
                        <a:pt x="14017" y="12819"/>
                        <a:pt x="12868" y="12516"/>
                      </a:cubicBezTo>
                      <a:cubicBezTo>
                        <a:pt x="12409" y="13121"/>
                        <a:pt x="12409" y="14333"/>
                        <a:pt x="11719" y="14736"/>
                      </a:cubicBezTo>
                      <a:cubicBezTo>
                        <a:pt x="11260" y="14938"/>
                        <a:pt x="10340" y="15140"/>
                        <a:pt x="10340" y="15140"/>
                      </a:cubicBezTo>
                      <a:cubicBezTo>
                        <a:pt x="9996" y="14232"/>
                        <a:pt x="10226" y="13626"/>
                        <a:pt x="9191" y="13323"/>
                      </a:cubicBezTo>
                      <a:cubicBezTo>
                        <a:pt x="7813" y="13525"/>
                        <a:pt x="7468" y="13525"/>
                        <a:pt x="6664" y="14535"/>
                      </a:cubicBezTo>
                      <a:cubicBezTo>
                        <a:pt x="7583" y="15140"/>
                        <a:pt x="7813" y="14837"/>
                        <a:pt x="8732" y="14333"/>
                      </a:cubicBezTo>
                      <a:cubicBezTo>
                        <a:pt x="9306" y="14736"/>
                        <a:pt x="9766" y="15645"/>
                        <a:pt x="8962" y="16150"/>
                      </a:cubicBezTo>
                      <a:cubicBezTo>
                        <a:pt x="8617" y="16351"/>
                        <a:pt x="7123" y="16654"/>
                        <a:pt x="6664" y="16755"/>
                      </a:cubicBezTo>
                      <a:cubicBezTo>
                        <a:pt x="5515" y="17462"/>
                        <a:pt x="5055" y="17462"/>
                        <a:pt x="3906" y="16755"/>
                      </a:cubicBezTo>
                      <a:cubicBezTo>
                        <a:pt x="4021" y="16351"/>
                        <a:pt x="3906" y="15948"/>
                        <a:pt x="4136" y="15544"/>
                      </a:cubicBezTo>
                      <a:cubicBezTo>
                        <a:pt x="4366" y="15140"/>
                        <a:pt x="6319" y="14736"/>
                        <a:pt x="5285" y="14535"/>
                      </a:cubicBezTo>
                      <a:cubicBezTo>
                        <a:pt x="4826" y="14434"/>
                        <a:pt x="3906" y="14938"/>
                        <a:pt x="3906" y="14938"/>
                      </a:cubicBezTo>
                      <a:cubicBezTo>
                        <a:pt x="3677" y="15645"/>
                        <a:pt x="3217" y="16049"/>
                        <a:pt x="2987" y="16755"/>
                      </a:cubicBezTo>
                      <a:cubicBezTo>
                        <a:pt x="4136" y="18370"/>
                        <a:pt x="4136" y="17462"/>
                        <a:pt x="3447" y="19178"/>
                      </a:cubicBezTo>
                      <a:cubicBezTo>
                        <a:pt x="3217" y="19783"/>
                        <a:pt x="1609" y="20187"/>
                        <a:pt x="1609" y="20187"/>
                      </a:cubicBezTo>
                      <a:cubicBezTo>
                        <a:pt x="574" y="21600"/>
                        <a:pt x="1264" y="21196"/>
                        <a:pt x="0" y="21600"/>
                      </a:cubicBezTo>
                      <a:cubicBezTo>
                        <a:pt x="230" y="20389"/>
                        <a:pt x="574" y="19985"/>
                        <a:pt x="919" y="18976"/>
                      </a:cubicBezTo>
                      <a:cubicBezTo>
                        <a:pt x="689" y="17966"/>
                        <a:pt x="345" y="17462"/>
                        <a:pt x="0" y="16553"/>
                      </a:cubicBezTo>
                      <a:cubicBezTo>
                        <a:pt x="345" y="15746"/>
                        <a:pt x="804" y="15847"/>
                        <a:pt x="1609" y="15342"/>
                      </a:cubicBezTo>
                      <a:cubicBezTo>
                        <a:pt x="2068" y="14232"/>
                        <a:pt x="2643" y="14131"/>
                        <a:pt x="3677" y="13525"/>
                      </a:cubicBezTo>
                      <a:cubicBezTo>
                        <a:pt x="4251" y="12819"/>
                        <a:pt x="4251" y="12415"/>
                        <a:pt x="5055" y="11910"/>
                      </a:cubicBezTo>
                      <a:cubicBezTo>
                        <a:pt x="7353" y="12213"/>
                        <a:pt x="6319" y="12314"/>
                        <a:pt x="8272" y="11708"/>
                      </a:cubicBezTo>
                      <a:cubicBezTo>
                        <a:pt x="8732" y="11607"/>
                        <a:pt x="9651" y="11305"/>
                        <a:pt x="9651" y="11305"/>
                      </a:cubicBezTo>
                      <a:cubicBezTo>
                        <a:pt x="12064" y="12011"/>
                        <a:pt x="11145" y="8479"/>
                        <a:pt x="13098" y="7873"/>
                      </a:cubicBezTo>
                      <a:cubicBezTo>
                        <a:pt x="13443" y="8781"/>
                        <a:pt x="12638" y="8983"/>
                        <a:pt x="13787" y="9286"/>
                      </a:cubicBezTo>
                      <a:cubicBezTo>
                        <a:pt x="14362" y="8579"/>
                        <a:pt x="14362" y="8176"/>
                        <a:pt x="15166" y="7671"/>
                      </a:cubicBezTo>
                      <a:cubicBezTo>
                        <a:pt x="15855" y="6864"/>
                        <a:pt x="16774" y="6561"/>
                        <a:pt x="17234" y="5450"/>
                      </a:cubicBezTo>
                      <a:cubicBezTo>
                        <a:pt x="17349" y="5047"/>
                        <a:pt x="17694" y="4239"/>
                        <a:pt x="17694" y="4239"/>
                      </a:cubicBezTo>
                      <a:cubicBezTo>
                        <a:pt x="17464" y="4138"/>
                        <a:pt x="17004" y="4037"/>
                        <a:pt x="17004" y="3836"/>
                      </a:cubicBezTo>
                      <a:cubicBezTo>
                        <a:pt x="17004" y="3634"/>
                        <a:pt x="18498" y="3331"/>
                        <a:pt x="17464" y="3230"/>
                      </a:cubicBezTo>
                      <a:lnTo>
                        <a:pt x="18153" y="2422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3721100" y="388632"/>
                  <a:ext cx="1419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791" h="13791" extrusionOk="0">
                      <a:moveTo>
                        <a:pt x="0" y="7145"/>
                      </a:moveTo>
                      <a:cubicBezTo>
                        <a:pt x="9969" y="-7809"/>
                        <a:pt x="21600" y="3822"/>
                        <a:pt x="6646" y="13791"/>
                      </a:cubicBezTo>
                      <a:cubicBezTo>
                        <a:pt x="0" y="2160"/>
                        <a:pt x="0" y="499"/>
                        <a:pt x="0" y="714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6" name="Shape 206"/>
                <p:cNvSpPr/>
                <p:nvPr/>
              </p:nvSpPr>
              <p:spPr>
                <a:xfrm>
                  <a:off x="2054225" y="574674"/>
                  <a:ext cx="1290638" cy="7296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90" extrusionOk="0">
                      <a:moveTo>
                        <a:pt x="21228" y="230"/>
                      </a:moveTo>
                      <a:cubicBezTo>
                        <a:pt x="21307" y="574"/>
                        <a:pt x="21520" y="613"/>
                        <a:pt x="21600" y="996"/>
                      </a:cubicBezTo>
                      <a:cubicBezTo>
                        <a:pt x="21520" y="1379"/>
                        <a:pt x="21307" y="1570"/>
                        <a:pt x="21174" y="1915"/>
                      </a:cubicBezTo>
                      <a:cubicBezTo>
                        <a:pt x="21041" y="2336"/>
                        <a:pt x="20962" y="2719"/>
                        <a:pt x="20696" y="2987"/>
                      </a:cubicBezTo>
                      <a:cubicBezTo>
                        <a:pt x="20563" y="3255"/>
                        <a:pt x="20509" y="3370"/>
                        <a:pt x="20589" y="3677"/>
                      </a:cubicBezTo>
                      <a:cubicBezTo>
                        <a:pt x="20403" y="4098"/>
                        <a:pt x="20164" y="4366"/>
                        <a:pt x="19898" y="4672"/>
                      </a:cubicBezTo>
                      <a:cubicBezTo>
                        <a:pt x="19791" y="4787"/>
                        <a:pt x="19578" y="4979"/>
                        <a:pt x="19578" y="4979"/>
                      </a:cubicBezTo>
                      <a:cubicBezTo>
                        <a:pt x="19685" y="5400"/>
                        <a:pt x="19445" y="5362"/>
                        <a:pt x="19206" y="5438"/>
                      </a:cubicBezTo>
                      <a:cubicBezTo>
                        <a:pt x="19046" y="5668"/>
                        <a:pt x="18940" y="5783"/>
                        <a:pt x="18727" y="5898"/>
                      </a:cubicBezTo>
                      <a:cubicBezTo>
                        <a:pt x="18248" y="5745"/>
                        <a:pt x="17291" y="6472"/>
                        <a:pt x="16865" y="6894"/>
                      </a:cubicBezTo>
                      <a:cubicBezTo>
                        <a:pt x="16918" y="7238"/>
                        <a:pt x="16785" y="7391"/>
                        <a:pt x="17025" y="7506"/>
                      </a:cubicBezTo>
                      <a:cubicBezTo>
                        <a:pt x="17104" y="7851"/>
                        <a:pt x="17025" y="7928"/>
                        <a:pt x="16812" y="8043"/>
                      </a:cubicBezTo>
                      <a:cubicBezTo>
                        <a:pt x="16652" y="8387"/>
                        <a:pt x="16572" y="8655"/>
                        <a:pt x="16333" y="8885"/>
                      </a:cubicBezTo>
                      <a:cubicBezTo>
                        <a:pt x="16253" y="8847"/>
                        <a:pt x="16120" y="8923"/>
                        <a:pt x="16067" y="8809"/>
                      </a:cubicBezTo>
                      <a:cubicBezTo>
                        <a:pt x="15934" y="8426"/>
                        <a:pt x="16227" y="7621"/>
                        <a:pt x="16493" y="7506"/>
                      </a:cubicBezTo>
                      <a:cubicBezTo>
                        <a:pt x="16572" y="7162"/>
                        <a:pt x="16413" y="7162"/>
                        <a:pt x="16493" y="6817"/>
                      </a:cubicBezTo>
                      <a:cubicBezTo>
                        <a:pt x="16413" y="6281"/>
                        <a:pt x="16200" y="6434"/>
                        <a:pt x="15907" y="6587"/>
                      </a:cubicBezTo>
                      <a:cubicBezTo>
                        <a:pt x="15748" y="6894"/>
                        <a:pt x="15562" y="7085"/>
                        <a:pt x="15322" y="7200"/>
                      </a:cubicBezTo>
                      <a:cubicBezTo>
                        <a:pt x="15216" y="7430"/>
                        <a:pt x="15109" y="7660"/>
                        <a:pt x="15003" y="7889"/>
                      </a:cubicBezTo>
                      <a:cubicBezTo>
                        <a:pt x="14923" y="8043"/>
                        <a:pt x="14790" y="8349"/>
                        <a:pt x="14790" y="8349"/>
                      </a:cubicBezTo>
                      <a:cubicBezTo>
                        <a:pt x="14843" y="8962"/>
                        <a:pt x="14870" y="9306"/>
                        <a:pt x="15216" y="9651"/>
                      </a:cubicBezTo>
                      <a:cubicBezTo>
                        <a:pt x="15402" y="10034"/>
                        <a:pt x="15588" y="10455"/>
                        <a:pt x="15854" y="10723"/>
                      </a:cubicBezTo>
                      <a:cubicBezTo>
                        <a:pt x="15907" y="10953"/>
                        <a:pt x="16014" y="11413"/>
                        <a:pt x="16014" y="11413"/>
                      </a:cubicBezTo>
                      <a:cubicBezTo>
                        <a:pt x="15987" y="11796"/>
                        <a:pt x="15934" y="13826"/>
                        <a:pt x="15801" y="14094"/>
                      </a:cubicBezTo>
                      <a:cubicBezTo>
                        <a:pt x="15695" y="14323"/>
                        <a:pt x="15322" y="14477"/>
                        <a:pt x="15163" y="14630"/>
                      </a:cubicBezTo>
                      <a:cubicBezTo>
                        <a:pt x="14976" y="15051"/>
                        <a:pt x="14631" y="15166"/>
                        <a:pt x="14418" y="15549"/>
                      </a:cubicBezTo>
                      <a:cubicBezTo>
                        <a:pt x="14258" y="15817"/>
                        <a:pt x="14338" y="15970"/>
                        <a:pt x="14099" y="16085"/>
                      </a:cubicBezTo>
                      <a:cubicBezTo>
                        <a:pt x="13992" y="15626"/>
                        <a:pt x="14311" y="14974"/>
                        <a:pt x="13886" y="14783"/>
                      </a:cubicBezTo>
                      <a:cubicBezTo>
                        <a:pt x="13726" y="14438"/>
                        <a:pt x="13567" y="13940"/>
                        <a:pt x="13354" y="13634"/>
                      </a:cubicBezTo>
                      <a:cubicBezTo>
                        <a:pt x="13221" y="13060"/>
                        <a:pt x="13433" y="13787"/>
                        <a:pt x="12822" y="13328"/>
                      </a:cubicBezTo>
                      <a:cubicBezTo>
                        <a:pt x="12715" y="13251"/>
                        <a:pt x="12715" y="12983"/>
                        <a:pt x="12609" y="12868"/>
                      </a:cubicBezTo>
                      <a:cubicBezTo>
                        <a:pt x="12502" y="12370"/>
                        <a:pt x="12396" y="13098"/>
                        <a:pt x="12290" y="13328"/>
                      </a:cubicBezTo>
                      <a:cubicBezTo>
                        <a:pt x="12236" y="13711"/>
                        <a:pt x="12130" y="13902"/>
                        <a:pt x="12077" y="14323"/>
                      </a:cubicBezTo>
                      <a:cubicBezTo>
                        <a:pt x="12157" y="14668"/>
                        <a:pt x="12103" y="14821"/>
                        <a:pt x="11970" y="15089"/>
                      </a:cubicBezTo>
                      <a:cubicBezTo>
                        <a:pt x="12077" y="15281"/>
                        <a:pt x="12343" y="15740"/>
                        <a:pt x="12396" y="16009"/>
                      </a:cubicBezTo>
                      <a:cubicBezTo>
                        <a:pt x="12609" y="16966"/>
                        <a:pt x="12556" y="17540"/>
                        <a:pt x="13300" y="17770"/>
                      </a:cubicBezTo>
                      <a:cubicBezTo>
                        <a:pt x="13487" y="17962"/>
                        <a:pt x="13567" y="18153"/>
                        <a:pt x="13726" y="18383"/>
                      </a:cubicBezTo>
                      <a:cubicBezTo>
                        <a:pt x="13593" y="18919"/>
                        <a:pt x="13646" y="19494"/>
                        <a:pt x="13567" y="20068"/>
                      </a:cubicBezTo>
                      <a:cubicBezTo>
                        <a:pt x="13620" y="20566"/>
                        <a:pt x="13593" y="20719"/>
                        <a:pt x="13886" y="20987"/>
                      </a:cubicBezTo>
                      <a:cubicBezTo>
                        <a:pt x="13912" y="21140"/>
                        <a:pt x="13966" y="21294"/>
                        <a:pt x="13992" y="21447"/>
                      </a:cubicBezTo>
                      <a:cubicBezTo>
                        <a:pt x="14019" y="21600"/>
                        <a:pt x="13673" y="21294"/>
                        <a:pt x="13673" y="21294"/>
                      </a:cubicBezTo>
                      <a:cubicBezTo>
                        <a:pt x="13354" y="21600"/>
                        <a:pt x="13327" y="21102"/>
                        <a:pt x="13088" y="20834"/>
                      </a:cubicBezTo>
                      <a:cubicBezTo>
                        <a:pt x="12981" y="20719"/>
                        <a:pt x="12768" y="20528"/>
                        <a:pt x="12768" y="20528"/>
                      </a:cubicBezTo>
                      <a:cubicBezTo>
                        <a:pt x="12529" y="19991"/>
                        <a:pt x="12609" y="20260"/>
                        <a:pt x="12502" y="19838"/>
                      </a:cubicBezTo>
                      <a:cubicBezTo>
                        <a:pt x="12423" y="18804"/>
                        <a:pt x="12263" y="17081"/>
                        <a:pt x="11598" y="16468"/>
                      </a:cubicBezTo>
                      <a:cubicBezTo>
                        <a:pt x="11385" y="16583"/>
                        <a:pt x="11305" y="16583"/>
                        <a:pt x="11226" y="16238"/>
                      </a:cubicBezTo>
                      <a:cubicBezTo>
                        <a:pt x="11359" y="15472"/>
                        <a:pt x="11492" y="14668"/>
                        <a:pt x="11651" y="13940"/>
                      </a:cubicBezTo>
                      <a:cubicBezTo>
                        <a:pt x="11598" y="13136"/>
                        <a:pt x="11465" y="12638"/>
                        <a:pt x="11332" y="11872"/>
                      </a:cubicBezTo>
                      <a:cubicBezTo>
                        <a:pt x="11412" y="11566"/>
                        <a:pt x="11305" y="11489"/>
                        <a:pt x="11226" y="11183"/>
                      </a:cubicBezTo>
                      <a:cubicBezTo>
                        <a:pt x="11279" y="10800"/>
                        <a:pt x="11385" y="10609"/>
                        <a:pt x="11226" y="10264"/>
                      </a:cubicBezTo>
                      <a:cubicBezTo>
                        <a:pt x="11172" y="10302"/>
                        <a:pt x="11119" y="10302"/>
                        <a:pt x="11066" y="10340"/>
                      </a:cubicBezTo>
                      <a:cubicBezTo>
                        <a:pt x="11013" y="10417"/>
                        <a:pt x="11013" y="10532"/>
                        <a:pt x="10960" y="10570"/>
                      </a:cubicBezTo>
                      <a:cubicBezTo>
                        <a:pt x="10853" y="10647"/>
                        <a:pt x="10640" y="10723"/>
                        <a:pt x="10640" y="10723"/>
                      </a:cubicBezTo>
                      <a:cubicBezTo>
                        <a:pt x="10481" y="10494"/>
                        <a:pt x="10348" y="10494"/>
                        <a:pt x="10268" y="10187"/>
                      </a:cubicBezTo>
                      <a:cubicBezTo>
                        <a:pt x="10401" y="9613"/>
                        <a:pt x="10082" y="7889"/>
                        <a:pt x="9683" y="7506"/>
                      </a:cubicBezTo>
                      <a:cubicBezTo>
                        <a:pt x="9497" y="7123"/>
                        <a:pt x="9523" y="6970"/>
                        <a:pt x="9576" y="6511"/>
                      </a:cubicBezTo>
                      <a:cubicBezTo>
                        <a:pt x="9523" y="6128"/>
                        <a:pt x="9470" y="5630"/>
                        <a:pt x="9204" y="5515"/>
                      </a:cubicBezTo>
                      <a:cubicBezTo>
                        <a:pt x="9124" y="5898"/>
                        <a:pt x="8991" y="6128"/>
                        <a:pt x="8778" y="6357"/>
                      </a:cubicBezTo>
                      <a:cubicBezTo>
                        <a:pt x="8592" y="6281"/>
                        <a:pt x="8193" y="6128"/>
                        <a:pt x="8193" y="6128"/>
                      </a:cubicBezTo>
                      <a:cubicBezTo>
                        <a:pt x="7874" y="6204"/>
                        <a:pt x="7900" y="6357"/>
                        <a:pt x="7661" y="6587"/>
                      </a:cubicBezTo>
                      <a:cubicBezTo>
                        <a:pt x="7555" y="7085"/>
                        <a:pt x="7501" y="7315"/>
                        <a:pt x="7129" y="7506"/>
                      </a:cubicBezTo>
                      <a:cubicBezTo>
                        <a:pt x="7023" y="7660"/>
                        <a:pt x="6464" y="8847"/>
                        <a:pt x="6437" y="8885"/>
                      </a:cubicBezTo>
                      <a:cubicBezTo>
                        <a:pt x="6145" y="9153"/>
                        <a:pt x="5719" y="9460"/>
                        <a:pt x="5480" y="9804"/>
                      </a:cubicBezTo>
                      <a:cubicBezTo>
                        <a:pt x="5373" y="9957"/>
                        <a:pt x="5320" y="10149"/>
                        <a:pt x="5214" y="10264"/>
                      </a:cubicBezTo>
                      <a:cubicBezTo>
                        <a:pt x="5161" y="10302"/>
                        <a:pt x="5107" y="10302"/>
                        <a:pt x="5054" y="10340"/>
                      </a:cubicBezTo>
                      <a:cubicBezTo>
                        <a:pt x="5001" y="10379"/>
                        <a:pt x="4948" y="10417"/>
                        <a:pt x="4895" y="10494"/>
                      </a:cubicBezTo>
                      <a:cubicBezTo>
                        <a:pt x="4788" y="10647"/>
                        <a:pt x="4575" y="10953"/>
                        <a:pt x="4575" y="10953"/>
                      </a:cubicBezTo>
                      <a:cubicBezTo>
                        <a:pt x="4442" y="11489"/>
                        <a:pt x="4389" y="12026"/>
                        <a:pt x="4256" y="12562"/>
                      </a:cubicBezTo>
                      <a:cubicBezTo>
                        <a:pt x="4203" y="12830"/>
                        <a:pt x="4150" y="13060"/>
                        <a:pt x="4097" y="13328"/>
                      </a:cubicBezTo>
                      <a:cubicBezTo>
                        <a:pt x="4070" y="13404"/>
                        <a:pt x="4043" y="13557"/>
                        <a:pt x="4043" y="13557"/>
                      </a:cubicBezTo>
                      <a:cubicBezTo>
                        <a:pt x="4043" y="13749"/>
                        <a:pt x="4150" y="14706"/>
                        <a:pt x="3884" y="15013"/>
                      </a:cubicBezTo>
                      <a:cubicBezTo>
                        <a:pt x="3751" y="15204"/>
                        <a:pt x="3405" y="15472"/>
                        <a:pt x="3405" y="15472"/>
                      </a:cubicBezTo>
                      <a:cubicBezTo>
                        <a:pt x="3325" y="15779"/>
                        <a:pt x="3245" y="16123"/>
                        <a:pt x="3033" y="16238"/>
                      </a:cubicBezTo>
                      <a:cubicBezTo>
                        <a:pt x="2660" y="16047"/>
                        <a:pt x="2580" y="15511"/>
                        <a:pt x="2500" y="15013"/>
                      </a:cubicBezTo>
                      <a:cubicBezTo>
                        <a:pt x="2288" y="13864"/>
                        <a:pt x="2181" y="12715"/>
                        <a:pt x="1915" y="11566"/>
                      </a:cubicBezTo>
                      <a:cubicBezTo>
                        <a:pt x="1889" y="10762"/>
                        <a:pt x="1862" y="10532"/>
                        <a:pt x="1756" y="9881"/>
                      </a:cubicBezTo>
                      <a:cubicBezTo>
                        <a:pt x="1756" y="9613"/>
                        <a:pt x="1809" y="8387"/>
                        <a:pt x="1702" y="7966"/>
                      </a:cubicBezTo>
                      <a:cubicBezTo>
                        <a:pt x="1862" y="7315"/>
                        <a:pt x="1756" y="6626"/>
                        <a:pt x="1915" y="5974"/>
                      </a:cubicBezTo>
                      <a:cubicBezTo>
                        <a:pt x="1756" y="5323"/>
                        <a:pt x="1596" y="6434"/>
                        <a:pt x="1490" y="6587"/>
                      </a:cubicBezTo>
                      <a:cubicBezTo>
                        <a:pt x="1410" y="6702"/>
                        <a:pt x="1170" y="6894"/>
                        <a:pt x="1170" y="6894"/>
                      </a:cubicBezTo>
                      <a:cubicBezTo>
                        <a:pt x="931" y="6779"/>
                        <a:pt x="745" y="6626"/>
                        <a:pt x="638" y="6204"/>
                      </a:cubicBezTo>
                      <a:cubicBezTo>
                        <a:pt x="612" y="6051"/>
                        <a:pt x="532" y="5745"/>
                        <a:pt x="532" y="5745"/>
                      </a:cubicBezTo>
                      <a:cubicBezTo>
                        <a:pt x="798" y="5668"/>
                        <a:pt x="798" y="5477"/>
                        <a:pt x="1011" y="5285"/>
                      </a:cubicBezTo>
                      <a:cubicBezTo>
                        <a:pt x="931" y="4902"/>
                        <a:pt x="825" y="5094"/>
                        <a:pt x="638" y="5285"/>
                      </a:cubicBezTo>
                      <a:cubicBezTo>
                        <a:pt x="399" y="5170"/>
                        <a:pt x="399" y="5055"/>
                        <a:pt x="479" y="4749"/>
                      </a:cubicBezTo>
                      <a:cubicBezTo>
                        <a:pt x="293" y="4366"/>
                        <a:pt x="239" y="3868"/>
                        <a:pt x="0" y="3523"/>
                      </a:cubicBezTo>
                      <a:lnTo>
                        <a:pt x="2022" y="0"/>
                      </a:lnTo>
                      <a:lnTo>
                        <a:pt x="21228" y="230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7" name="Shape 207"/>
                <p:cNvSpPr/>
                <p:nvPr/>
              </p:nvSpPr>
              <p:spPr>
                <a:xfrm>
                  <a:off x="2282898" y="1081753"/>
                  <a:ext cx="64345" cy="1104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55" h="21168" extrusionOk="0">
                      <a:moveTo>
                        <a:pt x="3014" y="2363"/>
                      </a:moveTo>
                      <a:cubicBezTo>
                        <a:pt x="1507" y="76"/>
                        <a:pt x="4019" y="-432"/>
                        <a:pt x="8038" y="330"/>
                      </a:cubicBezTo>
                      <a:cubicBezTo>
                        <a:pt x="11554" y="2872"/>
                        <a:pt x="13563" y="5667"/>
                        <a:pt x="18084" y="7954"/>
                      </a:cubicBezTo>
                      <a:cubicBezTo>
                        <a:pt x="21098" y="12782"/>
                        <a:pt x="19591" y="19389"/>
                        <a:pt x="9042" y="21168"/>
                      </a:cubicBezTo>
                      <a:cubicBezTo>
                        <a:pt x="2512" y="20152"/>
                        <a:pt x="2010" y="20152"/>
                        <a:pt x="0" y="17102"/>
                      </a:cubicBezTo>
                      <a:cubicBezTo>
                        <a:pt x="503" y="16340"/>
                        <a:pt x="-502" y="584"/>
                        <a:pt x="3014" y="236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8" name="Shape 208"/>
                <p:cNvSpPr/>
                <p:nvPr/>
              </p:nvSpPr>
              <p:spPr>
                <a:xfrm>
                  <a:off x="3274965" y="700839"/>
                  <a:ext cx="62334" cy="9132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93" h="21061" extrusionOk="0">
                      <a:moveTo>
                        <a:pt x="5369" y="7634"/>
                      </a:moveTo>
                      <a:cubicBezTo>
                        <a:pt x="6351" y="3256"/>
                        <a:pt x="5860" y="1504"/>
                        <a:pt x="13223" y="45"/>
                      </a:cubicBezTo>
                      <a:cubicBezTo>
                        <a:pt x="15678" y="337"/>
                        <a:pt x="18623" y="-539"/>
                        <a:pt x="20096" y="629"/>
                      </a:cubicBezTo>
                      <a:cubicBezTo>
                        <a:pt x="20587" y="1212"/>
                        <a:pt x="19114" y="5591"/>
                        <a:pt x="18132" y="7050"/>
                      </a:cubicBezTo>
                      <a:cubicBezTo>
                        <a:pt x="14205" y="12012"/>
                        <a:pt x="13714" y="17850"/>
                        <a:pt x="5369" y="21061"/>
                      </a:cubicBezTo>
                      <a:cubicBezTo>
                        <a:pt x="951" y="20185"/>
                        <a:pt x="951" y="19310"/>
                        <a:pt x="2423" y="16975"/>
                      </a:cubicBezTo>
                      <a:cubicBezTo>
                        <a:pt x="1442" y="14056"/>
                        <a:pt x="-1013" y="12888"/>
                        <a:pt x="460" y="9969"/>
                      </a:cubicBezTo>
                      <a:cubicBezTo>
                        <a:pt x="951" y="8802"/>
                        <a:pt x="2914" y="6175"/>
                        <a:pt x="5369" y="763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3463748" y="665172"/>
                  <a:ext cx="23256" cy="25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068" h="14395" extrusionOk="0">
                      <a:moveTo>
                        <a:pt x="5618" y="4315"/>
                      </a:moveTo>
                      <a:cubicBezTo>
                        <a:pt x="17498" y="-7205"/>
                        <a:pt x="19658" y="7195"/>
                        <a:pt x="3458" y="14395"/>
                      </a:cubicBezTo>
                      <a:cubicBezTo>
                        <a:pt x="-1942" y="9355"/>
                        <a:pt x="-862" y="8635"/>
                        <a:pt x="5618" y="431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0" name="Shape 210"/>
                <p:cNvSpPr/>
                <p:nvPr/>
              </p:nvSpPr>
              <p:spPr>
                <a:xfrm>
                  <a:off x="-1" y="282574"/>
                  <a:ext cx="1607341" cy="1374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600" extrusionOk="0">
                      <a:moveTo>
                        <a:pt x="13777" y="21561"/>
                      </a:moveTo>
                      <a:lnTo>
                        <a:pt x="15234" y="17994"/>
                      </a:lnTo>
                      <a:lnTo>
                        <a:pt x="14981" y="17412"/>
                      </a:lnTo>
                      <a:lnTo>
                        <a:pt x="15392" y="17489"/>
                      </a:lnTo>
                      <a:lnTo>
                        <a:pt x="15677" y="17102"/>
                      </a:lnTo>
                      <a:lnTo>
                        <a:pt x="15836" y="16016"/>
                      </a:lnTo>
                      <a:lnTo>
                        <a:pt x="15836" y="14387"/>
                      </a:lnTo>
                      <a:lnTo>
                        <a:pt x="9787" y="11130"/>
                      </a:lnTo>
                      <a:lnTo>
                        <a:pt x="9375" y="11944"/>
                      </a:lnTo>
                      <a:lnTo>
                        <a:pt x="8931" y="13418"/>
                      </a:lnTo>
                      <a:lnTo>
                        <a:pt x="12542" y="21600"/>
                      </a:lnTo>
                      <a:lnTo>
                        <a:pt x="9596" y="21561"/>
                      </a:lnTo>
                      <a:lnTo>
                        <a:pt x="9628" y="20786"/>
                      </a:lnTo>
                      <a:cubicBezTo>
                        <a:pt x="8995" y="20165"/>
                        <a:pt x="9375" y="19777"/>
                        <a:pt x="8931" y="19157"/>
                      </a:cubicBezTo>
                      <a:cubicBezTo>
                        <a:pt x="8741" y="18420"/>
                        <a:pt x="8456" y="18149"/>
                        <a:pt x="8013" y="17489"/>
                      </a:cubicBezTo>
                      <a:cubicBezTo>
                        <a:pt x="7886" y="17334"/>
                        <a:pt x="7760" y="17179"/>
                        <a:pt x="7665" y="17024"/>
                      </a:cubicBezTo>
                      <a:lnTo>
                        <a:pt x="7506" y="16753"/>
                      </a:lnTo>
                      <a:cubicBezTo>
                        <a:pt x="7506" y="16753"/>
                        <a:pt x="7760" y="16016"/>
                        <a:pt x="7760" y="16016"/>
                      </a:cubicBezTo>
                      <a:cubicBezTo>
                        <a:pt x="7823" y="15861"/>
                        <a:pt x="7918" y="15550"/>
                        <a:pt x="7918" y="15550"/>
                      </a:cubicBezTo>
                      <a:cubicBezTo>
                        <a:pt x="7886" y="15473"/>
                        <a:pt x="7823" y="15395"/>
                        <a:pt x="7823" y="15279"/>
                      </a:cubicBezTo>
                      <a:cubicBezTo>
                        <a:pt x="7855" y="15124"/>
                        <a:pt x="8013" y="14814"/>
                        <a:pt x="8013" y="14814"/>
                      </a:cubicBezTo>
                      <a:cubicBezTo>
                        <a:pt x="7696" y="14348"/>
                        <a:pt x="7506" y="14387"/>
                        <a:pt x="6968" y="14542"/>
                      </a:cubicBezTo>
                      <a:cubicBezTo>
                        <a:pt x="6873" y="14387"/>
                        <a:pt x="6651" y="14310"/>
                        <a:pt x="6556" y="14154"/>
                      </a:cubicBezTo>
                      <a:cubicBezTo>
                        <a:pt x="5859" y="13069"/>
                        <a:pt x="6841" y="14077"/>
                        <a:pt x="6144" y="13418"/>
                      </a:cubicBezTo>
                      <a:cubicBezTo>
                        <a:pt x="5289" y="13534"/>
                        <a:pt x="5669" y="13418"/>
                        <a:pt x="4941" y="13650"/>
                      </a:cubicBezTo>
                      <a:cubicBezTo>
                        <a:pt x="4846" y="13689"/>
                        <a:pt x="4687" y="13728"/>
                        <a:pt x="4687" y="13728"/>
                      </a:cubicBezTo>
                      <a:cubicBezTo>
                        <a:pt x="4624" y="13805"/>
                        <a:pt x="4592" y="13922"/>
                        <a:pt x="4497" y="13999"/>
                      </a:cubicBezTo>
                      <a:cubicBezTo>
                        <a:pt x="4371" y="14077"/>
                        <a:pt x="3991" y="14154"/>
                        <a:pt x="3991" y="14154"/>
                      </a:cubicBezTo>
                      <a:cubicBezTo>
                        <a:pt x="3326" y="13728"/>
                        <a:pt x="3674" y="13767"/>
                        <a:pt x="2977" y="13999"/>
                      </a:cubicBezTo>
                      <a:cubicBezTo>
                        <a:pt x="2819" y="14038"/>
                        <a:pt x="2470" y="14154"/>
                        <a:pt x="2470" y="14154"/>
                      </a:cubicBezTo>
                      <a:cubicBezTo>
                        <a:pt x="1964" y="14852"/>
                        <a:pt x="1457" y="13418"/>
                        <a:pt x="1109" y="13069"/>
                      </a:cubicBezTo>
                      <a:cubicBezTo>
                        <a:pt x="1013" y="12797"/>
                        <a:pt x="760" y="12409"/>
                        <a:pt x="697" y="12099"/>
                      </a:cubicBezTo>
                      <a:cubicBezTo>
                        <a:pt x="633" y="11944"/>
                        <a:pt x="697" y="11750"/>
                        <a:pt x="602" y="11634"/>
                      </a:cubicBezTo>
                      <a:cubicBezTo>
                        <a:pt x="538" y="11517"/>
                        <a:pt x="412" y="11517"/>
                        <a:pt x="348" y="11440"/>
                      </a:cubicBezTo>
                      <a:cubicBezTo>
                        <a:pt x="95" y="10742"/>
                        <a:pt x="475" y="11866"/>
                        <a:pt x="158" y="10703"/>
                      </a:cubicBezTo>
                      <a:cubicBezTo>
                        <a:pt x="127" y="10548"/>
                        <a:pt x="0" y="10238"/>
                        <a:pt x="0" y="10238"/>
                      </a:cubicBezTo>
                      <a:cubicBezTo>
                        <a:pt x="95" y="9811"/>
                        <a:pt x="63" y="9617"/>
                        <a:pt x="412" y="9423"/>
                      </a:cubicBezTo>
                      <a:cubicBezTo>
                        <a:pt x="633" y="8570"/>
                        <a:pt x="538" y="8958"/>
                        <a:pt x="760" y="8260"/>
                      </a:cubicBezTo>
                      <a:cubicBezTo>
                        <a:pt x="823" y="8105"/>
                        <a:pt x="950" y="7756"/>
                        <a:pt x="950" y="7756"/>
                      </a:cubicBezTo>
                      <a:cubicBezTo>
                        <a:pt x="823" y="7446"/>
                        <a:pt x="760" y="7407"/>
                        <a:pt x="1013" y="7019"/>
                      </a:cubicBezTo>
                      <a:cubicBezTo>
                        <a:pt x="1140" y="6864"/>
                        <a:pt x="1362" y="6554"/>
                        <a:pt x="1362" y="6554"/>
                      </a:cubicBezTo>
                      <a:cubicBezTo>
                        <a:pt x="1172" y="6011"/>
                        <a:pt x="1140" y="5933"/>
                        <a:pt x="1615" y="5545"/>
                      </a:cubicBezTo>
                      <a:cubicBezTo>
                        <a:pt x="1774" y="5429"/>
                        <a:pt x="2122" y="5235"/>
                        <a:pt x="2122" y="5235"/>
                      </a:cubicBezTo>
                      <a:cubicBezTo>
                        <a:pt x="2312" y="5003"/>
                        <a:pt x="2375" y="4731"/>
                        <a:pt x="2565" y="4498"/>
                      </a:cubicBezTo>
                      <a:cubicBezTo>
                        <a:pt x="2819" y="4149"/>
                        <a:pt x="3230" y="4072"/>
                        <a:pt x="3579" y="3839"/>
                      </a:cubicBezTo>
                      <a:cubicBezTo>
                        <a:pt x="3959" y="3296"/>
                        <a:pt x="4719" y="2947"/>
                        <a:pt x="5289" y="2598"/>
                      </a:cubicBezTo>
                      <a:cubicBezTo>
                        <a:pt x="5511" y="2288"/>
                        <a:pt x="5543" y="1939"/>
                        <a:pt x="5954" y="1784"/>
                      </a:cubicBezTo>
                      <a:cubicBezTo>
                        <a:pt x="6271" y="1512"/>
                        <a:pt x="6588" y="1396"/>
                        <a:pt x="6968" y="1163"/>
                      </a:cubicBezTo>
                      <a:cubicBezTo>
                        <a:pt x="7063" y="1086"/>
                        <a:pt x="7221" y="969"/>
                        <a:pt x="7221" y="969"/>
                      </a:cubicBezTo>
                      <a:cubicBezTo>
                        <a:pt x="7506" y="620"/>
                        <a:pt x="7760" y="388"/>
                        <a:pt x="8171" y="233"/>
                      </a:cubicBezTo>
                      <a:cubicBezTo>
                        <a:pt x="8520" y="1202"/>
                        <a:pt x="9533" y="233"/>
                        <a:pt x="10135" y="155"/>
                      </a:cubicBezTo>
                      <a:cubicBezTo>
                        <a:pt x="10578" y="116"/>
                        <a:pt x="11053" y="116"/>
                        <a:pt x="11497" y="78"/>
                      </a:cubicBezTo>
                      <a:cubicBezTo>
                        <a:pt x="11687" y="116"/>
                        <a:pt x="11909" y="194"/>
                        <a:pt x="12099" y="155"/>
                      </a:cubicBezTo>
                      <a:cubicBezTo>
                        <a:pt x="12257" y="155"/>
                        <a:pt x="12605" y="0"/>
                        <a:pt x="12605" y="0"/>
                      </a:cubicBezTo>
                      <a:cubicBezTo>
                        <a:pt x="13144" y="310"/>
                        <a:pt x="12859" y="620"/>
                        <a:pt x="12669" y="1163"/>
                      </a:cubicBezTo>
                      <a:cubicBezTo>
                        <a:pt x="12605" y="1318"/>
                        <a:pt x="12162" y="1318"/>
                        <a:pt x="12162" y="1318"/>
                      </a:cubicBezTo>
                      <a:cubicBezTo>
                        <a:pt x="12004" y="1823"/>
                        <a:pt x="12605" y="1978"/>
                        <a:pt x="13017" y="2133"/>
                      </a:cubicBezTo>
                      <a:cubicBezTo>
                        <a:pt x="13270" y="2792"/>
                        <a:pt x="13334" y="3064"/>
                        <a:pt x="14030" y="3257"/>
                      </a:cubicBezTo>
                      <a:cubicBezTo>
                        <a:pt x="14601" y="2753"/>
                        <a:pt x="13777" y="2521"/>
                        <a:pt x="14822" y="2210"/>
                      </a:cubicBezTo>
                      <a:cubicBezTo>
                        <a:pt x="15266" y="2366"/>
                        <a:pt x="15361" y="2715"/>
                        <a:pt x="15741" y="2870"/>
                      </a:cubicBezTo>
                      <a:cubicBezTo>
                        <a:pt x="15994" y="2947"/>
                        <a:pt x="16248" y="3025"/>
                        <a:pt x="16501" y="3102"/>
                      </a:cubicBezTo>
                      <a:cubicBezTo>
                        <a:pt x="16596" y="3141"/>
                        <a:pt x="16754" y="3180"/>
                        <a:pt x="16754" y="3180"/>
                      </a:cubicBezTo>
                      <a:cubicBezTo>
                        <a:pt x="17324" y="3025"/>
                        <a:pt x="17324" y="2947"/>
                        <a:pt x="17799" y="3257"/>
                      </a:cubicBezTo>
                      <a:cubicBezTo>
                        <a:pt x="17926" y="3684"/>
                        <a:pt x="17894" y="3335"/>
                        <a:pt x="17704" y="3762"/>
                      </a:cubicBezTo>
                      <a:cubicBezTo>
                        <a:pt x="17641" y="3917"/>
                        <a:pt x="17546" y="4266"/>
                        <a:pt x="17546" y="4266"/>
                      </a:cubicBezTo>
                      <a:cubicBezTo>
                        <a:pt x="17609" y="5119"/>
                        <a:pt x="17609" y="6515"/>
                        <a:pt x="18116" y="7290"/>
                      </a:cubicBezTo>
                      <a:cubicBezTo>
                        <a:pt x="17989" y="7678"/>
                        <a:pt x="17863" y="8066"/>
                        <a:pt x="17799" y="8493"/>
                      </a:cubicBezTo>
                      <a:cubicBezTo>
                        <a:pt x="17863" y="8803"/>
                        <a:pt x="18021" y="9036"/>
                        <a:pt x="18116" y="9307"/>
                      </a:cubicBezTo>
                      <a:cubicBezTo>
                        <a:pt x="18148" y="9578"/>
                        <a:pt x="18116" y="9850"/>
                        <a:pt x="18211" y="10044"/>
                      </a:cubicBezTo>
                      <a:cubicBezTo>
                        <a:pt x="18274" y="10199"/>
                        <a:pt x="18845" y="10548"/>
                        <a:pt x="18971" y="10975"/>
                      </a:cubicBezTo>
                      <a:cubicBezTo>
                        <a:pt x="18813" y="11440"/>
                        <a:pt x="19098" y="11866"/>
                        <a:pt x="19573" y="12022"/>
                      </a:cubicBezTo>
                      <a:cubicBezTo>
                        <a:pt x="19953" y="11905"/>
                        <a:pt x="20206" y="11944"/>
                        <a:pt x="20428" y="11634"/>
                      </a:cubicBezTo>
                      <a:cubicBezTo>
                        <a:pt x="20903" y="11711"/>
                        <a:pt x="20998" y="11750"/>
                        <a:pt x="21283" y="11362"/>
                      </a:cubicBezTo>
                      <a:cubicBezTo>
                        <a:pt x="21378" y="11401"/>
                        <a:pt x="21505" y="11362"/>
                        <a:pt x="21537" y="11440"/>
                      </a:cubicBezTo>
                      <a:cubicBezTo>
                        <a:pt x="21600" y="11673"/>
                        <a:pt x="21347" y="12448"/>
                        <a:pt x="21283" y="12681"/>
                      </a:cubicBezTo>
                      <a:cubicBezTo>
                        <a:pt x="21157" y="13185"/>
                        <a:pt x="21252" y="12642"/>
                        <a:pt x="21030" y="13185"/>
                      </a:cubicBezTo>
                      <a:cubicBezTo>
                        <a:pt x="20650" y="13961"/>
                        <a:pt x="20460" y="14775"/>
                        <a:pt x="19668" y="15279"/>
                      </a:cubicBezTo>
                      <a:cubicBezTo>
                        <a:pt x="19446" y="15589"/>
                        <a:pt x="19288" y="15589"/>
                        <a:pt x="18971" y="15783"/>
                      </a:cubicBezTo>
                      <a:cubicBezTo>
                        <a:pt x="18686" y="16210"/>
                        <a:pt x="18338" y="16636"/>
                        <a:pt x="17958" y="17024"/>
                      </a:cubicBezTo>
                      <a:cubicBezTo>
                        <a:pt x="17736" y="17606"/>
                        <a:pt x="17578" y="18226"/>
                        <a:pt x="17356" y="18808"/>
                      </a:cubicBezTo>
                      <a:cubicBezTo>
                        <a:pt x="17388" y="18963"/>
                        <a:pt x="17419" y="19079"/>
                        <a:pt x="17451" y="19234"/>
                      </a:cubicBezTo>
                      <a:cubicBezTo>
                        <a:pt x="17483" y="19390"/>
                        <a:pt x="17609" y="19700"/>
                        <a:pt x="17609" y="19700"/>
                      </a:cubicBezTo>
                      <a:cubicBezTo>
                        <a:pt x="17704" y="20320"/>
                        <a:pt x="17799" y="21173"/>
                        <a:pt x="18243" y="21600"/>
                      </a:cubicBezTo>
                      <a:lnTo>
                        <a:pt x="13777" y="2156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1" name="Shape 211"/>
                <p:cNvSpPr/>
                <p:nvPr/>
              </p:nvSpPr>
              <p:spPr>
                <a:xfrm>
                  <a:off x="625475" y="945778"/>
                  <a:ext cx="606426" cy="7115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929" extrusionOk="0">
                      <a:moveTo>
                        <a:pt x="20423" y="17929"/>
                      </a:moveTo>
                      <a:lnTo>
                        <a:pt x="19583" y="15066"/>
                      </a:lnTo>
                      <a:lnTo>
                        <a:pt x="18238" y="14256"/>
                      </a:lnTo>
                      <a:lnTo>
                        <a:pt x="18070" y="13074"/>
                      </a:lnTo>
                      <a:lnTo>
                        <a:pt x="17566" y="12140"/>
                      </a:lnTo>
                      <a:lnTo>
                        <a:pt x="17566" y="10584"/>
                      </a:lnTo>
                      <a:lnTo>
                        <a:pt x="17398" y="9650"/>
                      </a:lnTo>
                      <a:lnTo>
                        <a:pt x="19163" y="8903"/>
                      </a:lnTo>
                      <a:lnTo>
                        <a:pt x="21600" y="8592"/>
                      </a:lnTo>
                      <a:lnTo>
                        <a:pt x="21600" y="4795"/>
                      </a:lnTo>
                      <a:cubicBezTo>
                        <a:pt x="17566" y="3736"/>
                        <a:pt x="1093" y="-3671"/>
                        <a:pt x="4539" y="2305"/>
                      </a:cubicBezTo>
                      <a:cubicBezTo>
                        <a:pt x="3026" y="2927"/>
                        <a:pt x="4791" y="2367"/>
                        <a:pt x="2689" y="2429"/>
                      </a:cubicBezTo>
                      <a:cubicBezTo>
                        <a:pt x="2269" y="2492"/>
                        <a:pt x="1345" y="2678"/>
                        <a:pt x="1345" y="2678"/>
                      </a:cubicBezTo>
                      <a:lnTo>
                        <a:pt x="0" y="5604"/>
                      </a:lnTo>
                      <a:lnTo>
                        <a:pt x="7816" y="17867"/>
                      </a:lnTo>
                      <a:lnTo>
                        <a:pt x="20423" y="17929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2" name="Shape 212"/>
                <p:cNvSpPr/>
                <p:nvPr/>
              </p:nvSpPr>
              <p:spPr>
                <a:xfrm>
                  <a:off x="1700387" y="1445531"/>
                  <a:ext cx="18876" cy="324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051" h="15207" extrusionOk="0">
                      <a:moveTo>
                        <a:pt x="2409" y="10445"/>
                      </a:moveTo>
                      <a:cubicBezTo>
                        <a:pt x="-5549" y="-1815"/>
                        <a:pt x="8093" y="-4150"/>
                        <a:pt x="16051" y="8109"/>
                      </a:cubicBezTo>
                      <a:cubicBezTo>
                        <a:pt x="10367" y="17450"/>
                        <a:pt x="14914" y="16866"/>
                        <a:pt x="2409" y="1044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1666009" y="993775"/>
                  <a:ext cx="26012" cy="269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853" h="21600" extrusionOk="0">
                      <a:moveTo>
                        <a:pt x="8228" y="12960"/>
                      </a:moveTo>
                      <a:cubicBezTo>
                        <a:pt x="9210" y="8640"/>
                        <a:pt x="8228" y="0"/>
                        <a:pt x="12155" y="0"/>
                      </a:cubicBezTo>
                      <a:cubicBezTo>
                        <a:pt x="16082" y="0"/>
                        <a:pt x="18046" y="8640"/>
                        <a:pt x="16082" y="12960"/>
                      </a:cubicBezTo>
                      <a:cubicBezTo>
                        <a:pt x="14119" y="17280"/>
                        <a:pt x="8228" y="18360"/>
                        <a:pt x="4301" y="21600"/>
                      </a:cubicBezTo>
                      <a:cubicBezTo>
                        <a:pt x="-609" y="5400"/>
                        <a:pt x="-3554" y="6480"/>
                        <a:pt x="8228" y="1296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4" name="Shape 214"/>
                <p:cNvSpPr/>
                <p:nvPr/>
              </p:nvSpPr>
              <p:spPr>
                <a:xfrm>
                  <a:off x="206349" y="456145"/>
                  <a:ext cx="61197" cy="32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56" h="18598" extrusionOk="0">
                      <a:moveTo>
                        <a:pt x="5377" y="9958"/>
                      </a:moveTo>
                      <a:cubicBezTo>
                        <a:pt x="-3718" y="4198"/>
                        <a:pt x="-307" y="-3002"/>
                        <a:pt x="8408" y="1318"/>
                      </a:cubicBezTo>
                      <a:cubicBezTo>
                        <a:pt x="13714" y="7798"/>
                        <a:pt x="17882" y="13558"/>
                        <a:pt x="9924" y="18598"/>
                      </a:cubicBezTo>
                      <a:cubicBezTo>
                        <a:pt x="4240" y="14998"/>
                        <a:pt x="5377" y="18598"/>
                        <a:pt x="5377" y="995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5" name="Shape 215"/>
                <p:cNvSpPr/>
                <p:nvPr/>
              </p:nvSpPr>
              <p:spPr>
                <a:xfrm>
                  <a:off x="1316032" y="93662"/>
                  <a:ext cx="1095381" cy="9032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9" h="21600" extrusionOk="0">
                      <a:moveTo>
                        <a:pt x="16831" y="14276"/>
                      </a:moveTo>
                      <a:lnTo>
                        <a:pt x="14712" y="14400"/>
                      </a:lnTo>
                      <a:lnTo>
                        <a:pt x="13714" y="14028"/>
                      </a:lnTo>
                      <a:lnTo>
                        <a:pt x="12218" y="14028"/>
                      </a:lnTo>
                      <a:cubicBezTo>
                        <a:pt x="11346" y="13903"/>
                        <a:pt x="11190" y="13779"/>
                        <a:pt x="10473" y="13531"/>
                      </a:cubicBezTo>
                      <a:cubicBezTo>
                        <a:pt x="10442" y="13407"/>
                        <a:pt x="10255" y="12817"/>
                        <a:pt x="10099" y="12786"/>
                      </a:cubicBezTo>
                      <a:cubicBezTo>
                        <a:pt x="9850" y="12755"/>
                        <a:pt x="9351" y="13034"/>
                        <a:pt x="9351" y="13034"/>
                      </a:cubicBezTo>
                      <a:cubicBezTo>
                        <a:pt x="8977" y="12786"/>
                        <a:pt x="8603" y="12662"/>
                        <a:pt x="8229" y="12414"/>
                      </a:cubicBezTo>
                      <a:cubicBezTo>
                        <a:pt x="7824" y="11793"/>
                        <a:pt x="7948" y="11048"/>
                        <a:pt x="7231" y="10800"/>
                      </a:cubicBezTo>
                      <a:cubicBezTo>
                        <a:pt x="6733" y="11545"/>
                        <a:pt x="6857" y="12166"/>
                        <a:pt x="7356" y="12910"/>
                      </a:cubicBezTo>
                      <a:cubicBezTo>
                        <a:pt x="7263" y="13283"/>
                        <a:pt x="7075" y="13810"/>
                        <a:pt x="7356" y="13779"/>
                      </a:cubicBezTo>
                      <a:cubicBezTo>
                        <a:pt x="7668" y="13748"/>
                        <a:pt x="8104" y="13283"/>
                        <a:pt x="8104" y="13283"/>
                      </a:cubicBezTo>
                      <a:cubicBezTo>
                        <a:pt x="8011" y="13966"/>
                        <a:pt x="7543" y="14741"/>
                        <a:pt x="8353" y="15021"/>
                      </a:cubicBezTo>
                      <a:cubicBezTo>
                        <a:pt x="8603" y="14866"/>
                        <a:pt x="8946" y="14772"/>
                        <a:pt x="9101" y="14524"/>
                      </a:cubicBezTo>
                      <a:cubicBezTo>
                        <a:pt x="9382" y="14090"/>
                        <a:pt x="9413" y="13841"/>
                        <a:pt x="9850" y="13531"/>
                      </a:cubicBezTo>
                      <a:cubicBezTo>
                        <a:pt x="9787" y="13903"/>
                        <a:pt x="9507" y="14493"/>
                        <a:pt x="9974" y="14772"/>
                      </a:cubicBezTo>
                      <a:cubicBezTo>
                        <a:pt x="10192" y="14897"/>
                        <a:pt x="10722" y="15021"/>
                        <a:pt x="10722" y="15021"/>
                      </a:cubicBezTo>
                      <a:cubicBezTo>
                        <a:pt x="11875" y="14648"/>
                        <a:pt x="10785" y="16355"/>
                        <a:pt x="10348" y="16634"/>
                      </a:cubicBezTo>
                      <a:cubicBezTo>
                        <a:pt x="10255" y="16759"/>
                        <a:pt x="10224" y="16914"/>
                        <a:pt x="10099" y="17007"/>
                      </a:cubicBezTo>
                      <a:cubicBezTo>
                        <a:pt x="10005" y="17100"/>
                        <a:pt x="9818" y="17038"/>
                        <a:pt x="9725" y="17131"/>
                      </a:cubicBezTo>
                      <a:cubicBezTo>
                        <a:pt x="9320" y="17534"/>
                        <a:pt x="9943" y="17845"/>
                        <a:pt x="9101" y="18124"/>
                      </a:cubicBezTo>
                      <a:cubicBezTo>
                        <a:pt x="8883" y="18466"/>
                        <a:pt x="8447" y="18931"/>
                        <a:pt x="8104" y="19117"/>
                      </a:cubicBezTo>
                      <a:cubicBezTo>
                        <a:pt x="7886" y="19241"/>
                        <a:pt x="7605" y="19272"/>
                        <a:pt x="7356" y="19366"/>
                      </a:cubicBezTo>
                      <a:cubicBezTo>
                        <a:pt x="7231" y="19397"/>
                        <a:pt x="6982" y="19490"/>
                        <a:pt x="6982" y="19490"/>
                      </a:cubicBezTo>
                      <a:cubicBezTo>
                        <a:pt x="6670" y="20452"/>
                        <a:pt x="6577" y="20234"/>
                        <a:pt x="5361" y="20359"/>
                      </a:cubicBezTo>
                      <a:cubicBezTo>
                        <a:pt x="4333" y="20700"/>
                        <a:pt x="4083" y="21321"/>
                        <a:pt x="2992" y="21600"/>
                      </a:cubicBezTo>
                      <a:cubicBezTo>
                        <a:pt x="2369" y="21445"/>
                        <a:pt x="2307" y="21321"/>
                        <a:pt x="2494" y="20731"/>
                      </a:cubicBezTo>
                      <a:cubicBezTo>
                        <a:pt x="2369" y="20048"/>
                        <a:pt x="2213" y="19831"/>
                        <a:pt x="2369" y="19117"/>
                      </a:cubicBezTo>
                      <a:cubicBezTo>
                        <a:pt x="2244" y="18559"/>
                        <a:pt x="2182" y="18217"/>
                        <a:pt x="1870" y="17752"/>
                      </a:cubicBezTo>
                      <a:cubicBezTo>
                        <a:pt x="1777" y="17100"/>
                        <a:pt x="1559" y="16852"/>
                        <a:pt x="1372" y="16262"/>
                      </a:cubicBezTo>
                      <a:cubicBezTo>
                        <a:pt x="1590" y="15579"/>
                        <a:pt x="1777" y="15393"/>
                        <a:pt x="1496" y="14648"/>
                      </a:cubicBezTo>
                      <a:cubicBezTo>
                        <a:pt x="1403" y="14369"/>
                        <a:pt x="998" y="13903"/>
                        <a:pt x="998" y="13903"/>
                      </a:cubicBezTo>
                      <a:cubicBezTo>
                        <a:pt x="1278" y="13097"/>
                        <a:pt x="1278" y="12662"/>
                        <a:pt x="998" y="11793"/>
                      </a:cubicBezTo>
                      <a:cubicBezTo>
                        <a:pt x="1496" y="11452"/>
                        <a:pt x="1465" y="11234"/>
                        <a:pt x="1621" y="10676"/>
                      </a:cubicBezTo>
                      <a:cubicBezTo>
                        <a:pt x="1434" y="10148"/>
                        <a:pt x="1496" y="9559"/>
                        <a:pt x="998" y="10303"/>
                      </a:cubicBezTo>
                      <a:cubicBezTo>
                        <a:pt x="1216" y="10955"/>
                        <a:pt x="873" y="11607"/>
                        <a:pt x="499" y="12166"/>
                      </a:cubicBezTo>
                      <a:cubicBezTo>
                        <a:pt x="156" y="11172"/>
                        <a:pt x="281" y="10552"/>
                        <a:pt x="374" y="9434"/>
                      </a:cubicBezTo>
                      <a:cubicBezTo>
                        <a:pt x="1340" y="9745"/>
                        <a:pt x="1652" y="8969"/>
                        <a:pt x="2494" y="8690"/>
                      </a:cubicBezTo>
                      <a:cubicBezTo>
                        <a:pt x="2899" y="8100"/>
                        <a:pt x="2618" y="7510"/>
                        <a:pt x="3242" y="7076"/>
                      </a:cubicBezTo>
                      <a:cubicBezTo>
                        <a:pt x="3335" y="6828"/>
                        <a:pt x="3398" y="6579"/>
                        <a:pt x="3491" y="6331"/>
                      </a:cubicBezTo>
                      <a:cubicBezTo>
                        <a:pt x="3585" y="6083"/>
                        <a:pt x="2743" y="6083"/>
                        <a:pt x="2743" y="6083"/>
                      </a:cubicBezTo>
                      <a:cubicBezTo>
                        <a:pt x="2494" y="6859"/>
                        <a:pt x="1777" y="6548"/>
                        <a:pt x="1122" y="6331"/>
                      </a:cubicBezTo>
                      <a:cubicBezTo>
                        <a:pt x="998" y="6424"/>
                        <a:pt x="904" y="6610"/>
                        <a:pt x="748" y="6579"/>
                      </a:cubicBezTo>
                      <a:cubicBezTo>
                        <a:pt x="468" y="6517"/>
                        <a:pt x="0" y="6083"/>
                        <a:pt x="0" y="6083"/>
                      </a:cubicBezTo>
                      <a:cubicBezTo>
                        <a:pt x="94" y="5772"/>
                        <a:pt x="94" y="5400"/>
                        <a:pt x="250" y="5090"/>
                      </a:cubicBezTo>
                      <a:cubicBezTo>
                        <a:pt x="374" y="4810"/>
                        <a:pt x="748" y="4345"/>
                        <a:pt x="748" y="4345"/>
                      </a:cubicBezTo>
                      <a:cubicBezTo>
                        <a:pt x="-31" y="4097"/>
                        <a:pt x="748" y="3972"/>
                        <a:pt x="1122" y="3848"/>
                      </a:cubicBezTo>
                      <a:cubicBezTo>
                        <a:pt x="1777" y="4066"/>
                        <a:pt x="2307" y="3600"/>
                        <a:pt x="2992" y="3476"/>
                      </a:cubicBezTo>
                      <a:cubicBezTo>
                        <a:pt x="4177" y="2700"/>
                        <a:pt x="4925" y="3786"/>
                        <a:pt x="6109" y="4097"/>
                      </a:cubicBezTo>
                      <a:cubicBezTo>
                        <a:pt x="6359" y="4003"/>
                        <a:pt x="6608" y="3941"/>
                        <a:pt x="6857" y="3848"/>
                      </a:cubicBezTo>
                      <a:cubicBezTo>
                        <a:pt x="6982" y="3817"/>
                        <a:pt x="7013" y="4562"/>
                        <a:pt x="7231" y="3724"/>
                      </a:cubicBezTo>
                      <a:lnTo>
                        <a:pt x="7107" y="1986"/>
                      </a:lnTo>
                      <a:lnTo>
                        <a:pt x="6483" y="1241"/>
                      </a:lnTo>
                      <a:cubicBezTo>
                        <a:pt x="7543" y="652"/>
                        <a:pt x="7450" y="652"/>
                        <a:pt x="8104" y="0"/>
                      </a:cubicBezTo>
                      <a:cubicBezTo>
                        <a:pt x="9226" y="497"/>
                        <a:pt x="10348" y="993"/>
                        <a:pt x="11470" y="1490"/>
                      </a:cubicBezTo>
                      <a:cubicBezTo>
                        <a:pt x="11595" y="1552"/>
                        <a:pt x="11221" y="1366"/>
                        <a:pt x="11096" y="1366"/>
                      </a:cubicBezTo>
                      <a:cubicBezTo>
                        <a:pt x="10847" y="1397"/>
                        <a:pt x="10348" y="1614"/>
                        <a:pt x="10348" y="1614"/>
                      </a:cubicBezTo>
                      <a:cubicBezTo>
                        <a:pt x="10005" y="2110"/>
                        <a:pt x="9881" y="2203"/>
                        <a:pt x="10224" y="2731"/>
                      </a:cubicBezTo>
                      <a:cubicBezTo>
                        <a:pt x="9569" y="3693"/>
                        <a:pt x="10037" y="3662"/>
                        <a:pt x="10348" y="4593"/>
                      </a:cubicBezTo>
                      <a:cubicBezTo>
                        <a:pt x="9943" y="4872"/>
                        <a:pt x="9756" y="5183"/>
                        <a:pt x="9351" y="5462"/>
                      </a:cubicBezTo>
                      <a:cubicBezTo>
                        <a:pt x="9507" y="6610"/>
                        <a:pt x="9413" y="6610"/>
                        <a:pt x="10473" y="6828"/>
                      </a:cubicBezTo>
                      <a:cubicBezTo>
                        <a:pt x="11127" y="6703"/>
                        <a:pt x="11439" y="6641"/>
                        <a:pt x="11221" y="5959"/>
                      </a:cubicBezTo>
                      <a:cubicBezTo>
                        <a:pt x="11252" y="5493"/>
                        <a:pt x="11252" y="5028"/>
                        <a:pt x="11346" y="4593"/>
                      </a:cubicBezTo>
                      <a:cubicBezTo>
                        <a:pt x="11377" y="4438"/>
                        <a:pt x="11470" y="4128"/>
                        <a:pt x="11595" y="4221"/>
                      </a:cubicBezTo>
                      <a:cubicBezTo>
                        <a:pt x="11782" y="4345"/>
                        <a:pt x="11688" y="4624"/>
                        <a:pt x="11720" y="4841"/>
                      </a:cubicBezTo>
                      <a:cubicBezTo>
                        <a:pt x="12561" y="4562"/>
                        <a:pt x="12717" y="3600"/>
                        <a:pt x="12966" y="2855"/>
                      </a:cubicBezTo>
                      <a:cubicBezTo>
                        <a:pt x="13122" y="2359"/>
                        <a:pt x="14088" y="2297"/>
                        <a:pt x="14463" y="2234"/>
                      </a:cubicBezTo>
                      <a:cubicBezTo>
                        <a:pt x="14681" y="2855"/>
                        <a:pt x="14837" y="2886"/>
                        <a:pt x="15460" y="2731"/>
                      </a:cubicBezTo>
                      <a:cubicBezTo>
                        <a:pt x="15927" y="2421"/>
                        <a:pt x="16021" y="2297"/>
                        <a:pt x="15834" y="1738"/>
                      </a:cubicBezTo>
                      <a:cubicBezTo>
                        <a:pt x="16270" y="1428"/>
                        <a:pt x="16083" y="1428"/>
                        <a:pt x="16457" y="1614"/>
                      </a:cubicBezTo>
                      <a:lnTo>
                        <a:pt x="21569" y="2234"/>
                      </a:lnTo>
                      <a:lnTo>
                        <a:pt x="16831" y="14276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6" name="Shape 216"/>
                <p:cNvSpPr/>
                <p:nvPr/>
              </p:nvSpPr>
              <p:spPr>
                <a:xfrm>
                  <a:off x="565149" y="23812"/>
                  <a:ext cx="2052907" cy="3458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53" h="20286" extrusionOk="0">
                      <a:moveTo>
                        <a:pt x="18421" y="12177"/>
                      </a:moveTo>
                      <a:cubicBezTo>
                        <a:pt x="18862" y="10438"/>
                        <a:pt x="21600" y="2030"/>
                        <a:pt x="19141" y="0"/>
                      </a:cubicBezTo>
                      <a:lnTo>
                        <a:pt x="3689" y="0"/>
                      </a:lnTo>
                      <a:cubicBezTo>
                        <a:pt x="3457" y="1740"/>
                        <a:pt x="3759" y="2609"/>
                        <a:pt x="3318" y="4204"/>
                      </a:cubicBezTo>
                      <a:cubicBezTo>
                        <a:pt x="3016" y="6379"/>
                        <a:pt x="3086" y="5654"/>
                        <a:pt x="2691" y="6958"/>
                      </a:cubicBezTo>
                      <a:cubicBezTo>
                        <a:pt x="2506" y="6668"/>
                        <a:pt x="2320" y="6379"/>
                        <a:pt x="2111" y="6089"/>
                      </a:cubicBezTo>
                      <a:cubicBezTo>
                        <a:pt x="2065" y="5944"/>
                        <a:pt x="1926" y="5799"/>
                        <a:pt x="1926" y="5799"/>
                      </a:cubicBezTo>
                      <a:cubicBezTo>
                        <a:pt x="1763" y="5799"/>
                        <a:pt x="1578" y="5654"/>
                        <a:pt x="1438" y="6089"/>
                      </a:cubicBezTo>
                      <a:cubicBezTo>
                        <a:pt x="1253" y="6523"/>
                        <a:pt x="1067" y="8843"/>
                        <a:pt x="882" y="9713"/>
                      </a:cubicBezTo>
                      <a:cubicBezTo>
                        <a:pt x="742" y="10293"/>
                        <a:pt x="626" y="10728"/>
                        <a:pt x="510" y="11162"/>
                      </a:cubicBezTo>
                      <a:cubicBezTo>
                        <a:pt x="371" y="11742"/>
                        <a:pt x="116" y="12467"/>
                        <a:pt x="116" y="12467"/>
                      </a:cubicBezTo>
                      <a:cubicBezTo>
                        <a:pt x="209" y="13772"/>
                        <a:pt x="162" y="14062"/>
                        <a:pt x="0" y="15221"/>
                      </a:cubicBezTo>
                      <a:cubicBezTo>
                        <a:pt x="394" y="15511"/>
                        <a:pt x="510" y="15511"/>
                        <a:pt x="371" y="17396"/>
                      </a:cubicBezTo>
                      <a:cubicBezTo>
                        <a:pt x="626" y="17686"/>
                        <a:pt x="1114" y="16816"/>
                        <a:pt x="1369" y="16671"/>
                      </a:cubicBezTo>
                      <a:cubicBezTo>
                        <a:pt x="1647" y="16236"/>
                        <a:pt x="1694" y="16961"/>
                        <a:pt x="1926" y="16091"/>
                      </a:cubicBezTo>
                      <a:cubicBezTo>
                        <a:pt x="2065" y="13917"/>
                        <a:pt x="1926" y="14497"/>
                        <a:pt x="2250" y="13917"/>
                      </a:cubicBezTo>
                      <a:cubicBezTo>
                        <a:pt x="2320" y="13627"/>
                        <a:pt x="2390" y="13482"/>
                        <a:pt x="2436" y="13047"/>
                      </a:cubicBezTo>
                      <a:cubicBezTo>
                        <a:pt x="2459" y="12757"/>
                        <a:pt x="2459" y="12322"/>
                        <a:pt x="2506" y="12177"/>
                      </a:cubicBezTo>
                      <a:cubicBezTo>
                        <a:pt x="2598" y="11597"/>
                        <a:pt x="3248" y="10003"/>
                        <a:pt x="3434" y="9713"/>
                      </a:cubicBezTo>
                      <a:cubicBezTo>
                        <a:pt x="3712" y="7538"/>
                        <a:pt x="3550" y="8118"/>
                        <a:pt x="3875" y="7538"/>
                      </a:cubicBezTo>
                      <a:cubicBezTo>
                        <a:pt x="4130" y="7973"/>
                        <a:pt x="4153" y="8988"/>
                        <a:pt x="4431" y="8408"/>
                      </a:cubicBezTo>
                      <a:cubicBezTo>
                        <a:pt x="4617" y="7538"/>
                        <a:pt x="4779" y="7393"/>
                        <a:pt x="4988" y="6668"/>
                      </a:cubicBezTo>
                      <a:cubicBezTo>
                        <a:pt x="5243" y="8408"/>
                        <a:pt x="5035" y="6668"/>
                        <a:pt x="5174" y="10003"/>
                      </a:cubicBezTo>
                      <a:cubicBezTo>
                        <a:pt x="5243" y="11452"/>
                        <a:pt x="5406" y="12322"/>
                        <a:pt x="5499" y="13627"/>
                      </a:cubicBezTo>
                      <a:cubicBezTo>
                        <a:pt x="5267" y="14497"/>
                        <a:pt x="5313" y="15077"/>
                        <a:pt x="5058" y="15511"/>
                      </a:cubicBezTo>
                      <a:cubicBezTo>
                        <a:pt x="4803" y="17396"/>
                        <a:pt x="4710" y="16381"/>
                        <a:pt x="4362" y="15801"/>
                      </a:cubicBezTo>
                      <a:cubicBezTo>
                        <a:pt x="4431" y="16961"/>
                        <a:pt x="4640" y="18411"/>
                        <a:pt x="4872" y="19136"/>
                      </a:cubicBezTo>
                      <a:cubicBezTo>
                        <a:pt x="5058" y="16526"/>
                        <a:pt x="4895" y="17686"/>
                        <a:pt x="5359" y="16381"/>
                      </a:cubicBezTo>
                      <a:cubicBezTo>
                        <a:pt x="5499" y="16091"/>
                        <a:pt x="5754" y="15221"/>
                        <a:pt x="5754" y="15221"/>
                      </a:cubicBezTo>
                      <a:cubicBezTo>
                        <a:pt x="5754" y="14497"/>
                        <a:pt x="5707" y="13627"/>
                        <a:pt x="5800" y="13047"/>
                      </a:cubicBezTo>
                      <a:cubicBezTo>
                        <a:pt x="5870" y="12757"/>
                        <a:pt x="5893" y="13917"/>
                        <a:pt x="5986" y="13917"/>
                      </a:cubicBezTo>
                      <a:cubicBezTo>
                        <a:pt x="6079" y="14062"/>
                        <a:pt x="6125" y="13627"/>
                        <a:pt x="6171" y="13337"/>
                      </a:cubicBezTo>
                      <a:cubicBezTo>
                        <a:pt x="6079" y="11887"/>
                        <a:pt x="5847" y="11162"/>
                        <a:pt x="5754" y="9713"/>
                      </a:cubicBezTo>
                      <a:cubicBezTo>
                        <a:pt x="5800" y="9133"/>
                        <a:pt x="5916" y="8408"/>
                        <a:pt x="5870" y="7828"/>
                      </a:cubicBezTo>
                      <a:cubicBezTo>
                        <a:pt x="5823" y="7248"/>
                        <a:pt x="5754" y="6089"/>
                        <a:pt x="5754" y="6089"/>
                      </a:cubicBezTo>
                      <a:cubicBezTo>
                        <a:pt x="5939" y="4639"/>
                        <a:pt x="6009" y="5074"/>
                        <a:pt x="6171" y="6379"/>
                      </a:cubicBezTo>
                      <a:cubicBezTo>
                        <a:pt x="6264" y="8118"/>
                        <a:pt x="6403" y="8843"/>
                        <a:pt x="6612" y="10293"/>
                      </a:cubicBezTo>
                      <a:cubicBezTo>
                        <a:pt x="6519" y="11742"/>
                        <a:pt x="6705" y="11887"/>
                        <a:pt x="6427" y="12757"/>
                      </a:cubicBezTo>
                      <a:cubicBezTo>
                        <a:pt x="6079" y="15366"/>
                        <a:pt x="6450" y="12032"/>
                        <a:pt x="6357" y="14642"/>
                      </a:cubicBezTo>
                      <a:cubicBezTo>
                        <a:pt x="6357" y="15221"/>
                        <a:pt x="6218" y="15801"/>
                        <a:pt x="6171" y="16381"/>
                      </a:cubicBezTo>
                      <a:cubicBezTo>
                        <a:pt x="6264" y="17686"/>
                        <a:pt x="6218" y="18121"/>
                        <a:pt x="6055" y="19136"/>
                      </a:cubicBezTo>
                      <a:cubicBezTo>
                        <a:pt x="6218" y="21600"/>
                        <a:pt x="6543" y="19426"/>
                        <a:pt x="6867" y="18846"/>
                      </a:cubicBezTo>
                      <a:cubicBezTo>
                        <a:pt x="6937" y="17686"/>
                        <a:pt x="6844" y="17251"/>
                        <a:pt x="6937" y="16091"/>
                      </a:cubicBezTo>
                      <a:cubicBezTo>
                        <a:pt x="6867" y="15221"/>
                        <a:pt x="6682" y="14062"/>
                        <a:pt x="6937" y="13337"/>
                      </a:cubicBezTo>
                      <a:cubicBezTo>
                        <a:pt x="7030" y="13047"/>
                        <a:pt x="7308" y="12757"/>
                        <a:pt x="7308" y="12757"/>
                      </a:cubicBezTo>
                      <a:cubicBezTo>
                        <a:pt x="7563" y="13192"/>
                        <a:pt x="7540" y="13772"/>
                        <a:pt x="7679" y="14932"/>
                      </a:cubicBezTo>
                      <a:cubicBezTo>
                        <a:pt x="7865" y="12177"/>
                        <a:pt x="7679" y="13047"/>
                        <a:pt x="8376" y="13337"/>
                      </a:cubicBezTo>
                      <a:cubicBezTo>
                        <a:pt x="8236" y="11017"/>
                        <a:pt x="8468" y="11017"/>
                        <a:pt x="8863" y="10583"/>
                      </a:cubicBezTo>
                      <a:cubicBezTo>
                        <a:pt x="8886" y="10293"/>
                        <a:pt x="8979" y="8263"/>
                        <a:pt x="9118" y="7828"/>
                      </a:cubicBezTo>
                      <a:cubicBezTo>
                        <a:pt x="9234" y="7538"/>
                        <a:pt x="9489" y="7248"/>
                        <a:pt x="9489" y="7248"/>
                      </a:cubicBezTo>
                      <a:cubicBezTo>
                        <a:pt x="9976" y="7828"/>
                        <a:pt x="9582" y="8408"/>
                        <a:pt x="10000" y="9133"/>
                      </a:cubicBezTo>
                      <a:cubicBezTo>
                        <a:pt x="10046" y="8843"/>
                        <a:pt x="10092" y="8263"/>
                        <a:pt x="10185" y="8118"/>
                      </a:cubicBezTo>
                      <a:cubicBezTo>
                        <a:pt x="10324" y="7973"/>
                        <a:pt x="10487" y="8843"/>
                        <a:pt x="10603" y="8408"/>
                      </a:cubicBezTo>
                      <a:cubicBezTo>
                        <a:pt x="10696" y="8263"/>
                        <a:pt x="10603" y="7538"/>
                        <a:pt x="10556" y="7248"/>
                      </a:cubicBezTo>
                      <a:cubicBezTo>
                        <a:pt x="10464" y="6813"/>
                        <a:pt x="10301" y="6813"/>
                        <a:pt x="10185" y="6668"/>
                      </a:cubicBezTo>
                      <a:cubicBezTo>
                        <a:pt x="10116" y="6523"/>
                        <a:pt x="10000" y="6379"/>
                        <a:pt x="10000" y="6379"/>
                      </a:cubicBezTo>
                      <a:cubicBezTo>
                        <a:pt x="10208" y="5509"/>
                        <a:pt x="10278" y="5219"/>
                        <a:pt x="10556" y="5799"/>
                      </a:cubicBezTo>
                      <a:cubicBezTo>
                        <a:pt x="10696" y="5509"/>
                        <a:pt x="10835" y="5074"/>
                        <a:pt x="10997" y="5074"/>
                      </a:cubicBezTo>
                      <a:cubicBezTo>
                        <a:pt x="11206" y="5219"/>
                        <a:pt x="11856" y="6234"/>
                        <a:pt x="12041" y="6668"/>
                      </a:cubicBezTo>
                      <a:cubicBezTo>
                        <a:pt x="12227" y="7103"/>
                        <a:pt x="12621" y="7828"/>
                        <a:pt x="12621" y="7828"/>
                      </a:cubicBezTo>
                      <a:cubicBezTo>
                        <a:pt x="12714" y="7828"/>
                        <a:pt x="12992" y="7538"/>
                        <a:pt x="13108" y="7248"/>
                      </a:cubicBezTo>
                      <a:cubicBezTo>
                        <a:pt x="13224" y="6813"/>
                        <a:pt x="13480" y="6089"/>
                        <a:pt x="13480" y="6089"/>
                      </a:cubicBezTo>
                      <a:cubicBezTo>
                        <a:pt x="13573" y="6089"/>
                        <a:pt x="13874" y="6379"/>
                        <a:pt x="13921" y="6958"/>
                      </a:cubicBezTo>
                      <a:cubicBezTo>
                        <a:pt x="13990" y="7973"/>
                        <a:pt x="13665" y="8843"/>
                        <a:pt x="13549" y="9133"/>
                      </a:cubicBezTo>
                      <a:cubicBezTo>
                        <a:pt x="13364" y="10003"/>
                        <a:pt x="13178" y="10003"/>
                        <a:pt x="13108" y="11162"/>
                      </a:cubicBezTo>
                      <a:cubicBezTo>
                        <a:pt x="13178" y="12467"/>
                        <a:pt x="13085" y="13337"/>
                        <a:pt x="13178" y="14642"/>
                      </a:cubicBezTo>
                      <a:cubicBezTo>
                        <a:pt x="13317" y="13482"/>
                        <a:pt x="13387" y="13192"/>
                        <a:pt x="13665" y="13627"/>
                      </a:cubicBezTo>
                      <a:cubicBezTo>
                        <a:pt x="13805" y="15656"/>
                        <a:pt x="13967" y="13482"/>
                        <a:pt x="14176" y="12757"/>
                      </a:cubicBezTo>
                      <a:cubicBezTo>
                        <a:pt x="14222" y="12467"/>
                        <a:pt x="14222" y="12032"/>
                        <a:pt x="14292" y="11887"/>
                      </a:cubicBezTo>
                      <a:cubicBezTo>
                        <a:pt x="14338" y="11597"/>
                        <a:pt x="14431" y="11742"/>
                        <a:pt x="14477" y="11597"/>
                      </a:cubicBezTo>
                      <a:cubicBezTo>
                        <a:pt x="14524" y="11307"/>
                        <a:pt x="14524" y="10872"/>
                        <a:pt x="14547" y="10583"/>
                      </a:cubicBezTo>
                      <a:cubicBezTo>
                        <a:pt x="14663" y="9423"/>
                        <a:pt x="14802" y="9133"/>
                        <a:pt x="15034" y="8843"/>
                      </a:cubicBezTo>
                      <a:cubicBezTo>
                        <a:pt x="15405" y="8988"/>
                        <a:pt x="15869" y="10003"/>
                        <a:pt x="16241" y="10003"/>
                      </a:cubicBezTo>
                      <a:lnTo>
                        <a:pt x="18421" y="12177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7" name="Shape 217"/>
                <p:cNvSpPr/>
                <p:nvPr/>
              </p:nvSpPr>
              <p:spPr>
                <a:xfrm>
                  <a:off x="1017168" y="158750"/>
                  <a:ext cx="43283" cy="37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30" h="20160" extrusionOk="0">
                      <a:moveTo>
                        <a:pt x="120" y="20160"/>
                      </a:moveTo>
                      <a:cubicBezTo>
                        <a:pt x="3604" y="5760"/>
                        <a:pt x="6391" y="4320"/>
                        <a:pt x="19630" y="0"/>
                      </a:cubicBezTo>
                      <a:cubicBezTo>
                        <a:pt x="18236" y="3600"/>
                        <a:pt x="15449" y="15840"/>
                        <a:pt x="11269" y="17280"/>
                      </a:cubicBezTo>
                      <a:cubicBezTo>
                        <a:pt x="-1970" y="21600"/>
                        <a:pt x="120" y="6480"/>
                        <a:pt x="120" y="2016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8" name="Shape 218"/>
                <p:cNvSpPr/>
                <p:nvPr/>
              </p:nvSpPr>
              <p:spPr>
                <a:xfrm>
                  <a:off x="961937" y="212725"/>
                  <a:ext cx="56789" cy="428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70" h="21600" extrusionOk="0">
                      <a:moveTo>
                        <a:pt x="1051" y="21600"/>
                      </a:moveTo>
                      <a:cubicBezTo>
                        <a:pt x="-1894" y="9450"/>
                        <a:pt x="1542" y="6750"/>
                        <a:pt x="8906" y="0"/>
                      </a:cubicBezTo>
                      <a:cubicBezTo>
                        <a:pt x="11361" y="675"/>
                        <a:pt x="15288" y="0"/>
                        <a:pt x="16761" y="2700"/>
                      </a:cubicBezTo>
                      <a:cubicBezTo>
                        <a:pt x="19706" y="8775"/>
                        <a:pt x="5961" y="21600"/>
                        <a:pt x="1051" y="2160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9" name="Shape 219"/>
                <p:cNvSpPr/>
                <p:nvPr/>
              </p:nvSpPr>
              <p:spPr>
                <a:xfrm>
                  <a:off x="1209833" y="375531"/>
                  <a:ext cx="62167" cy="197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1278" h="19200" extrusionOk="0">
                      <a:moveTo>
                        <a:pt x="6455" y="19200"/>
                      </a:moveTo>
                      <a:cubicBezTo>
                        <a:pt x="3044" y="14400"/>
                        <a:pt x="-4061" y="9600"/>
                        <a:pt x="3044" y="0"/>
                      </a:cubicBezTo>
                      <a:cubicBezTo>
                        <a:pt x="17539" y="8400"/>
                        <a:pt x="9013" y="-2400"/>
                        <a:pt x="6455" y="1920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0" name="Shape 220"/>
                <p:cNvSpPr/>
                <p:nvPr/>
              </p:nvSpPr>
              <p:spPr>
                <a:xfrm>
                  <a:off x="1392237" y="378668"/>
                  <a:ext cx="43586" cy="266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120" h="9804" extrusionOk="0">
                      <a:moveTo>
                        <a:pt x="0" y="6496"/>
                      </a:moveTo>
                      <a:cubicBezTo>
                        <a:pt x="2057" y="4532"/>
                        <a:pt x="3600" y="1587"/>
                        <a:pt x="6171" y="605"/>
                      </a:cubicBezTo>
                      <a:cubicBezTo>
                        <a:pt x="21600" y="-3813"/>
                        <a:pt x="11829" y="17787"/>
                        <a:pt x="0" y="649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21" name="Shape 221"/>
                <p:cNvSpPr/>
                <p:nvPr/>
              </p:nvSpPr>
              <p:spPr>
                <a:xfrm>
                  <a:off x="853394" y="217314"/>
                  <a:ext cx="43544" cy="232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953" h="13172" extrusionOk="0">
                      <a:moveTo>
                        <a:pt x="1230" y="11438"/>
                      </a:moveTo>
                      <a:cubicBezTo>
                        <a:pt x="-3647" y="-4402"/>
                        <a:pt x="6805" y="-82"/>
                        <a:pt x="17953" y="2798"/>
                      </a:cubicBezTo>
                      <a:cubicBezTo>
                        <a:pt x="6108" y="7118"/>
                        <a:pt x="6805" y="17198"/>
                        <a:pt x="1230" y="114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</p:grpSp>
          <p:grpSp>
            <p:nvGrpSpPr>
              <p:cNvPr id="234" name="Group 234"/>
              <p:cNvGrpSpPr/>
              <p:nvPr/>
            </p:nvGrpSpPr>
            <p:grpSpPr>
              <a:xfrm>
                <a:off x="2012949" y="0"/>
                <a:ext cx="9110664" cy="663576"/>
                <a:chOff x="0" y="0"/>
                <a:chExt cx="9110662" cy="663575"/>
              </a:xfrm>
            </p:grpSpPr>
            <p:sp>
              <p:nvSpPr>
                <p:cNvPr id="223" name="Shape 223"/>
                <p:cNvSpPr/>
                <p:nvPr/>
              </p:nvSpPr>
              <p:spPr>
                <a:xfrm>
                  <a:off x="-1" y="350837"/>
                  <a:ext cx="9110663" cy="1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4" name="Shape 224"/>
                <p:cNvSpPr/>
                <p:nvPr/>
              </p:nvSpPr>
              <p:spPr>
                <a:xfrm flipH="1">
                  <a:off x="736891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5" name="Shape 225"/>
                <p:cNvSpPr/>
                <p:nvPr/>
              </p:nvSpPr>
              <p:spPr>
                <a:xfrm flipH="1">
                  <a:off x="1585433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6" name="Shape 226"/>
                <p:cNvSpPr/>
                <p:nvPr/>
              </p:nvSpPr>
              <p:spPr>
                <a:xfrm>
                  <a:off x="2433976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7" name="Shape 227"/>
                <p:cNvSpPr/>
                <p:nvPr/>
              </p:nvSpPr>
              <p:spPr>
                <a:xfrm>
                  <a:off x="3282518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8" name="Shape 228"/>
                <p:cNvSpPr/>
                <p:nvPr/>
              </p:nvSpPr>
              <p:spPr>
                <a:xfrm>
                  <a:off x="4131060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9" name="Shape 229"/>
                <p:cNvSpPr/>
                <p:nvPr/>
              </p:nvSpPr>
              <p:spPr>
                <a:xfrm>
                  <a:off x="4979602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0" name="Shape 230"/>
                <p:cNvSpPr/>
                <p:nvPr/>
              </p:nvSpPr>
              <p:spPr>
                <a:xfrm>
                  <a:off x="5828144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1" name="Shape 231"/>
                <p:cNvSpPr/>
                <p:nvPr/>
              </p:nvSpPr>
              <p:spPr>
                <a:xfrm>
                  <a:off x="6676686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2" name="Shape 232"/>
                <p:cNvSpPr/>
                <p:nvPr/>
              </p:nvSpPr>
              <p:spPr>
                <a:xfrm>
                  <a:off x="7525228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3" name="Shape 233"/>
                <p:cNvSpPr/>
                <p:nvPr/>
              </p:nvSpPr>
              <p:spPr>
                <a:xfrm>
                  <a:off x="8373770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50" name="Group 250"/>
              <p:cNvGrpSpPr/>
              <p:nvPr/>
            </p:nvGrpSpPr>
            <p:grpSpPr>
              <a:xfrm>
                <a:off x="0" y="242888"/>
                <a:ext cx="3330575" cy="1635125"/>
                <a:chOff x="0" y="0"/>
                <a:chExt cx="3330574" cy="1635124"/>
              </a:xfrm>
            </p:grpSpPr>
            <p:sp>
              <p:nvSpPr>
                <p:cNvPr id="235" name="Shape 235"/>
                <p:cNvSpPr/>
                <p:nvPr/>
              </p:nvSpPr>
              <p:spPr>
                <a:xfrm>
                  <a:off x="2606675" y="3865"/>
                  <a:ext cx="0" cy="548908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236"/>
                <p:cNvSpPr/>
                <p:nvPr/>
              </p:nvSpPr>
              <p:spPr>
                <a:xfrm>
                  <a:off x="2800350" y="862016"/>
                  <a:ext cx="111126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237"/>
                <p:cNvSpPr/>
                <p:nvPr/>
              </p:nvSpPr>
              <p:spPr>
                <a:xfrm>
                  <a:off x="2968625" y="931596"/>
                  <a:ext cx="0" cy="10823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8" name="Shape 238"/>
                <p:cNvSpPr/>
                <p:nvPr/>
              </p:nvSpPr>
              <p:spPr>
                <a:xfrm>
                  <a:off x="3330575" y="1318150"/>
                  <a:ext cx="0" cy="305378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9" name="Shape 239"/>
                <p:cNvSpPr/>
                <p:nvPr/>
              </p:nvSpPr>
              <p:spPr>
                <a:xfrm>
                  <a:off x="1520825" y="19327"/>
                  <a:ext cx="0" cy="239664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0" name="Shape 240"/>
                <p:cNvSpPr/>
                <p:nvPr/>
              </p:nvSpPr>
              <p:spPr>
                <a:xfrm flipH="1">
                  <a:off x="1158875" y="7731"/>
                  <a:ext cx="1" cy="1302688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1" name="Shape 241"/>
                <p:cNvSpPr/>
                <p:nvPr/>
              </p:nvSpPr>
              <p:spPr>
                <a:xfrm flipH="1">
                  <a:off x="1117599" y="862016"/>
                  <a:ext cx="107951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2" name="Shape 242"/>
                <p:cNvSpPr/>
                <p:nvPr/>
              </p:nvSpPr>
              <p:spPr>
                <a:xfrm>
                  <a:off x="904875" y="862016"/>
                  <a:ext cx="95251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3" name="Shape 243"/>
                <p:cNvSpPr/>
                <p:nvPr/>
              </p:nvSpPr>
              <p:spPr>
                <a:xfrm flipH="1">
                  <a:off x="587374" y="862016"/>
                  <a:ext cx="130176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4" name="Shape 244"/>
                <p:cNvSpPr/>
                <p:nvPr/>
              </p:nvSpPr>
              <p:spPr>
                <a:xfrm>
                  <a:off x="0" y="862016"/>
                  <a:ext cx="552451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hape 245"/>
                <p:cNvSpPr/>
                <p:nvPr/>
              </p:nvSpPr>
              <p:spPr>
                <a:xfrm flipH="1">
                  <a:off x="431800" y="483192"/>
                  <a:ext cx="1" cy="1151933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246"/>
                <p:cNvSpPr/>
                <p:nvPr/>
              </p:nvSpPr>
              <p:spPr>
                <a:xfrm flipH="1">
                  <a:off x="73024" y="552772"/>
                  <a:ext cx="2" cy="603025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247"/>
                <p:cNvSpPr/>
                <p:nvPr/>
              </p:nvSpPr>
              <p:spPr>
                <a:xfrm flipV="1">
                  <a:off x="436244" y="0"/>
                  <a:ext cx="1" cy="104370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 flipH="1">
                  <a:off x="796924" y="274453"/>
                  <a:ext cx="1" cy="371093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249"/>
                <p:cNvSpPr/>
                <p:nvPr/>
              </p:nvSpPr>
              <p:spPr>
                <a:xfrm flipV="1">
                  <a:off x="796925" y="7732"/>
                  <a:ext cx="0" cy="85042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pic>
          <p:nvPicPr>
            <p:cNvPr id="252" name="image1.tif" descr="earth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5237" y="2735262"/>
              <a:ext cx="1095376" cy="1019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55" name="Shape 255"/>
          <p:cNvSpPr>
            <a:spLocks noGrp="1"/>
          </p:cNvSpPr>
          <p:nvPr>
            <p:ph type="body" sz="quarter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buSzTx/>
              <a:buNone/>
            </a:lvl1pPr>
          </a:lstStyle>
          <a:p>
            <a:r>
              <a:t>Click to edit Master subtitle style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xfrm>
            <a:off x="8461092" y="6492976"/>
            <a:ext cx="301909" cy="2888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7772400" cy="41148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>
          <a:xfrm>
            <a:off x="6405562" y="930275"/>
            <a:ext cx="2052638" cy="533241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idx="1"/>
          </p:nvPr>
        </p:nvSpPr>
        <p:spPr>
          <a:xfrm>
            <a:off x="246063" y="930275"/>
            <a:ext cx="6007101" cy="53324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46" name="Shape 3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7772400" cy="41148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90575" indent="-333375">
              <a:spcBef>
                <a:spcPts val="600"/>
              </a:spcBef>
              <a:buBlip>
                <a:blip r:embed="rId3"/>
              </a:buBlip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81100" indent="-266700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691639" indent="-320039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2148839" indent="-320039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</a:lstStyle>
          <a:p>
            <a:r>
              <a:t>Click to edit Master text styles</a:t>
            </a:r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spcBef>
                <a:spcPts val="600"/>
              </a:spcBef>
              <a:buBlip>
                <a:blip r:embed="rId2"/>
              </a:buBlip>
              <a:defRPr sz="2800"/>
            </a:lvl1pPr>
            <a:lvl2pPr marL="790575" indent="-333375">
              <a:spcBef>
                <a:spcPts val="600"/>
              </a:spcBef>
              <a:buBlip>
                <a:blip r:embed="rId3"/>
              </a:buBlip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293" name="Shape 2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01" name="Shape 3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  <a:lvl2pPr>
              <a:buBlip>
                <a:blip r:embed="rId3"/>
              </a:buBlip>
            </a:lvl2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317" name="Shape 317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Click to edit Master title style</a:t>
            </a:r>
          </a:p>
        </p:txBody>
      </p:sp>
      <p:sp>
        <p:nvSpPr>
          <p:cNvPr id="326" name="Shape 326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327" name="Shape 327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328" name="Shape 3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Off val="44000"/>
              </a:schemeClr>
            </a:gs>
            <a:gs pos="50000">
              <a:schemeClr val="accent3">
                <a:lumOff val="44000"/>
              </a:schemeClr>
            </a:gs>
            <a:gs pos="100000">
              <a:schemeClr val="accent3">
                <a:lumOff val="44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4"/>
          <p:cNvGrpSpPr/>
          <p:nvPr/>
        </p:nvGrpSpPr>
        <p:grpSpPr>
          <a:xfrm>
            <a:off x="261938" y="87313"/>
            <a:ext cx="8488363" cy="831851"/>
            <a:chOff x="0" y="0"/>
            <a:chExt cx="8488362" cy="831850"/>
          </a:xfrm>
        </p:grpSpPr>
        <p:grpSp>
          <p:nvGrpSpPr>
            <p:cNvPr id="152" name="Group 152"/>
            <p:cNvGrpSpPr/>
            <p:nvPr/>
          </p:nvGrpSpPr>
          <p:grpSpPr>
            <a:xfrm>
              <a:off x="792162" y="77787"/>
              <a:ext cx="7696201" cy="685801"/>
              <a:chOff x="0" y="0"/>
              <a:chExt cx="7696200" cy="685800"/>
            </a:xfrm>
          </p:grpSpPr>
          <p:sp>
            <p:nvSpPr>
              <p:cNvPr id="2" name="Shape 2"/>
              <p:cNvSpPr/>
              <p:nvPr/>
            </p:nvSpPr>
            <p:spPr>
              <a:xfrm>
                <a:off x="-1" y="0"/>
                <a:ext cx="7696201" cy="685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400"/>
                    </a:moveTo>
                    <a:lnTo>
                      <a:pt x="21600" y="21600"/>
                    </a:lnTo>
                    <a:cubicBezTo>
                      <a:pt x="21600" y="21600"/>
                      <a:pt x="10800" y="21600"/>
                      <a:pt x="0" y="21600"/>
                    </a:cubicBezTo>
                    <a:cubicBezTo>
                      <a:pt x="717" y="17250"/>
                      <a:pt x="753" y="3050"/>
                      <a:pt x="0" y="0"/>
                    </a:cubicBezTo>
                    <a:cubicBezTo>
                      <a:pt x="10800" y="0"/>
                      <a:pt x="21600" y="0"/>
                      <a:pt x="21600" y="0"/>
                    </a:cubicBezTo>
                    <a:lnTo>
                      <a:pt x="21600" y="2400"/>
                    </a:lnTo>
                    <a:close/>
                  </a:path>
                </a:pathLst>
              </a:custGeom>
              <a:solidFill>
                <a:srgbClr val="E5D093"/>
              </a:solidFill>
              <a:ln w="952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grpSp>
            <p:nvGrpSpPr>
              <p:cNvPr id="103" name="Group 103"/>
              <p:cNvGrpSpPr/>
              <p:nvPr/>
            </p:nvGrpSpPr>
            <p:grpSpPr>
              <a:xfrm>
                <a:off x="842962" y="0"/>
                <a:ext cx="6074749" cy="681038"/>
                <a:chOff x="0" y="0"/>
                <a:chExt cx="6074748" cy="681037"/>
              </a:xfrm>
            </p:grpSpPr>
            <p:grpSp>
              <p:nvGrpSpPr>
                <p:cNvPr id="59" name="Group 59"/>
                <p:cNvGrpSpPr/>
                <p:nvPr/>
              </p:nvGrpSpPr>
              <p:grpSpPr>
                <a:xfrm>
                  <a:off x="-1" y="1587"/>
                  <a:ext cx="3505201" cy="677864"/>
                  <a:chOff x="0" y="0"/>
                  <a:chExt cx="3505199" cy="677862"/>
                </a:xfrm>
              </p:grpSpPr>
              <p:sp>
                <p:nvSpPr>
                  <p:cNvPr id="3" name="Shape 3"/>
                  <p:cNvSpPr/>
                  <p:nvPr/>
                </p:nvSpPr>
                <p:spPr>
                  <a:xfrm>
                    <a:off x="1962662" y="621851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522" h="16199" extrusionOk="0">
                        <a:moveTo>
                          <a:pt x="2122" y="8392"/>
                        </a:moveTo>
                        <a:cubicBezTo>
                          <a:pt x="-2198" y="-999"/>
                          <a:pt x="5002" y="-1938"/>
                          <a:pt x="16522" y="2758"/>
                        </a:cubicBezTo>
                        <a:cubicBezTo>
                          <a:pt x="15082" y="6514"/>
                          <a:pt x="16522" y="10271"/>
                          <a:pt x="13642" y="14027"/>
                        </a:cubicBezTo>
                        <a:cubicBezTo>
                          <a:pt x="7882" y="19662"/>
                          <a:pt x="-5078" y="13088"/>
                          <a:pt x="2122" y="839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" name="Shape 4"/>
                  <p:cNvSpPr/>
                  <p:nvPr/>
                </p:nvSpPr>
                <p:spPr>
                  <a:xfrm>
                    <a:off x="2081095" y="664850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174" h="16556" extrusionOk="0">
                        <a:moveTo>
                          <a:pt x="1404" y="10218"/>
                        </a:moveTo>
                        <a:cubicBezTo>
                          <a:pt x="-1836" y="2705"/>
                          <a:pt x="324" y="-1991"/>
                          <a:pt x="10044" y="826"/>
                        </a:cubicBezTo>
                        <a:cubicBezTo>
                          <a:pt x="15444" y="7400"/>
                          <a:pt x="19764" y="19609"/>
                          <a:pt x="5724" y="15852"/>
                        </a:cubicBezTo>
                        <a:cubicBezTo>
                          <a:pt x="4644" y="13974"/>
                          <a:pt x="1404" y="10218"/>
                          <a:pt x="1404" y="102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" name="Shape 5"/>
                  <p:cNvSpPr/>
                  <p:nvPr/>
                </p:nvSpPr>
                <p:spPr>
                  <a:xfrm>
                    <a:off x="1744662" y="596076"/>
                    <a:ext cx="20638" cy="193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8812" extrusionOk="0">
                        <a:moveTo>
                          <a:pt x="11520" y="16228"/>
                        </a:moveTo>
                        <a:cubicBezTo>
                          <a:pt x="2160" y="9543"/>
                          <a:pt x="10800" y="16743"/>
                          <a:pt x="5760" y="10057"/>
                        </a:cubicBezTo>
                        <a:cubicBezTo>
                          <a:pt x="4320" y="8000"/>
                          <a:pt x="0" y="3886"/>
                          <a:pt x="0" y="3886"/>
                        </a:cubicBezTo>
                        <a:cubicBezTo>
                          <a:pt x="3600" y="-229"/>
                          <a:pt x="5040" y="-743"/>
                          <a:pt x="11520" y="800"/>
                        </a:cubicBezTo>
                        <a:cubicBezTo>
                          <a:pt x="18000" y="7486"/>
                          <a:pt x="7200" y="7486"/>
                          <a:pt x="21600" y="11086"/>
                        </a:cubicBezTo>
                        <a:cubicBezTo>
                          <a:pt x="20880" y="12628"/>
                          <a:pt x="21600" y="14171"/>
                          <a:pt x="20160" y="15200"/>
                        </a:cubicBezTo>
                        <a:cubicBezTo>
                          <a:pt x="10800" y="20857"/>
                          <a:pt x="11520" y="18800"/>
                          <a:pt x="11520" y="162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" name="Shape 6"/>
                  <p:cNvSpPr/>
                  <p:nvPr/>
                </p:nvSpPr>
                <p:spPr>
                  <a:xfrm>
                    <a:off x="1503238" y="613568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098" h="21600" extrusionOk="0">
                        <a:moveTo>
                          <a:pt x="10844" y="21600"/>
                        </a:moveTo>
                        <a:cubicBezTo>
                          <a:pt x="6524" y="20250"/>
                          <a:pt x="-2116" y="16200"/>
                          <a:pt x="476" y="10800"/>
                        </a:cubicBezTo>
                        <a:cubicBezTo>
                          <a:pt x="3068" y="5400"/>
                          <a:pt x="10844" y="0"/>
                          <a:pt x="10844" y="0"/>
                        </a:cubicBezTo>
                        <a:cubicBezTo>
                          <a:pt x="12572" y="4050"/>
                          <a:pt x="19484" y="21600"/>
                          <a:pt x="10844" y="216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" name="Shape 7"/>
                  <p:cNvSpPr/>
                  <p:nvPr/>
                </p:nvSpPr>
                <p:spPr>
                  <a:xfrm>
                    <a:off x="1431737" y="625475"/>
                    <a:ext cx="37915" cy="254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424" h="21600" extrusionOk="0">
                        <a:moveTo>
                          <a:pt x="3200" y="11270"/>
                        </a:moveTo>
                        <a:cubicBezTo>
                          <a:pt x="4530" y="6104"/>
                          <a:pt x="3865" y="4226"/>
                          <a:pt x="8517" y="1878"/>
                        </a:cubicBezTo>
                        <a:cubicBezTo>
                          <a:pt x="9846" y="1409"/>
                          <a:pt x="12505" y="0"/>
                          <a:pt x="12505" y="0"/>
                        </a:cubicBezTo>
                        <a:cubicBezTo>
                          <a:pt x="15163" y="470"/>
                          <a:pt x="20148" y="0"/>
                          <a:pt x="17822" y="5635"/>
                        </a:cubicBezTo>
                        <a:cubicBezTo>
                          <a:pt x="16160" y="9861"/>
                          <a:pt x="11840" y="9861"/>
                          <a:pt x="9182" y="12209"/>
                        </a:cubicBezTo>
                        <a:cubicBezTo>
                          <a:pt x="7188" y="16435"/>
                          <a:pt x="6191" y="19722"/>
                          <a:pt x="2536" y="21600"/>
                        </a:cubicBezTo>
                        <a:cubicBezTo>
                          <a:pt x="-1452" y="19722"/>
                          <a:pt x="210" y="14087"/>
                          <a:pt x="1206" y="9391"/>
                        </a:cubicBezTo>
                        <a:cubicBezTo>
                          <a:pt x="1539" y="8452"/>
                          <a:pt x="1871" y="6104"/>
                          <a:pt x="2536" y="6574"/>
                        </a:cubicBezTo>
                        <a:cubicBezTo>
                          <a:pt x="3533" y="7513"/>
                          <a:pt x="2868" y="9861"/>
                          <a:pt x="3200" y="1127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" name="Shape 8"/>
                  <p:cNvSpPr/>
                  <p:nvPr/>
                </p:nvSpPr>
                <p:spPr>
                  <a:xfrm>
                    <a:off x="1382712" y="624427"/>
                    <a:ext cx="43262" cy="248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297" h="21140" extrusionOk="0">
                        <a:moveTo>
                          <a:pt x="0" y="13787"/>
                        </a:moveTo>
                        <a:cubicBezTo>
                          <a:pt x="2191" y="10570"/>
                          <a:pt x="2817" y="9651"/>
                          <a:pt x="5635" y="11029"/>
                        </a:cubicBezTo>
                        <a:cubicBezTo>
                          <a:pt x="7826" y="1378"/>
                          <a:pt x="11270" y="5055"/>
                          <a:pt x="16278" y="0"/>
                        </a:cubicBezTo>
                        <a:cubicBezTo>
                          <a:pt x="17530" y="459"/>
                          <a:pt x="19096" y="-460"/>
                          <a:pt x="20035" y="919"/>
                        </a:cubicBezTo>
                        <a:cubicBezTo>
                          <a:pt x="21600" y="3217"/>
                          <a:pt x="15652" y="8272"/>
                          <a:pt x="15652" y="8272"/>
                        </a:cubicBezTo>
                        <a:cubicBezTo>
                          <a:pt x="14400" y="13787"/>
                          <a:pt x="10957" y="9651"/>
                          <a:pt x="8765" y="14706"/>
                        </a:cubicBezTo>
                        <a:cubicBezTo>
                          <a:pt x="9704" y="18383"/>
                          <a:pt x="9704" y="19761"/>
                          <a:pt x="6887" y="21140"/>
                        </a:cubicBezTo>
                        <a:cubicBezTo>
                          <a:pt x="6261" y="20680"/>
                          <a:pt x="5635" y="20680"/>
                          <a:pt x="5009" y="20221"/>
                        </a:cubicBezTo>
                        <a:cubicBezTo>
                          <a:pt x="4383" y="19302"/>
                          <a:pt x="4383" y="17923"/>
                          <a:pt x="3757" y="17463"/>
                        </a:cubicBezTo>
                        <a:cubicBezTo>
                          <a:pt x="2504" y="16544"/>
                          <a:pt x="0" y="15625"/>
                          <a:pt x="0" y="15625"/>
                        </a:cubicBezTo>
                        <a:cubicBezTo>
                          <a:pt x="626" y="11489"/>
                          <a:pt x="939" y="11029"/>
                          <a:pt x="0" y="13787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" name="Shape 9"/>
                  <p:cNvSpPr/>
                  <p:nvPr/>
                </p:nvSpPr>
                <p:spPr>
                  <a:xfrm>
                    <a:off x="1134782" y="486840"/>
                    <a:ext cx="236974" cy="14566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53" h="21312" extrusionOk="0">
                        <a:moveTo>
                          <a:pt x="490" y="156"/>
                        </a:moveTo>
                        <a:cubicBezTo>
                          <a:pt x="1221" y="-156"/>
                          <a:pt x="1342" y="936"/>
                          <a:pt x="2072" y="1248"/>
                        </a:cubicBezTo>
                        <a:cubicBezTo>
                          <a:pt x="2133" y="1326"/>
                          <a:pt x="2620" y="2105"/>
                          <a:pt x="2681" y="2183"/>
                        </a:cubicBezTo>
                        <a:cubicBezTo>
                          <a:pt x="3289" y="2963"/>
                          <a:pt x="3959" y="2807"/>
                          <a:pt x="4506" y="3899"/>
                        </a:cubicBezTo>
                        <a:cubicBezTo>
                          <a:pt x="4750" y="4367"/>
                          <a:pt x="5480" y="4991"/>
                          <a:pt x="5480" y="4991"/>
                        </a:cubicBezTo>
                        <a:cubicBezTo>
                          <a:pt x="5723" y="6004"/>
                          <a:pt x="6697" y="6706"/>
                          <a:pt x="7305" y="7486"/>
                        </a:cubicBezTo>
                        <a:cubicBezTo>
                          <a:pt x="7427" y="8032"/>
                          <a:pt x="7792" y="9513"/>
                          <a:pt x="8157" y="9825"/>
                        </a:cubicBezTo>
                        <a:cubicBezTo>
                          <a:pt x="8400" y="9981"/>
                          <a:pt x="8887" y="10137"/>
                          <a:pt x="8887" y="10137"/>
                        </a:cubicBezTo>
                        <a:cubicBezTo>
                          <a:pt x="9009" y="10605"/>
                          <a:pt x="9252" y="11541"/>
                          <a:pt x="9252" y="11541"/>
                        </a:cubicBezTo>
                        <a:cubicBezTo>
                          <a:pt x="9678" y="10683"/>
                          <a:pt x="10104" y="11073"/>
                          <a:pt x="10591" y="11697"/>
                        </a:cubicBezTo>
                        <a:cubicBezTo>
                          <a:pt x="10469" y="12866"/>
                          <a:pt x="10408" y="13958"/>
                          <a:pt x="10226" y="15128"/>
                        </a:cubicBezTo>
                        <a:cubicBezTo>
                          <a:pt x="10287" y="15596"/>
                          <a:pt x="10469" y="16999"/>
                          <a:pt x="10834" y="17311"/>
                        </a:cubicBezTo>
                        <a:cubicBezTo>
                          <a:pt x="11138" y="17623"/>
                          <a:pt x="11625" y="17623"/>
                          <a:pt x="11929" y="17935"/>
                        </a:cubicBezTo>
                        <a:cubicBezTo>
                          <a:pt x="12294" y="17779"/>
                          <a:pt x="13025" y="18091"/>
                          <a:pt x="13025" y="18091"/>
                        </a:cubicBezTo>
                        <a:cubicBezTo>
                          <a:pt x="13450" y="18637"/>
                          <a:pt x="13572" y="18949"/>
                          <a:pt x="14241" y="18715"/>
                        </a:cubicBezTo>
                        <a:cubicBezTo>
                          <a:pt x="14607" y="18559"/>
                          <a:pt x="15337" y="18247"/>
                          <a:pt x="15337" y="18247"/>
                        </a:cubicBezTo>
                        <a:cubicBezTo>
                          <a:pt x="15702" y="18559"/>
                          <a:pt x="16006" y="19027"/>
                          <a:pt x="16432" y="19183"/>
                        </a:cubicBezTo>
                        <a:cubicBezTo>
                          <a:pt x="16736" y="19339"/>
                          <a:pt x="17588" y="19495"/>
                          <a:pt x="17892" y="19806"/>
                        </a:cubicBezTo>
                        <a:cubicBezTo>
                          <a:pt x="18196" y="20118"/>
                          <a:pt x="18987" y="20430"/>
                          <a:pt x="18987" y="20430"/>
                        </a:cubicBezTo>
                        <a:cubicBezTo>
                          <a:pt x="19961" y="20352"/>
                          <a:pt x="20448" y="20196"/>
                          <a:pt x="21299" y="20586"/>
                        </a:cubicBezTo>
                        <a:cubicBezTo>
                          <a:pt x="21482" y="21288"/>
                          <a:pt x="21178" y="21444"/>
                          <a:pt x="20691" y="21210"/>
                        </a:cubicBezTo>
                        <a:cubicBezTo>
                          <a:pt x="20326" y="21366"/>
                          <a:pt x="19474" y="21054"/>
                          <a:pt x="19474" y="21054"/>
                        </a:cubicBezTo>
                        <a:cubicBezTo>
                          <a:pt x="18987" y="21288"/>
                          <a:pt x="18622" y="21054"/>
                          <a:pt x="18136" y="20898"/>
                        </a:cubicBezTo>
                        <a:cubicBezTo>
                          <a:pt x="17892" y="20820"/>
                          <a:pt x="17405" y="20586"/>
                          <a:pt x="17405" y="20586"/>
                        </a:cubicBezTo>
                        <a:cubicBezTo>
                          <a:pt x="16675" y="20898"/>
                          <a:pt x="15945" y="20586"/>
                          <a:pt x="15215" y="20430"/>
                        </a:cubicBezTo>
                        <a:cubicBezTo>
                          <a:pt x="14789" y="20040"/>
                          <a:pt x="14607" y="19884"/>
                          <a:pt x="14120" y="20118"/>
                        </a:cubicBezTo>
                        <a:cubicBezTo>
                          <a:pt x="12720" y="19495"/>
                          <a:pt x="11564" y="19806"/>
                          <a:pt x="10347" y="18715"/>
                        </a:cubicBezTo>
                        <a:cubicBezTo>
                          <a:pt x="9921" y="17857"/>
                          <a:pt x="10591" y="17077"/>
                          <a:pt x="9617" y="16687"/>
                        </a:cubicBezTo>
                        <a:cubicBezTo>
                          <a:pt x="9252" y="18013"/>
                          <a:pt x="8157" y="15674"/>
                          <a:pt x="7548" y="15440"/>
                        </a:cubicBezTo>
                        <a:cubicBezTo>
                          <a:pt x="7183" y="15128"/>
                          <a:pt x="6818" y="14660"/>
                          <a:pt x="6453" y="14348"/>
                        </a:cubicBezTo>
                        <a:cubicBezTo>
                          <a:pt x="6210" y="13490"/>
                          <a:pt x="6210" y="12710"/>
                          <a:pt x="5601" y="12165"/>
                        </a:cubicBezTo>
                        <a:cubicBezTo>
                          <a:pt x="4932" y="10917"/>
                          <a:pt x="5054" y="9123"/>
                          <a:pt x="4019" y="8266"/>
                        </a:cubicBezTo>
                        <a:cubicBezTo>
                          <a:pt x="3959" y="8110"/>
                          <a:pt x="3898" y="7954"/>
                          <a:pt x="3776" y="7798"/>
                        </a:cubicBezTo>
                        <a:cubicBezTo>
                          <a:pt x="3654" y="7720"/>
                          <a:pt x="3472" y="7798"/>
                          <a:pt x="3411" y="7642"/>
                        </a:cubicBezTo>
                        <a:cubicBezTo>
                          <a:pt x="3289" y="7408"/>
                          <a:pt x="3168" y="6706"/>
                          <a:pt x="3168" y="6706"/>
                        </a:cubicBezTo>
                        <a:cubicBezTo>
                          <a:pt x="3472" y="5536"/>
                          <a:pt x="3046" y="4601"/>
                          <a:pt x="2194" y="4367"/>
                        </a:cubicBezTo>
                        <a:cubicBezTo>
                          <a:pt x="1829" y="3665"/>
                          <a:pt x="1768" y="3275"/>
                          <a:pt x="1099" y="2963"/>
                        </a:cubicBezTo>
                        <a:cubicBezTo>
                          <a:pt x="856" y="1949"/>
                          <a:pt x="856" y="1871"/>
                          <a:pt x="125" y="1560"/>
                        </a:cubicBezTo>
                        <a:cubicBezTo>
                          <a:pt x="-57" y="858"/>
                          <a:pt x="-118" y="234"/>
                          <a:pt x="490" y="0"/>
                        </a:cubicBezTo>
                        <a:cubicBezTo>
                          <a:pt x="977" y="234"/>
                          <a:pt x="977" y="156"/>
                          <a:pt x="490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" name="Shape 10"/>
                  <p:cNvSpPr/>
                  <p:nvPr/>
                </p:nvSpPr>
                <p:spPr>
                  <a:xfrm>
                    <a:off x="1279524" y="476249"/>
                    <a:ext cx="104652" cy="1079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2" h="21600" extrusionOk="0">
                        <a:moveTo>
                          <a:pt x="7477" y="6920"/>
                        </a:moveTo>
                        <a:cubicBezTo>
                          <a:pt x="8031" y="6606"/>
                          <a:pt x="8862" y="6606"/>
                          <a:pt x="9138" y="6082"/>
                        </a:cubicBezTo>
                        <a:cubicBezTo>
                          <a:pt x="9277" y="5872"/>
                          <a:pt x="9277" y="5557"/>
                          <a:pt x="9415" y="5452"/>
                        </a:cubicBezTo>
                        <a:cubicBezTo>
                          <a:pt x="9831" y="5138"/>
                          <a:pt x="11077" y="4614"/>
                          <a:pt x="11077" y="4614"/>
                        </a:cubicBezTo>
                        <a:cubicBezTo>
                          <a:pt x="15646" y="5767"/>
                          <a:pt x="11769" y="3041"/>
                          <a:pt x="14677" y="2307"/>
                        </a:cubicBezTo>
                        <a:cubicBezTo>
                          <a:pt x="15231" y="1783"/>
                          <a:pt x="14954" y="944"/>
                          <a:pt x="15508" y="419"/>
                        </a:cubicBezTo>
                        <a:cubicBezTo>
                          <a:pt x="15923" y="105"/>
                          <a:pt x="17169" y="0"/>
                          <a:pt x="17169" y="0"/>
                        </a:cubicBezTo>
                        <a:cubicBezTo>
                          <a:pt x="19108" y="1468"/>
                          <a:pt x="17446" y="2412"/>
                          <a:pt x="20769" y="2936"/>
                        </a:cubicBezTo>
                        <a:cubicBezTo>
                          <a:pt x="21600" y="3775"/>
                          <a:pt x="21323" y="4089"/>
                          <a:pt x="20215" y="4614"/>
                        </a:cubicBezTo>
                        <a:cubicBezTo>
                          <a:pt x="19523" y="5452"/>
                          <a:pt x="18692" y="6396"/>
                          <a:pt x="17446" y="6711"/>
                        </a:cubicBezTo>
                        <a:cubicBezTo>
                          <a:pt x="16338" y="7864"/>
                          <a:pt x="17723" y="8703"/>
                          <a:pt x="18277" y="9856"/>
                        </a:cubicBezTo>
                        <a:cubicBezTo>
                          <a:pt x="17862" y="10800"/>
                          <a:pt x="18692" y="11010"/>
                          <a:pt x="19662" y="11534"/>
                        </a:cubicBezTo>
                        <a:cubicBezTo>
                          <a:pt x="20077" y="12478"/>
                          <a:pt x="19523" y="12583"/>
                          <a:pt x="20215" y="13421"/>
                        </a:cubicBezTo>
                        <a:cubicBezTo>
                          <a:pt x="19662" y="14575"/>
                          <a:pt x="18692" y="13946"/>
                          <a:pt x="17723" y="13421"/>
                        </a:cubicBezTo>
                        <a:cubicBezTo>
                          <a:pt x="16062" y="13841"/>
                          <a:pt x="16892" y="14260"/>
                          <a:pt x="16062" y="15309"/>
                        </a:cubicBezTo>
                        <a:cubicBezTo>
                          <a:pt x="15646" y="15833"/>
                          <a:pt x="14954" y="15938"/>
                          <a:pt x="14400" y="16357"/>
                        </a:cubicBezTo>
                        <a:cubicBezTo>
                          <a:pt x="14815" y="17511"/>
                          <a:pt x="15508" y="20027"/>
                          <a:pt x="13846" y="20761"/>
                        </a:cubicBezTo>
                        <a:cubicBezTo>
                          <a:pt x="13292" y="20971"/>
                          <a:pt x="12738" y="20971"/>
                          <a:pt x="12185" y="21181"/>
                        </a:cubicBezTo>
                        <a:cubicBezTo>
                          <a:pt x="11908" y="21285"/>
                          <a:pt x="11631" y="21495"/>
                          <a:pt x="11354" y="21600"/>
                        </a:cubicBezTo>
                        <a:cubicBezTo>
                          <a:pt x="11077" y="21495"/>
                          <a:pt x="10662" y="21390"/>
                          <a:pt x="10523" y="21181"/>
                        </a:cubicBezTo>
                        <a:cubicBezTo>
                          <a:pt x="10246" y="20761"/>
                          <a:pt x="10523" y="20027"/>
                          <a:pt x="9969" y="19922"/>
                        </a:cubicBezTo>
                        <a:cubicBezTo>
                          <a:pt x="9415" y="19817"/>
                          <a:pt x="8308" y="19503"/>
                          <a:pt x="8308" y="19503"/>
                        </a:cubicBezTo>
                        <a:cubicBezTo>
                          <a:pt x="7338" y="19713"/>
                          <a:pt x="6785" y="20132"/>
                          <a:pt x="5815" y="20342"/>
                        </a:cubicBezTo>
                        <a:cubicBezTo>
                          <a:pt x="4708" y="19817"/>
                          <a:pt x="5123" y="19188"/>
                          <a:pt x="3877" y="19503"/>
                        </a:cubicBezTo>
                        <a:cubicBezTo>
                          <a:pt x="1662" y="18979"/>
                          <a:pt x="2631" y="16882"/>
                          <a:pt x="1385" y="15518"/>
                        </a:cubicBezTo>
                        <a:cubicBezTo>
                          <a:pt x="692" y="12687"/>
                          <a:pt x="1523" y="15414"/>
                          <a:pt x="554" y="13631"/>
                        </a:cubicBezTo>
                        <a:cubicBezTo>
                          <a:pt x="277" y="13212"/>
                          <a:pt x="0" y="12373"/>
                          <a:pt x="0" y="12373"/>
                        </a:cubicBezTo>
                        <a:cubicBezTo>
                          <a:pt x="277" y="9961"/>
                          <a:pt x="0" y="8703"/>
                          <a:pt x="2769" y="10066"/>
                        </a:cubicBezTo>
                        <a:cubicBezTo>
                          <a:pt x="3185" y="11010"/>
                          <a:pt x="3185" y="11534"/>
                          <a:pt x="4431" y="10905"/>
                        </a:cubicBezTo>
                        <a:cubicBezTo>
                          <a:pt x="4846" y="9961"/>
                          <a:pt x="4015" y="9227"/>
                          <a:pt x="4708" y="8388"/>
                        </a:cubicBezTo>
                        <a:cubicBezTo>
                          <a:pt x="4985" y="7969"/>
                          <a:pt x="6646" y="7654"/>
                          <a:pt x="7200" y="7340"/>
                        </a:cubicBezTo>
                        <a:cubicBezTo>
                          <a:pt x="7892" y="6606"/>
                          <a:pt x="8031" y="6501"/>
                          <a:pt x="7477" y="692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" name="Shape 11"/>
                  <p:cNvSpPr/>
                  <p:nvPr/>
                </p:nvSpPr>
                <p:spPr>
                  <a:xfrm>
                    <a:off x="1384029" y="525462"/>
                    <a:ext cx="65169" cy="2063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866" h="21600" extrusionOk="0">
                        <a:moveTo>
                          <a:pt x="412" y="18189"/>
                        </a:moveTo>
                        <a:cubicBezTo>
                          <a:pt x="1006" y="12505"/>
                          <a:pt x="1006" y="7958"/>
                          <a:pt x="3186" y="5684"/>
                        </a:cubicBezTo>
                        <a:cubicBezTo>
                          <a:pt x="5168" y="6821"/>
                          <a:pt x="6951" y="7958"/>
                          <a:pt x="8735" y="11368"/>
                        </a:cubicBezTo>
                        <a:cubicBezTo>
                          <a:pt x="11905" y="8526"/>
                          <a:pt x="10320" y="9663"/>
                          <a:pt x="13887" y="7958"/>
                        </a:cubicBezTo>
                        <a:cubicBezTo>
                          <a:pt x="14878" y="5116"/>
                          <a:pt x="17454" y="0"/>
                          <a:pt x="17454" y="0"/>
                        </a:cubicBezTo>
                        <a:cubicBezTo>
                          <a:pt x="21219" y="3411"/>
                          <a:pt x="16463" y="13074"/>
                          <a:pt x="14680" y="14779"/>
                        </a:cubicBezTo>
                        <a:cubicBezTo>
                          <a:pt x="13689" y="18758"/>
                          <a:pt x="13094" y="19895"/>
                          <a:pt x="11509" y="21600"/>
                        </a:cubicBezTo>
                        <a:cubicBezTo>
                          <a:pt x="10320" y="20463"/>
                          <a:pt x="7942" y="18189"/>
                          <a:pt x="7942" y="18189"/>
                        </a:cubicBezTo>
                        <a:cubicBezTo>
                          <a:pt x="6158" y="13074"/>
                          <a:pt x="4771" y="14779"/>
                          <a:pt x="2393" y="17053"/>
                        </a:cubicBezTo>
                        <a:cubicBezTo>
                          <a:pt x="-183" y="15916"/>
                          <a:pt x="-381" y="13642"/>
                          <a:pt x="412" y="1818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" name="Shape 12"/>
                  <p:cNvSpPr/>
                  <p:nvPr/>
                </p:nvSpPr>
                <p:spPr>
                  <a:xfrm>
                    <a:off x="1379537" y="550862"/>
                    <a:ext cx="44661" cy="53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989" h="21600" extrusionOk="0">
                        <a:moveTo>
                          <a:pt x="2274" y="3738"/>
                        </a:moveTo>
                        <a:cubicBezTo>
                          <a:pt x="2842" y="1662"/>
                          <a:pt x="2558" y="623"/>
                          <a:pt x="5116" y="0"/>
                        </a:cubicBezTo>
                        <a:cubicBezTo>
                          <a:pt x="7958" y="623"/>
                          <a:pt x="7105" y="2492"/>
                          <a:pt x="9663" y="3738"/>
                        </a:cubicBezTo>
                        <a:cubicBezTo>
                          <a:pt x="13074" y="3323"/>
                          <a:pt x="14495" y="1662"/>
                          <a:pt x="17621" y="831"/>
                        </a:cubicBezTo>
                        <a:cubicBezTo>
                          <a:pt x="21600" y="1869"/>
                          <a:pt x="15916" y="6438"/>
                          <a:pt x="13074" y="7062"/>
                        </a:cubicBezTo>
                        <a:cubicBezTo>
                          <a:pt x="14495" y="11631"/>
                          <a:pt x="12221" y="6023"/>
                          <a:pt x="15347" y="9969"/>
                        </a:cubicBezTo>
                        <a:cubicBezTo>
                          <a:pt x="15916" y="10800"/>
                          <a:pt x="16484" y="12462"/>
                          <a:pt x="16484" y="12462"/>
                        </a:cubicBezTo>
                        <a:cubicBezTo>
                          <a:pt x="15632" y="14123"/>
                          <a:pt x="15347" y="14746"/>
                          <a:pt x="13074" y="15369"/>
                        </a:cubicBezTo>
                        <a:cubicBezTo>
                          <a:pt x="10800" y="14746"/>
                          <a:pt x="10516" y="14123"/>
                          <a:pt x="9663" y="12462"/>
                        </a:cubicBezTo>
                        <a:cubicBezTo>
                          <a:pt x="9379" y="10385"/>
                          <a:pt x="9095" y="6854"/>
                          <a:pt x="6253" y="9969"/>
                        </a:cubicBezTo>
                        <a:cubicBezTo>
                          <a:pt x="7105" y="12462"/>
                          <a:pt x="6537" y="11008"/>
                          <a:pt x="7958" y="14123"/>
                        </a:cubicBezTo>
                        <a:cubicBezTo>
                          <a:pt x="8242" y="14538"/>
                          <a:pt x="8526" y="15369"/>
                          <a:pt x="8526" y="15369"/>
                        </a:cubicBezTo>
                        <a:cubicBezTo>
                          <a:pt x="6821" y="17446"/>
                          <a:pt x="6253" y="19315"/>
                          <a:pt x="5684" y="21600"/>
                        </a:cubicBezTo>
                        <a:cubicBezTo>
                          <a:pt x="4832" y="21392"/>
                          <a:pt x="3979" y="21600"/>
                          <a:pt x="3411" y="21185"/>
                        </a:cubicBezTo>
                        <a:cubicBezTo>
                          <a:pt x="2558" y="20562"/>
                          <a:pt x="2274" y="18692"/>
                          <a:pt x="2274" y="18692"/>
                        </a:cubicBezTo>
                        <a:cubicBezTo>
                          <a:pt x="3695" y="15577"/>
                          <a:pt x="3979" y="13292"/>
                          <a:pt x="0" y="11215"/>
                        </a:cubicBezTo>
                        <a:cubicBezTo>
                          <a:pt x="284" y="9554"/>
                          <a:pt x="284" y="7892"/>
                          <a:pt x="568" y="6231"/>
                        </a:cubicBezTo>
                        <a:cubicBezTo>
                          <a:pt x="568" y="5608"/>
                          <a:pt x="3695" y="415"/>
                          <a:pt x="2274" y="37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" name="Shape 13"/>
                  <p:cNvSpPr/>
                  <p:nvPr/>
                </p:nvSpPr>
                <p:spPr>
                  <a:xfrm>
                    <a:off x="1465948" y="520700"/>
                    <a:ext cx="24715" cy="305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16" h="20786" extrusionOk="0">
                        <a:moveTo>
                          <a:pt x="1167" y="9915"/>
                        </a:moveTo>
                        <a:cubicBezTo>
                          <a:pt x="2335" y="4957"/>
                          <a:pt x="584" y="2479"/>
                          <a:pt x="7005" y="0"/>
                        </a:cubicBezTo>
                        <a:cubicBezTo>
                          <a:pt x="14594" y="3187"/>
                          <a:pt x="12843" y="6020"/>
                          <a:pt x="8173" y="9915"/>
                        </a:cubicBezTo>
                        <a:cubicBezTo>
                          <a:pt x="14011" y="10977"/>
                          <a:pt x="18681" y="9561"/>
                          <a:pt x="21016" y="13456"/>
                        </a:cubicBezTo>
                        <a:cubicBezTo>
                          <a:pt x="16930" y="15934"/>
                          <a:pt x="15762" y="16643"/>
                          <a:pt x="10508" y="15580"/>
                        </a:cubicBezTo>
                        <a:cubicBezTo>
                          <a:pt x="7005" y="19121"/>
                          <a:pt x="9924" y="21600"/>
                          <a:pt x="2335" y="20538"/>
                        </a:cubicBezTo>
                        <a:cubicBezTo>
                          <a:pt x="-584" y="17705"/>
                          <a:pt x="1167" y="15580"/>
                          <a:pt x="0" y="12039"/>
                        </a:cubicBezTo>
                        <a:cubicBezTo>
                          <a:pt x="584" y="11331"/>
                          <a:pt x="1167" y="9915"/>
                          <a:pt x="1167" y="991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" name="Shape 14"/>
                  <p:cNvSpPr/>
                  <p:nvPr/>
                </p:nvSpPr>
                <p:spPr>
                  <a:xfrm>
                    <a:off x="1473071" y="569839"/>
                    <a:ext cx="30292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07" h="17081" extrusionOk="0">
                        <a:moveTo>
                          <a:pt x="2093" y="0"/>
                        </a:moveTo>
                        <a:cubicBezTo>
                          <a:pt x="5619" y="4469"/>
                          <a:pt x="7383" y="1490"/>
                          <a:pt x="11791" y="0"/>
                        </a:cubicBezTo>
                        <a:cubicBezTo>
                          <a:pt x="18844" y="3724"/>
                          <a:pt x="16640" y="2234"/>
                          <a:pt x="20607" y="11917"/>
                        </a:cubicBezTo>
                        <a:cubicBezTo>
                          <a:pt x="19285" y="21600"/>
                          <a:pt x="17521" y="15641"/>
                          <a:pt x="14436" y="10428"/>
                        </a:cubicBezTo>
                        <a:cubicBezTo>
                          <a:pt x="10468" y="11172"/>
                          <a:pt x="4297" y="14152"/>
                          <a:pt x="329" y="11917"/>
                        </a:cubicBezTo>
                        <a:cubicBezTo>
                          <a:pt x="-993" y="4469"/>
                          <a:pt x="2093" y="7448"/>
                          <a:pt x="2093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" name="Shape 15"/>
                  <p:cNvSpPr/>
                  <p:nvPr/>
                </p:nvSpPr>
                <p:spPr>
                  <a:xfrm>
                    <a:off x="1506384" y="546100"/>
                    <a:ext cx="39841" cy="259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49" h="20806" extrusionOk="0">
                        <a:moveTo>
                          <a:pt x="6685" y="17100"/>
                        </a:moveTo>
                        <a:cubicBezTo>
                          <a:pt x="5977" y="15300"/>
                          <a:pt x="5977" y="13050"/>
                          <a:pt x="4560" y="11700"/>
                        </a:cubicBezTo>
                        <a:cubicBezTo>
                          <a:pt x="3498" y="10800"/>
                          <a:pt x="311" y="9900"/>
                          <a:pt x="311" y="9900"/>
                        </a:cubicBezTo>
                        <a:cubicBezTo>
                          <a:pt x="-751" y="5400"/>
                          <a:pt x="1019" y="5400"/>
                          <a:pt x="3852" y="3600"/>
                        </a:cubicBezTo>
                        <a:cubicBezTo>
                          <a:pt x="5269" y="2700"/>
                          <a:pt x="8101" y="0"/>
                          <a:pt x="8101" y="0"/>
                        </a:cubicBezTo>
                        <a:cubicBezTo>
                          <a:pt x="12351" y="900"/>
                          <a:pt x="13767" y="900"/>
                          <a:pt x="16600" y="4500"/>
                        </a:cubicBezTo>
                        <a:cubicBezTo>
                          <a:pt x="15183" y="9450"/>
                          <a:pt x="15538" y="5400"/>
                          <a:pt x="18016" y="9000"/>
                        </a:cubicBezTo>
                        <a:cubicBezTo>
                          <a:pt x="19079" y="10800"/>
                          <a:pt x="20849" y="14400"/>
                          <a:pt x="20849" y="14400"/>
                        </a:cubicBezTo>
                        <a:cubicBezTo>
                          <a:pt x="19079" y="21150"/>
                          <a:pt x="18016" y="18900"/>
                          <a:pt x="13767" y="17100"/>
                        </a:cubicBezTo>
                        <a:cubicBezTo>
                          <a:pt x="8810" y="21150"/>
                          <a:pt x="11288" y="21600"/>
                          <a:pt x="7393" y="19800"/>
                        </a:cubicBezTo>
                        <a:cubicBezTo>
                          <a:pt x="7039" y="18900"/>
                          <a:pt x="6685" y="17100"/>
                          <a:pt x="6685" y="171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" name="Shape 16"/>
                  <p:cNvSpPr/>
                  <p:nvPr/>
                </p:nvSpPr>
                <p:spPr>
                  <a:xfrm>
                    <a:off x="1516062" y="558799"/>
                    <a:ext cx="192412" cy="950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59" h="21201" extrusionOk="0">
                        <a:moveTo>
                          <a:pt x="3474" y="3323"/>
                        </a:moveTo>
                        <a:cubicBezTo>
                          <a:pt x="3097" y="1662"/>
                          <a:pt x="3474" y="2018"/>
                          <a:pt x="2719" y="1662"/>
                        </a:cubicBezTo>
                        <a:cubicBezTo>
                          <a:pt x="2341" y="2018"/>
                          <a:pt x="1964" y="3560"/>
                          <a:pt x="1964" y="3560"/>
                        </a:cubicBezTo>
                        <a:cubicBezTo>
                          <a:pt x="906" y="2967"/>
                          <a:pt x="1435" y="2492"/>
                          <a:pt x="0" y="2848"/>
                        </a:cubicBezTo>
                        <a:cubicBezTo>
                          <a:pt x="151" y="3916"/>
                          <a:pt x="151" y="4391"/>
                          <a:pt x="755" y="4985"/>
                        </a:cubicBezTo>
                        <a:cubicBezTo>
                          <a:pt x="906" y="5815"/>
                          <a:pt x="1057" y="6527"/>
                          <a:pt x="1208" y="7358"/>
                        </a:cubicBezTo>
                        <a:cubicBezTo>
                          <a:pt x="1813" y="7002"/>
                          <a:pt x="2039" y="6765"/>
                          <a:pt x="1813" y="5697"/>
                        </a:cubicBezTo>
                        <a:cubicBezTo>
                          <a:pt x="1964" y="5578"/>
                          <a:pt x="2115" y="5103"/>
                          <a:pt x="2266" y="5222"/>
                        </a:cubicBezTo>
                        <a:cubicBezTo>
                          <a:pt x="3625" y="5697"/>
                          <a:pt x="2719" y="6171"/>
                          <a:pt x="3625" y="6646"/>
                        </a:cubicBezTo>
                        <a:cubicBezTo>
                          <a:pt x="5589" y="7714"/>
                          <a:pt x="3550" y="6646"/>
                          <a:pt x="5287" y="7358"/>
                        </a:cubicBezTo>
                        <a:cubicBezTo>
                          <a:pt x="5815" y="7596"/>
                          <a:pt x="6646" y="8545"/>
                          <a:pt x="6646" y="8545"/>
                        </a:cubicBezTo>
                        <a:cubicBezTo>
                          <a:pt x="7250" y="9969"/>
                          <a:pt x="7703" y="10325"/>
                          <a:pt x="8006" y="12105"/>
                        </a:cubicBezTo>
                        <a:cubicBezTo>
                          <a:pt x="7930" y="12936"/>
                          <a:pt x="8006" y="13648"/>
                          <a:pt x="7855" y="14479"/>
                        </a:cubicBezTo>
                        <a:cubicBezTo>
                          <a:pt x="7779" y="14954"/>
                          <a:pt x="7099" y="15666"/>
                          <a:pt x="7401" y="15903"/>
                        </a:cubicBezTo>
                        <a:cubicBezTo>
                          <a:pt x="8006" y="16259"/>
                          <a:pt x="9214" y="15191"/>
                          <a:pt x="9214" y="15191"/>
                        </a:cubicBezTo>
                        <a:cubicBezTo>
                          <a:pt x="9818" y="15547"/>
                          <a:pt x="10045" y="16022"/>
                          <a:pt x="10573" y="16615"/>
                        </a:cubicBezTo>
                        <a:cubicBezTo>
                          <a:pt x="11178" y="17209"/>
                          <a:pt x="12008" y="17209"/>
                          <a:pt x="12688" y="17565"/>
                        </a:cubicBezTo>
                        <a:cubicBezTo>
                          <a:pt x="12839" y="17446"/>
                          <a:pt x="13066" y="17565"/>
                          <a:pt x="13141" y="17327"/>
                        </a:cubicBezTo>
                        <a:cubicBezTo>
                          <a:pt x="13292" y="16853"/>
                          <a:pt x="12386" y="16141"/>
                          <a:pt x="12688" y="15903"/>
                        </a:cubicBezTo>
                        <a:cubicBezTo>
                          <a:pt x="12915" y="15666"/>
                          <a:pt x="13217" y="16022"/>
                          <a:pt x="13443" y="16141"/>
                        </a:cubicBezTo>
                        <a:cubicBezTo>
                          <a:pt x="13745" y="15547"/>
                          <a:pt x="14048" y="14004"/>
                          <a:pt x="14048" y="14004"/>
                        </a:cubicBezTo>
                        <a:cubicBezTo>
                          <a:pt x="14274" y="14123"/>
                          <a:pt x="15029" y="14242"/>
                          <a:pt x="15256" y="14479"/>
                        </a:cubicBezTo>
                        <a:cubicBezTo>
                          <a:pt x="15558" y="14716"/>
                          <a:pt x="16162" y="15429"/>
                          <a:pt x="16162" y="15429"/>
                        </a:cubicBezTo>
                        <a:cubicBezTo>
                          <a:pt x="16917" y="17209"/>
                          <a:pt x="17220" y="18752"/>
                          <a:pt x="18428" y="19938"/>
                        </a:cubicBezTo>
                        <a:cubicBezTo>
                          <a:pt x="18881" y="20413"/>
                          <a:pt x="19787" y="21125"/>
                          <a:pt x="19787" y="21125"/>
                        </a:cubicBezTo>
                        <a:cubicBezTo>
                          <a:pt x="20014" y="21125"/>
                          <a:pt x="21600" y="21600"/>
                          <a:pt x="21449" y="20176"/>
                        </a:cubicBezTo>
                        <a:cubicBezTo>
                          <a:pt x="21373" y="19464"/>
                          <a:pt x="20241" y="18989"/>
                          <a:pt x="20241" y="18989"/>
                        </a:cubicBezTo>
                        <a:cubicBezTo>
                          <a:pt x="19712" y="17802"/>
                          <a:pt x="20392" y="16971"/>
                          <a:pt x="19334" y="16378"/>
                        </a:cubicBezTo>
                        <a:cubicBezTo>
                          <a:pt x="19183" y="16141"/>
                          <a:pt x="18957" y="16022"/>
                          <a:pt x="18881" y="15666"/>
                        </a:cubicBezTo>
                        <a:cubicBezTo>
                          <a:pt x="18730" y="15310"/>
                          <a:pt x="18881" y="14835"/>
                          <a:pt x="18730" y="14479"/>
                        </a:cubicBezTo>
                        <a:cubicBezTo>
                          <a:pt x="18579" y="14004"/>
                          <a:pt x="18126" y="14004"/>
                          <a:pt x="17824" y="13767"/>
                        </a:cubicBezTo>
                        <a:cubicBezTo>
                          <a:pt x="17371" y="12699"/>
                          <a:pt x="17144" y="11868"/>
                          <a:pt x="18126" y="11393"/>
                        </a:cubicBezTo>
                        <a:cubicBezTo>
                          <a:pt x="17824" y="9851"/>
                          <a:pt x="17824" y="9969"/>
                          <a:pt x="16615" y="10207"/>
                        </a:cubicBezTo>
                        <a:cubicBezTo>
                          <a:pt x="15785" y="9732"/>
                          <a:pt x="15709" y="9732"/>
                          <a:pt x="15860" y="8308"/>
                        </a:cubicBezTo>
                        <a:cubicBezTo>
                          <a:pt x="15634" y="7121"/>
                          <a:pt x="15029" y="6765"/>
                          <a:pt x="14350" y="6409"/>
                        </a:cubicBezTo>
                        <a:cubicBezTo>
                          <a:pt x="13670" y="5341"/>
                          <a:pt x="13670" y="4985"/>
                          <a:pt x="12688" y="4510"/>
                        </a:cubicBezTo>
                        <a:cubicBezTo>
                          <a:pt x="12386" y="4391"/>
                          <a:pt x="11782" y="4035"/>
                          <a:pt x="11782" y="4035"/>
                        </a:cubicBezTo>
                        <a:cubicBezTo>
                          <a:pt x="11027" y="2848"/>
                          <a:pt x="10120" y="2492"/>
                          <a:pt x="9063" y="1899"/>
                        </a:cubicBezTo>
                        <a:cubicBezTo>
                          <a:pt x="8534" y="1662"/>
                          <a:pt x="8157" y="949"/>
                          <a:pt x="7703" y="475"/>
                        </a:cubicBezTo>
                        <a:cubicBezTo>
                          <a:pt x="7552" y="356"/>
                          <a:pt x="7250" y="0"/>
                          <a:pt x="7250" y="0"/>
                        </a:cubicBezTo>
                        <a:cubicBezTo>
                          <a:pt x="6269" y="237"/>
                          <a:pt x="5966" y="119"/>
                          <a:pt x="5287" y="1187"/>
                        </a:cubicBezTo>
                        <a:cubicBezTo>
                          <a:pt x="5060" y="2255"/>
                          <a:pt x="4758" y="3204"/>
                          <a:pt x="4229" y="3798"/>
                        </a:cubicBezTo>
                        <a:cubicBezTo>
                          <a:pt x="3701" y="3560"/>
                          <a:pt x="3927" y="3679"/>
                          <a:pt x="3474" y="332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" name="Shape 17"/>
                  <p:cNvSpPr/>
                  <p:nvPr/>
                </p:nvSpPr>
                <p:spPr>
                  <a:xfrm>
                    <a:off x="1685008" y="569458"/>
                    <a:ext cx="50263" cy="401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3" h="21007" extrusionOk="0">
                        <a:moveTo>
                          <a:pt x="0" y="15469"/>
                        </a:moveTo>
                        <a:cubicBezTo>
                          <a:pt x="1385" y="11592"/>
                          <a:pt x="4708" y="15192"/>
                          <a:pt x="7200" y="16022"/>
                        </a:cubicBezTo>
                        <a:cubicBezTo>
                          <a:pt x="9415" y="15192"/>
                          <a:pt x="10246" y="13807"/>
                          <a:pt x="12185" y="12699"/>
                        </a:cubicBezTo>
                        <a:cubicBezTo>
                          <a:pt x="13015" y="10484"/>
                          <a:pt x="13846" y="9376"/>
                          <a:pt x="15508" y="7715"/>
                        </a:cubicBezTo>
                        <a:cubicBezTo>
                          <a:pt x="14954" y="5776"/>
                          <a:pt x="11631" y="3284"/>
                          <a:pt x="11631" y="3284"/>
                        </a:cubicBezTo>
                        <a:cubicBezTo>
                          <a:pt x="8861" y="-593"/>
                          <a:pt x="8031" y="-316"/>
                          <a:pt x="11631" y="515"/>
                        </a:cubicBezTo>
                        <a:cubicBezTo>
                          <a:pt x="14677" y="2453"/>
                          <a:pt x="15785" y="5499"/>
                          <a:pt x="19385" y="6607"/>
                        </a:cubicBezTo>
                        <a:cubicBezTo>
                          <a:pt x="21323" y="9653"/>
                          <a:pt x="21323" y="12145"/>
                          <a:pt x="18277" y="14361"/>
                        </a:cubicBezTo>
                        <a:cubicBezTo>
                          <a:pt x="13846" y="12976"/>
                          <a:pt x="14400" y="19069"/>
                          <a:pt x="8861" y="21007"/>
                        </a:cubicBezTo>
                        <a:cubicBezTo>
                          <a:pt x="4154" y="19345"/>
                          <a:pt x="6646" y="20453"/>
                          <a:pt x="2215" y="17684"/>
                        </a:cubicBezTo>
                        <a:cubicBezTo>
                          <a:pt x="1661" y="17407"/>
                          <a:pt x="554" y="16576"/>
                          <a:pt x="554" y="16576"/>
                        </a:cubicBezTo>
                        <a:cubicBezTo>
                          <a:pt x="-277" y="14361"/>
                          <a:pt x="3323" y="11038"/>
                          <a:pt x="0" y="1546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" name="Shape 18"/>
                  <p:cNvSpPr/>
                  <p:nvPr/>
                </p:nvSpPr>
                <p:spPr>
                  <a:xfrm>
                    <a:off x="1794848" y="479317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849" h="14566" extrusionOk="0">
                        <a:moveTo>
                          <a:pt x="980" y="1528"/>
                        </a:moveTo>
                        <a:cubicBezTo>
                          <a:pt x="18768" y="5128"/>
                          <a:pt x="17497" y="18328"/>
                          <a:pt x="980" y="13528"/>
                        </a:cubicBezTo>
                        <a:cubicBezTo>
                          <a:pt x="-2832" y="3928"/>
                          <a:pt x="6062" y="-3272"/>
                          <a:pt x="980" y="15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" name="Shape 19"/>
                  <p:cNvSpPr/>
                  <p:nvPr/>
                </p:nvSpPr>
                <p:spPr>
                  <a:xfrm>
                    <a:off x="1865230" y="544512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051" h="21600" extrusionOk="0">
                        <a:moveTo>
                          <a:pt x="1490" y="13745"/>
                        </a:moveTo>
                        <a:cubicBezTo>
                          <a:pt x="-1002" y="5891"/>
                          <a:pt x="-1002" y="2945"/>
                          <a:pt x="6475" y="0"/>
                        </a:cubicBezTo>
                        <a:cubicBezTo>
                          <a:pt x="16444" y="3927"/>
                          <a:pt x="13952" y="15709"/>
                          <a:pt x="6475" y="21600"/>
                        </a:cubicBezTo>
                        <a:cubicBezTo>
                          <a:pt x="-5156" y="16691"/>
                          <a:pt x="5644" y="2945"/>
                          <a:pt x="1490" y="1374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" name="Shape 20"/>
                  <p:cNvSpPr/>
                  <p:nvPr/>
                </p:nvSpPr>
                <p:spPr>
                  <a:xfrm>
                    <a:off x="1648553" y="39900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451" h="16861" extrusionOk="0">
                        <a:moveTo>
                          <a:pt x="3247" y="15593"/>
                        </a:moveTo>
                        <a:cubicBezTo>
                          <a:pt x="-4313" y="-247"/>
                          <a:pt x="2167" y="-1687"/>
                          <a:pt x="14047" y="1193"/>
                        </a:cubicBezTo>
                        <a:cubicBezTo>
                          <a:pt x="17287" y="12713"/>
                          <a:pt x="15127" y="19913"/>
                          <a:pt x="5407" y="15593"/>
                        </a:cubicBezTo>
                        <a:cubicBezTo>
                          <a:pt x="7" y="4073"/>
                          <a:pt x="7" y="4073"/>
                          <a:pt x="3247" y="1559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" name="Shape 21"/>
                  <p:cNvSpPr/>
                  <p:nvPr/>
                </p:nvSpPr>
                <p:spPr>
                  <a:xfrm>
                    <a:off x="1535348" y="46606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315" h="18577" extrusionOk="0">
                        <a:moveTo>
                          <a:pt x="4017" y="15404"/>
                        </a:moveTo>
                        <a:cubicBezTo>
                          <a:pt x="-3543" y="1004"/>
                          <a:pt x="-303" y="-1876"/>
                          <a:pt x="12657" y="1004"/>
                        </a:cubicBezTo>
                        <a:cubicBezTo>
                          <a:pt x="13737" y="3884"/>
                          <a:pt x="18057" y="15404"/>
                          <a:pt x="12657" y="18284"/>
                        </a:cubicBezTo>
                        <a:cubicBezTo>
                          <a:pt x="9417" y="19724"/>
                          <a:pt x="4017" y="15404"/>
                          <a:pt x="4017" y="1540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" name="Shape 22"/>
                  <p:cNvSpPr/>
                  <p:nvPr/>
                </p:nvSpPr>
                <p:spPr>
                  <a:xfrm>
                    <a:off x="1411287" y="447675"/>
                    <a:ext cx="53976" cy="428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3500"/>
                        </a:moveTo>
                        <a:cubicBezTo>
                          <a:pt x="270" y="12690"/>
                          <a:pt x="3240" y="6750"/>
                          <a:pt x="3780" y="6480"/>
                        </a:cubicBezTo>
                        <a:cubicBezTo>
                          <a:pt x="4590" y="5940"/>
                          <a:pt x="7020" y="5400"/>
                          <a:pt x="7020" y="5400"/>
                        </a:cubicBezTo>
                        <a:cubicBezTo>
                          <a:pt x="9180" y="6210"/>
                          <a:pt x="10800" y="5670"/>
                          <a:pt x="12960" y="4860"/>
                        </a:cubicBezTo>
                        <a:cubicBezTo>
                          <a:pt x="14040" y="3240"/>
                          <a:pt x="14580" y="1620"/>
                          <a:pt x="15660" y="0"/>
                        </a:cubicBezTo>
                        <a:cubicBezTo>
                          <a:pt x="18900" y="1080"/>
                          <a:pt x="20520" y="7560"/>
                          <a:pt x="21600" y="10800"/>
                        </a:cubicBezTo>
                        <a:cubicBezTo>
                          <a:pt x="20250" y="14580"/>
                          <a:pt x="21600" y="13500"/>
                          <a:pt x="18900" y="15120"/>
                        </a:cubicBezTo>
                        <a:cubicBezTo>
                          <a:pt x="16470" y="14310"/>
                          <a:pt x="15930" y="14580"/>
                          <a:pt x="14580" y="16740"/>
                        </a:cubicBezTo>
                        <a:cubicBezTo>
                          <a:pt x="15390" y="19170"/>
                          <a:pt x="15120" y="20250"/>
                          <a:pt x="12960" y="21600"/>
                        </a:cubicBezTo>
                        <a:cubicBezTo>
                          <a:pt x="10800" y="20790"/>
                          <a:pt x="10530" y="19440"/>
                          <a:pt x="8640" y="18360"/>
                        </a:cubicBezTo>
                        <a:cubicBezTo>
                          <a:pt x="7020" y="15930"/>
                          <a:pt x="8100" y="15390"/>
                          <a:pt x="10260" y="14040"/>
                        </a:cubicBezTo>
                        <a:cubicBezTo>
                          <a:pt x="11070" y="11340"/>
                          <a:pt x="10530" y="9180"/>
                          <a:pt x="8100" y="7560"/>
                        </a:cubicBezTo>
                        <a:cubicBezTo>
                          <a:pt x="5400" y="8370"/>
                          <a:pt x="8100" y="10800"/>
                          <a:pt x="5400" y="12960"/>
                        </a:cubicBezTo>
                        <a:cubicBezTo>
                          <a:pt x="4320" y="13770"/>
                          <a:pt x="2160" y="15120"/>
                          <a:pt x="2160" y="15120"/>
                        </a:cubicBezTo>
                        <a:cubicBezTo>
                          <a:pt x="540" y="13500"/>
                          <a:pt x="1350" y="13500"/>
                          <a:pt x="0" y="135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" name="Shape 23"/>
                  <p:cNvSpPr/>
                  <p:nvPr/>
                </p:nvSpPr>
                <p:spPr>
                  <a:xfrm>
                    <a:off x="1395585" y="357187"/>
                    <a:ext cx="59126" cy="920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12" h="21600" extrusionOk="0">
                        <a:moveTo>
                          <a:pt x="2618" y="11917"/>
                        </a:moveTo>
                        <a:cubicBezTo>
                          <a:pt x="1929" y="13531"/>
                          <a:pt x="2848" y="14897"/>
                          <a:pt x="5375" y="15890"/>
                        </a:cubicBezTo>
                        <a:cubicBezTo>
                          <a:pt x="7214" y="14897"/>
                          <a:pt x="7444" y="14772"/>
                          <a:pt x="6754" y="13407"/>
                        </a:cubicBezTo>
                        <a:cubicBezTo>
                          <a:pt x="7444" y="11421"/>
                          <a:pt x="8363" y="11421"/>
                          <a:pt x="11350" y="12414"/>
                        </a:cubicBezTo>
                        <a:cubicBezTo>
                          <a:pt x="12958" y="13655"/>
                          <a:pt x="10661" y="14152"/>
                          <a:pt x="9971" y="15393"/>
                        </a:cubicBezTo>
                        <a:cubicBezTo>
                          <a:pt x="10890" y="17007"/>
                          <a:pt x="12499" y="16014"/>
                          <a:pt x="14567" y="15641"/>
                        </a:cubicBezTo>
                        <a:cubicBezTo>
                          <a:pt x="17095" y="16014"/>
                          <a:pt x="17554" y="16262"/>
                          <a:pt x="16865" y="17628"/>
                        </a:cubicBezTo>
                        <a:cubicBezTo>
                          <a:pt x="14797" y="17255"/>
                          <a:pt x="14337" y="17503"/>
                          <a:pt x="12729" y="18372"/>
                        </a:cubicBezTo>
                        <a:cubicBezTo>
                          <a:pt x="13188" y="19862"/>
                          <a:pt x="13648" y="21103"/>
                          <a:pt x="16405" y="21600"/>
                        </a:cubicBezTo>
                        <a:cubicBezTo>
                          <a:pt x="17095" y="20483"/>
                          <a:pt x="16405" y="19490"/>
                          <a:pt x="18703" y="19117"/>
                        </a:cubicBezTo>
                        <a:cubicBezTo>
                          <a:pt x="20312" y="17752"/>
                          <a:pt x="21001" y="15145"/>
                          <a:pt x="18244" y="13903"/>
                        </a:cubicBezTo>
                        <a:cubicBezTo>
                          <a:pt x="17095" y="13407"/>
                          <a:pt x="14567" y="13407"/>
                          <a:pt x="13188" y="13159"/>
                        </a:cubicBezTo>
                        <a:cubicBezTo>
                          <a:pt x="14337" y="11421"/>
                          <a:pt x="14567" y="10800"/>
                          <a:pt x="10890" y="10179"/>
                        </a:cubicBezTo>
                        <a:cubicBezTo>
                          <a:pt x="10431" y="10179"/>
                          <a:pt x="7903" y="10676"/>
                          <a:pt x="7214" y="10179"/>
                        </a:cubicBezTo>
                        <a:cubicBezTo>
                          <a:pt x="6754" y="9807"/>
                          <a:pt x="6295" y="8690"/>
                          <a:pt x="6295" y="8690"/>
                        </a:cubicBezTo>
                        <a:cubicBezTo>
                          <a:pt x="6754" y="6703"/>
                          <a:pt x="6754" y="6455"/>
                          <a:pt x="9052" y="5214"/>
                        </a:cubicBezTo>
                        <a:cubicBezTo>
                          <a:pt x="8822" y="3724"/>
                          <a:pt x="9741" y="621"/>
                          <a:pt x="6295" y="0"/>
                        </a:cubicBezTo>
                        <a:cubicBezTo>
                          <a:pt x="2618" y="497"/>
                          <a:pt x="3078" y="497"/>
                          <a:pt x="3537" y="2731"/>
                        </a:cubicBezTo>
                        <a:cubicBezTo>
                          <a:pt x="3078" y="4841"/>
                          <a:pt x="2848" y="4345"/>
                          <a:pt x="320" y="5710"/>
                        </a:cubicBezTo>
                        <a:cubicBezTo>
                          <a:pt x="-599" y="7324"/>
                          <a:pt x="550" y="8317"/>
                          <a:pt x="2618" y="9434"/>
                        </a:cubicBezTo>
                        <a:cubicBezTo>
                          <a:pt x="2848" y="9931"/>
                          <a:pt x="3307" y="11545"/>
                          <a:pt x="2618" y="11917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" name="Shape 24"/>
                  <p:cNvSpPr/>
                  <p:nvPr/>
                </p:nvSpPr>
                <p:spPr>
                  <a:xfrm>
                    <a:off x="1411699" y="423862"/>
                    <a:ext cx="20226" cy="269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57" h="21600" extrusionOk="0">
                        <a:moveTo>
                          <a:pt x="2107" y="10368"/>
                        </a:moveTo>
                        <a:cubicBezTo>
                          <a:pt x="-1943" y="6480"/>
                          <a:pt x="82" y="2592"/>
                          <a:pt x="6157" y="0"/>
                        </a:cubicBezTo>
                        <a:cubicBezTo>
                          <a:pt x="13582" y="1296"/>
                          <a:pt x="13582" y="2160"/>
                          <a:pt x="11557" y="6912"/>
                        </a:cubicBezTo>
                        <a:cubicBezTo>
                          <a:pt x="12232" y="8208"/>
                          <a:pt x="11557" y="9504"/>
                          <a:pt x="12907" y="10368"/>
                        </a:cubicBezTo>
                        <a:cubicBezTo>
                          <a:pt x="13582" y="11232"/>
                          <a:pt x="16282" y="10368"/>
                          <a:pt x="16957" y="11232"/>
                        </a:cubicBezTo>
                        <a:cubicBezTo>
                          <a:pt x="18307" y="12528"/>
                          <a:pt x="19657" y="16416"/>
                          <a:pt x="19657" y="16416"/>
                        </a:cubicBezTo>
                        <a:cubicBezTo>
                          <a:pt x="17632" y="19872"/>
                          <a:pt x="15607" y="20304"/>
                          <a:pt x="10207" y="21600"/>
                        </a:cubicBezTo>
                        <a:cubicBezTo>
                          <a:pt x="6157" y="17712"/>
                          <a:pt x="10207" y="10368"/>
                          <a:pt x="2107" y="1036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" name="Shape 25"/>
                  <p:cNvSpPr/>
                  <p:nvPr/>
                </p:nvSpPr>
                <p:spPr>
                  <a:xfrm>
                    <a:off x="1365249" y="430212"/>
                    <a:ext cx="27208" cy="269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483" h="21600" extrusionOk="0">
                        <a:moveTo>
                          <a:pt x="0" y="19008"/>
                        </a:moveTo>
                        <a:cubicBezTo>
                          <a:pt x="3014" y="16416"/>
                          <a:pt x="9042" y="12528"/>
                          <a:pt x="11051" y="8640"/>
                        </a:cubicBezTo>
                        <a:cubicBezTo>
                          <a:pt x="13563" y="4320"/>
                          <a:pt x="12558" y="1728"/>
                          <a:pt x="18084" y="0"/>
                        </a:cubicBezTo>
                        <a:cubicBezTo>
                          <a:pt x="21600" y="4752"/>
                          <a:pt x="18084" y="10368"/>
                          <a:pt x="12056" y="12096"/>
                        </a:cubicBezTo>
                        <a:cubicBezTo>
                          <a:pt x="10549" y="16416"/>
                          <a:pt x="6028" y="20304"/>
                          <a:pt x="1005" y="21600"/>
                        </a:cubicBezTo>
                        <a:cubicBezTo>
                          <a:pt x="502" y="20736"/>
                          <a:pt x="0" y="19008"/>
                          <a:pt x="0" y="1900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" name="Shape 26"/>
                  <p:cNvSpPr/>
                  <p:nvPr/>
                </p:nvSpPr>
                <p:spPr>
                  <a:xfrm>
                    <a:off x="3030537" y="393700"/>
                    <a:ext cx="474663" cy="2841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963" y="21523"/>
                        </a:moveTo>
                        <a:cubicBezTo>
                          <a:pt x="1468" y="21600"/>
                          <a:pt x="1146" y="19448"/>
                          <a:pt x="1101" y="19217"/>
                        </a:cubicBezTo>
                        <a:cubicBezTo>
                          <a:pt x="1055" y="19063"/>
                          <a:pt x="1009" y="18833"/>
                          <a:pt x="1009" y="18833"/>
                        </a:cubicBezTo>
                        <a:cubicBezTo>
                          <a:pt x="963" y="18679"/>
                          <a:pt x="917" y="16988"/>
                          <a:pt x="734" y="16757"/>
                        </a:cubicBezTo>
                        <a:cubicBezTo>
                          <a:pt x="596" y="16604"/>
                          <a:pt x="183" y="16527"/>
                          <a:pt x="183" y="16527"/>
                        </a:cubicBezTo>
                        <a:cubicBezTo>
                          <a:pt x="0" y="15912"/>
                          <a:pt x="138" y="15374"/>
                          <a:pt x="0" y="14682"/>
                        </a:cubicBezTo>
                        <a:cubicBezTo>
                          <a:pt x="92" y="14221"/>
                          <a:pt x="321" y="14298"/>
                          <a:pt x="550" y="13836"/>
                        </a:cubicBezTo>
                        <a:cubicBezTo>
                          <a:pt x="642" y="13221"/>
                          <a:pt x="642" y="12991"/>
                          <a:pt x="275" y="12683"/>
                        </a:cubicBezTo>
                        <a:cubicBezTo>
                          <a:pt x="183" y="12530"/>
                          <a:pt x="92" y="12453"/>
                          <a:pt x="92" y="12299"/>
                        </a:cubicBezTo>
                        <a:cubicBezTo>
                          <a:pt x="92" y="11530"/>
                          <a:pt x="734" y="9455"/>
                          <a:pt x="1284" y="9224"/>
                        </a:cubicBezTo>
                        <a:cubicBezTo>
                          <a:pt x="1468" y="8532"/>
                          <a:pt x="1834" y="8071"/>
                          <a:pt x="2018" y="7379"/>
                        </a:cubicBezTo>
                        <a:cubicBezTo>
                          <a:pt x="1789" y="6380"/>
                          <a:pt x="1743" y="6534"/>
                          <a:pt x="1926" y="5381"/>
                        </a:cubicBezTo>
                        <a:cubicBezTo>
                          <a:pt x="1743" y="4612"/>
                          <a:pt x="1559" y="3690"/>
                          <a:pt x="1101" y="3305"/>
                        </a:cubicBezTo>
                        <a:cubicBezTo>
                          <a:pt x="825" y="2767"/>
                          <a:pt x="459" y="2844"/>
                          <a:pt x="917" y="2460"/>
                        </a:cubicBezTo>
                        <a:cubicBezTo>
                          <a:pt x="1238" y="2614"/>
                          <a:pt x="1192" y="2460"/>
                          <a:pt x="1192" y="2767"/>
                        </a:cubicBezTo>
                        <a:cubicBezTo>
                          <a:pt x="1559" y="3152"/>
                          <a:pt x="1789" y="2998"/>
                          <a:pt x="2201" y="2690"/>
                        </a:cubicBezTo>
                        <a:cubicBezTo>
                          <a:pt x="2064" y="1691"/>
                          <a:pt x="2201" y="1076"/>
                          <a:pt x="2935" y="846"/>
                        </a:cubicBezTo>
                        <a:cubicBezTo>
                          <a:pt x="3256" y="615"/>
                          <a:pt x="3439" y="231"/>
                          <a:pt x="3761" y="0"/>
                        </a:cubicBezTo>
                        <a:cubicBezTo>
                          <a:pt x="3852" y="77"/>
                          <a:pt x="4036" y="0"/>
                          <a:pt x="4036" y="154"/>
                        </a:cubicBezTo>
                        <a:cubicBezTo>
                          <a:pt x="4127" y="922"/>
                          <a:pt x="3439" y="999"/>
                          <a:pt x="4219" y="692"/>
                        </a:cubicBezTo>
                        <a:cubicBezTo>
                          <a:pt x="4311" y="615"/>
                          <a:pt x="4403" y="384"/>
                          <a:pt x="4494" y="384"/>
                        </a:cubicBezTo>
                        <a:cubicBezTo>
                          <a:pt x="4678" y="307"/>
                          <a:pt x="4861" y="538"/>
                          <a:pt x="5045" y="615"/>
                        </a:cubicBezTo>
                        <a:cubicBezTo>
                          <a:pt x="5136" y="615"/>
                          <a:pt x="5320" y="692"/>
                          <a:pt x="5320" y="692"/>
                        </a:cubicBezTo>
                        <a:cubicBezTo>
                          <a:pt x="5595" y="1230"/>
                          <a:pt x="5916" y="999"/>
                          <a:pt x="6466" y="1076"/>
                        </a:cubicBezTo>
                        <a:cubicBezTo>
                          <a:pt x="6558" y="1614"/>
                          <a:pt x="6741" y="1691"/>
                          <a:pt x="7108" y="1845"/>
                        </a:cubicBezTo>
                        <a:cubicBezTo>
                          <a:pt x="7292" y="1691"/>
                          <a:pt x="7475" y="1537"/>
                          <a:pt x="7659" y="1307"/>
                        </a:cubicBezTo>
                        <a:cubicBezTo>
                          <a:pt x="7750" y="1230"/>
                          <a:pt x="7934" y="1076"/>
                          <a:pt x="7934" y="1076"/>
                        </a:cubicBezTo>
                        <a:cubicBezTo>
                          <a:pt x="8943" y="1999"/>
                          <a:pt x="8025" y="1537"/>
                          <a:pt x="8943" y="1076"/>
                        </a:cubicBezTo>
                        <a:cubicBezTo>
                          <a:pt x="9493" y="1307"/>
                          <a:pt x="9218" y="1999"/>
                          <a:pt x="9676" y="2460"/>
                        </a:cubicBezTo>
                        <a:cubicBezTo>
                          <a:pt x="9814" y="2921"/>
                          <a:pt x="10273" y="4228"/>
                          <a:pt x="10594" y="4535"/>
                        </a:cubicBezTo>
                        <a:cubicBezTo>
                          <a:pt x="11052" y="5381"/>
                          <a:pt x="10777" y="5150"/>
                          <a:pt x="11236" y="5381"/>
                        </a:cubicBezTo>
                        <a:cubicBezTo>
                          <a:pt x="11419" y="5304"/>
                          <a:pt x="11603" y="5304"/>
                          <a:pt x="11786" y="5227"/>
                        </a:cubicBezTo>
                        <a:cubicBezTo>
                          <a:pt x="11969" y="5150"/>
                          <a:pt x="12382" y="4996"/>
                          <a:pt x="12382" y="4996"/>
                        </a:cubicBezTo>
                        <a:cubicBezTo>
                          <a:pt x="12749" y="5073"/>
                          <a:pt x="12978" y="5150"/>
                          <a:pt x="13299" y="5458"/>
                        </a:cubicBezTo>
                        <a:cubicBezTo>
                          <a:pt x="13941" y="6764"/>
                          <a:pt x="12932" y="4766"/>
                          <a:pt x="13758" y="6226"/>
                        </a:cubicBezTo>
                        <a:cubicBezTo>
                          <a:pt x="13850" y="6457"/>
                          <a:pt x="14125" y="6918"/>
                          <a:pt x="14125" y="6918"/>
                        </a:cubicBezTo>
                        <a:cubicBezTo>
                          <a:pt x="14262" y="7533"/>
                          <a:pt x="14446" y="7917"/>
                          <a:pt x="14583" y="8532"/>
                        </a:cubicBezTo>
                        <a:cubicBezTo>
                          <a:pt x="14629" y="8763"/>
                          <a:pt x="14721" y="8994"/>
                          <a:pt x="14767" y="9224"/>
                        </a:cubicBezTo>
                        <a:cubicBezTo>
                          <a:pt x="14813" y="9378"/>
                          <a:pt x="14859" y="9609"/>
                          <a:pt x="14859" y="9609"/>
                        </a:cubicBezTo>
                        <a:cubicBezTo>
                          <a:pt x="14721" y="10147"/>
                          <a:pt x="14354" y="10300"/>
                          <a:pt x="14217" y="10915"/>
                        </a:cubicBezTo>
                        <a:cubicBezTo>
                          <a:pt x="14354" y="11607"/>
                          <a:pt x="14538" y="11223"/>
                          <a:pt x="14767" y="10838"/>
                        </a:cubicBezTo>
                        <a:cubicBezTo>
                          <a:pt x="15638" y="10992"/>
                          <a:pt x="15546" y="10915"/>
                          <a:pt x="15684" y="11915"/>
                        </a:cubicBezTo>
                        <a:cubicBezTo>
                          <a:pt x="16097" y="11530"/>
                          <a:pt x="16280" y="11684"/>
                          <a:pt x="16693" y="12068"/>
                        </a:cubicBezTo>
                        <a:cubicBezTo>
                          <a:pt x="16922" y="12453"/>
                          <a:pt x="17060" y="12760"/>
                          <a:pt x="17427" y="12914"/>
                        </a:cubicBezTo>
                        <a:cubicBezTo>
                          <a:pt x="17473" y="12991"/>
                          <a:pt x="17564" y="13144"/>
                          <a:pt x="17518" y="13221"/>
                        </a:cubicBezTo>
                        <a:cubicBezTo>
                          <a:pt x="17427" y="13529"/>
                          <a:pt x="16876" y="13221"/>
                          <a:pt x="17518" y="13529"/>
                        </a:cubicBezTo>
                        <a:cubicBezTo>
                          <a:pt x="17702" y="13452"/>
                          <a:pt x="17885" y="13298"/>
                          <a:pt x="18069" y="13221"/>
                        </a:cubicBezTo>
                        <a:cubicBezTo>
                          <a:pt x="18161" y="13221"/>
                          <a:pt x="18344" y="13144"/>
                          <a:pt x="18344" y="13144"/>
                        </a:cubicBezTo>
                        <a:cubicBezTo>
                          <a:pt x="18940" y="13606"/>
                          <a:pt x="19582" y="13759"/>
                          <a:pt x="20132" y="14221"/>
                        </a:cubicBezTo>
                        <a:cubicBezTo>
                          <a:pt x="20224" y="14605"/>
                          <a:pt x="20408" y="14912"/>
                          <a:pt x="20499" y="15297"/>
                        </a:cubicBezTo>
                        <a:cubicBezTo>
                          <a:pt x="20775" y="15220"/>
                          <a:pt x="21096" y="14989"/>
                          <a:pt x="21325" y="15451"/>
                        </a:cubicBezTo>
                        <a:cubicBezTo>
                          <a:pt x="21462" y="15758"/>
                          <a:pt x="21600" y="16527"/>
                          <a:pt x="21600" y="16527"/>
                        </a:cubicBezTo>
                        <a:cubicBezTo>
                          <a:pt x="21462" y="17757"/>
                          <a:pt x="21508" y="19063"/>
                          <a:pt x="20683" y="19832"/>
                        </a:cubicBezTo>
                        <a:cubicBezTo>
                          <a:pt x="20499" y="20140"/>
                          <a:pt x="20041" y="21139"/>
                          <a:pt x="19949" y="21600"/>
                        </a:cubicBezTo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" name="Shape 27"/>
                  <p:cNvSpPr/>
                  <p:nvPr/>
                </p:nvSpPr>
                <p:spPr>
                  <a:xfrm>
                    <a:off x="2407342" y="2652"/>
                    <a:ext cx="648410" cy="4464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06" h="21465" extrusionOk="0">
                        <a:moveTo>
                          <a:pt x="1623" y="922"/>
                        </a:moveTo>
                        <a:lnTo>
                          <a:pt x="8735" y="103"/>
                        </a:lnTo>
                        <a:cubicBezTo>
                          <a:pt x="10733" y="512"/>
                          <a:pt x="10030" y="-51"/>
                          <a:pt x="10228" y="1331"/>
                        </a:cubicBezTo>
                        <a:cubicBezTo>
                          <a:pt x="10623" y="1177"/>
                          <a:pt x="10447" y="973"/>
                          <a:pt x="10843" y="819"/>
                        </a:cubicBezTo>
                        <a:cubicBezTo>
                          <a:pt x="11018" y="896"/>
                          <a:pt x="11172" y="1126"/>
                          <a:pt x="11369" y="1126"/>
                        </a:cubicBezTo>
                        <a:cubicBezTo>
                          <a:pt x="11545" y="1126"/>
                          <a:pt x="11896" y="922"/>
                          <a:pt x="11896" y="922"/>
                        </a:cubicBezTo>
                        <a:cubicBezTo>
                          <a:pt x="12028" y="1357"/>
                          <a:pt x="11940" y="1485"/>
                          <a:pt x="11721" y="1843"/>
                        </a:cubicBezTo>
                        <a:cubicBezTo>
                          <a:pt x="12006" y="2867"/>
                          <a:pt x="11896" y="2559"/>
                          <a:pt x="12511" y="3276"/>
                        </a:cubicBezTo>
                        <a:cubicBezTo>
                          <a:pt x="12643" y="3737"/>
                          <a:pt x="12774" y="3737"/>
                          <a:pt x="13125" y="3481"/>
                        </a:cubicBezTo>
                        <a:cubicBezTo>
                          <a:pt x="12994" y="2994"/>
                          <a:pt x="12862" y="2687"/>
                          <a:pt x="12686" y="2252"/>
                        </a:cubicBezTo>
                        <a:cubicBezTo>
                          <a:pt x="12621" y="2048"/>
                          <a:pt x="12511" y="1638"/>
                          <a:pt x="12511" y="1638"/>
                        </a:cubicBezTo>
                        <a:cubicBezTo>
                          <a:pt x="12664" y="1075"/>
                          <a:pt x="12928" y="1382"/>
                          <a:pt x="13125" y="1740"/>
                        </a:cubicBezTo>
                        <a:cubicBezTo>
                          <a:pt x="13191" y="2150"/>
                          <a:pt x="13169" y="2943"/>
                          <a:pt x="13564" y="2252"/>
                        </a:cubicBezTo>
                        <a:cubicBezTo>
                          <a:pt x="14047" y="2431"/>
                          <a:pt x="14003" y="2611"/>
                          <a:pt x="13916" y="3174"/>
                        </a:cubicBezTo>
                        <a:cubicBezTo>
                          <a:pt x="14091" y="3788"/>
                          <a:pt x="14421" y="3558"/>
                          <a:pt x="14794" y="3276"/>
                        </a:cubicBezTo>
                        <a:cubicBezTo>
                          <a:pt x="14947" y="2713"/>
                          <a:pt x="14596" y="3122"/>
                          <a:pt x="14794" y="2457"/>
                        </a:cubicBezTo>
                        <a:cubicBezTo>
                          <a:pt x="14816" y="2355"/>
                          <a:pt x="14969" y="2406"/>
                          <a:pt x="15057" y="2355"/>
                        </a:cubicBezTo>
                        <a:cubicBezTo>
                          <a:pt x="15145" y="2304"/>
                          <a:pt x="15233" y="2227"/>
                          <a:pt x="15321" y="2150"/>
                        </a:cubicBezTo>
                        <a:cubicBezTo>
                          <a:pt x="15562" y="1331"/>
                          <a:pt x="14925" y="1331"/>
                          <a:pt x="16111" y="1126"/>
                        </a:cubicBezTo>
                        <a:cubicBezTo>
                          <a:pt x="16243" y="640"/>
                          <a:pt x="16089" y="179"/>
                          <a:pt x="16550" y="0"/>
                        </a:cubicBezTo>
                        <a:cubicBezTo>
                          <a:pt x="17121" y="231"/>
                          <a:pt x="16879" y="922"/>
                          <a:pt x="17428" y="1126"/>
                        </a:cubicBezTo>
                        <a:cubicBezTo>
                          <a:pt x="18064" y="870"/>
                          <a:pt x="17494" y="1561"/>
                          <a:pt x="17340" y="1740"/>
                        </a:cubicBezTo>
                        <a:cubicBezTo>
                          <a:pt x="17143" y="2406"/>
                          <a:pt x="17099" y="2406"/>
                          <a:pt x="17428" y="2969"/>
                        </a:cubicBezTo>
                        <a:cubicBezTo>
                          <a:pt x="17406" y="3071"/>
                          <a:pt x="17406" y="3199"/>
                          <a:pt x="17340" y="3276"/>
                        </a:cubicBezTo>
                        <a:cubicBezTo>
                          <a:pt x="17252" y="3353"/>
                          <a:pt x="17033" y="3250"/>
                          <a:pt x="16989" y="3378"/>
                        </a:cubicBezTo>
                        <a:cubicBezTo>
                          <a:pt x="16945" y="3583"/>
                          <a:pt x="17164" y="3993"/>
                          <a:pt x="17164" y="3993"/>
                        </a:cubicBezTo>
                        <a:cubicBezTo>
                          <a:pt x="17077" y="4069"/>
                          <a:pt x="17011" y="4172"/>
                          <a:pt x="16901" y="4197"/>
                        </a:cubicBezTo>
                        <a:cubicBezTo>
                          <a:pt x="16813" y="4223"/>
                          <a:pt x="16703" y="4018"/>
                          <a:pt x="16638" y="4095"/>
                        </a:cubicBezTo>
                        <a:cubicBezTo>
                          <a:pt x="16462" y="4300"/>
                          <a:pt x="17252" y="4607"/>
                          <a:pt x="17252" y="4607"/>
                        </a:cubicBezTo>
                        <a:cubicBezTo>
                          <a:pt x="17472" y="5349"/>
                          <a:pt x="16835" y="4812"/>
                          <a:pt x="16550" y="4709"/>
                        </a:cubicBezTo>
                        <a:cubicBezTo>
                          <a:pt x="16660" y="4914"/>
                          <a:pt x="16791" y="5119"/>
                          <a:pt x="16901" y="5323"/>
                        </a:cubicBezTo>
                        <a:cubicBezTo>
                          <a:pt x="17011" y="5528"/>
                          <a:pt x="17428" y="5733"/>
                          <a:pt x="17428" y="5733"/>
                        </a:cubicBezTo>
                        <a:cubicBezTo>
                          <a:pt x="17669" y="6142"/>
                          <a:pt x="17472" y="6219"/>
                          <a:pt x="17603" y="6654"/>
                        </a:cubicBezTo>
                        <a:cubicBezTo>
                          <a:pt x="17450" y="7166"/>
                          <a:pt x="17230" y="7652"/>
                          <a:pt x="17077" y="8190"/>
                        </a:cubicBezTo>
                        <a:cubicBezTo>
                          <a:pt x="17011" y="8394"/>
                          <a:pt x="16901" y="8804"/>
                          <a:pt x="16901" y="8804"/>
                        </a:cubicBezTo>
                        <a:cubicBezTo>
                          <a:pt x="17055" y="9316"/>
                          <a:pt x="17757" y="10032"/>
                          <a:pt x="18043" y="10544"/>
                        </a:cubicBezTo>
                        <a:cubicBezTo>
                          <a:pt x="18152" y="10749"/>
                          <a:pt x="18284" y="10954"/>
                          <a:pt x="18394" y="11158"/>
                        </a:cubicBezTo>
                        <a:cubicBezTo>
                          <a:pt x="18460" y="11261"/>
                          <a:pt x="18569" y="11466"/>
                          <a:pt x="18569" y="11466"/>
                        </a:cubicBezTo>
                        <a:cubicBezTo>
                          <a:pt x="18547" y="11645"/>
                          <a:pt x="18591" y="11875"/>
                          <a:pt x="18482" y="11977"/>
                        </a:cubicBezTo>
                        <a:cubicBezTo>
                          <a:pt x="18350" y="12105"/>
                          <a:pt x="18064" y="11491"/>
                          <a:pt x="18043" y="11466"/>
                        </a:cubicBezTo>
                        <a:cubicBezTo>
                          <a:pt x="17625" y="10979"/>
                          <a:pt x="17143" y="10723"/>
                          <a:pt x="16813" y="10135"/>
                        </a:cubicBezTo>
                        <a:cubicBezTo>
                          <a:pt x="16703" y="9649"/>
                          <a:pt x="16638" y="9444"/>
                          <a:pt x="16199" y="9623"/>
                        </a:cubicBezTo>
                        <a:cubicBezTo>
                          <a:pt x="15562" y="9367"/>
                          <a:pt x="15847" y="9367"/>
                          <a:pt x="15321" y="9521"/>
                        </a:cubicBezTo>
                        <a:cubicBezTo>
                          <a:pt x="14925" y="10237"/>
                          <a:pt x="15167" y="10058"/>
                          <a:pt x="14706" y="10237"/>
                        </a:cubicBezTo>
                        <a:cubicBezTo>
                          <a:pt x="14179" y="9828"/>
                          <a:pt x="14091" y="9930"/>
                          <a:pt x="13389" y="10032"/>
                        </a:cubicBezTo>
                        <a:cubicBezTo>
                          <a:pt x="13147" y="10467"/>
                          <a:pt x="13016" y="10851"/>
                          <a:pt x="12774" y="11261"/>
                        </a:cubicBezTo>
                        <a:cubicBezTo>
                          <a:pt x="12994" y="12003"/>
                          <a:pt x="12840" y="11696"/>
                          <a:pt x="13125" y="12182"/>
                        </a:cubicBezTo>
                        <a:cubicBezTo>
                          <a:pt x="12840" y="13206"/>
                          <a:pt x="13477" y="13974"/>
                          <a:pt x="13916" y="14741"/>
                        </a:cubicBezTo>
                        <a:cubicBezTo>
                          <a:pt x="14113" y="15074"/>
                          <a:pt x="14113" y="15330"/>
                          <a:pt x="14443" y="15458"/>
                        </a:cubicBezTo>
                        <a:cubicBezTo>
                          <a:pt x="14750" y="15995"/>
                          <a:pt x="14991" y="15893"/>
                          <a:pt x="15408" y="15560"/>
                        </a:cubicBezTo>
                        <a:cubicBezTo>
                          <a:pt x="15825" y="15714"/>
                          <a:pt x="15825" y="15458"/>
                          <a:pt x="15935" y="15049"/>
                        </a:cubicBezTo>
                        <a:cubicBezTo>
                          <a:pt x="15957" y="14716"/>
                          <a:pt x="15869" y="14332"/>
                          <a:pt x="16023" y="14025"/>
                        </a:cubicBezTo>
                        <a:cubicBezTo>
                          <a:pt x="16111" y="13846"/>
                          <a:pt x="16550" y="13820"/>
                          <a:pt x="16550" y="13820"/>
                        </a:cubicBezTo>
                        <a:cubicBezTo>
                          <a:pt x="17011" y="13948"/>
                          <a:pt x="17077" y="14076"/>
                          <a:pt x="16813" y="14537"/>
                        </a:cubicBezTo>
                        <a:cubicBezTo>
                          <a:pt x="16923" y="15049"/>
                          <a:pt x="17164" y="15432"/>
                          <a:pt x="16725" y="15765"/>
                        </a:cubicBezTo>
                        <a:cubicBezTo>
                          <a:pt x="16703" y="15867"/>
                          <a:pt x="16594" y="15970"/>
                          <a:pt x="16638" y="16072"/>
                        </a:cubicBezTo>
                        <a:cubicBezTo>
                          <a:pt x="16682" y="16175"/>
                          <a:pt x="16835" y="16175"/>
                          <a:pt x="16901" y="16277"/>
                        </a:cubicBezTo>
                        <a:cubicBezTo>
                          <a:pt x="17121" y="16610"/>
                          <a:pt x="17077" y="16840"/>
                          <a:pt x="17428" y="17096"/>
                        </a:cubicBezTo>
                        <a:cubicBezTo>
                          <a:pt x="17603" y="17019"/>
                          <a:pt x="17779" y="16968"/>
                          <a:pt x="17955" y="16891"/>
                        </a:cubicBezTo>
                        <a:cubicBezTo>
                          <a:pt x="18043" y="16866"/>
                          <a:pt x="18218" y="16789"/>
                          <a:pt x="18218" y="16789"/>
                        </a:cubicBezTo>
                        <a:cubicBezTo>
                          <a:pt x="18635" y="16942"/>
                          <a:pt x="18789" y="17352"/>
                          <a:pt x="18921" y="17813"/>
                        </a:cubicBezTo>
                        <a:cubicBezTo>
                          <a:pt x="18679" y="18657"/>
                          <a:pt x="19294" y="20269"/>
                          <a:pt x="20062" y="20576"/>
                        </a:cubicBezTo>
                        <a:cubicBezTo>
                          <a:pt x="20413" y="20449"/>
                          <a:pt x="20479" y="20218"/>
                          <a:pt x="20852" y="20372"/>
                        </a:cubicBezTo>
                        <a:cubicBezTo>
                          <a:pt x="21423" y="21370"/>
                          <a:pt x="20194" y="20013"/>
                          <a:pt x="20501" y="21088"/>
                        </a:cubicBezTo>
                        <a:cubicBezTo>
                          <a:pt x="20369" y="21549"/>
                          <a:pt x="20238" y="21549"/>
                          <a:pt x="19886" y="21293"/>
                        </a:cubicBezTo>
                        <a:cubicBezTo>
                          <a:pt x="19645" y="20858"/>
                          <a:pt x="19360" y="20960"/>
                          <a:pt x="19008" y="20679"/>
                        </a:cubicBezTo>
                        <a:cubicBezTo>
                          <a:pt x="18503" y="19809"/>
                          <a:pt x="19184" y="20832"/>
                          <a:pt x="18569" y="20269"/>
                        </a:cubicBezTo>
                        <a:cubicBezTo>
                          <a:pt x="18328" y="20039"/>
                          <a:pt x="18262" y="19604"/>
                          <a:pt x="18043" y="19348"/>
                        </a:cubicBezTo>
                        <a:cubicBezTo>
                          <a:pt x="17911" y="18862"/>
                          <a:pt x="17757" y="18478"/>
                          <a:pt x="17340" y="18324"/>
                        </a:cubicBezTo>
                        <a:cubicBezTo>
                          <a:pt x="17186" y="17761"/>
                          <a:pt x="17384" y="18171"/>
                          <a:pt x="16901" y="18120"/>
                        </a:cubicBezTo>
                        <a:cubicBezTo>
                          <a:pt x="16660" y="18094"/>
                          <a:pt x="16199" y="17915"/>
                          <a:pt x="16199" y="17915"/>
                        </a:cubicBezTo>
                        <a:cubicBezTo>
                          <a:pt x="15825" y="17633"/>
                          <a:pt x="15628" y="17198"/>
                          <a:pt x="15233" y="16891"/>
                        </a:cubicBezTo>
                        <a:cubicBezTo>
                          <a:pt x="15057" y="16968"/>
                          <a:pt x="14903" y="17173"/>
                          <a:pt x="14706" y="17198"/>
                        </a:cubicBezTo>
                        <a:cubicBezTo>
                          <a:pt x="14245" y="17275"/>
                          <a:pt x="13652" y="16763"/>
                          <a:pt x="13301" y="16482"/>
                        </a:cubicBezTo>
                        <a:cubicBezTo>
                          <a:pt x="12994" y="16251"/>
                          <a:pt x="12555" y="16303"/>
                          <a:pt x="12247" y="16072"/>
                        </a:cubicBezTo>
                        <a:cubicBezTo>
                          <a:pt x="11808" y="15740"/>
                          <a:pt x="11347" y="15484"/>
                          <a:pt x="10930" y="15151"/>
                        </a:cubicBezTo>
                        <a:cubicBezTo>
                          <a:pt x="11084" y="14588"/>
                          <a:pt x="10996" y="14050"/>
                          <a:pt x="10579" y="13718"/>
                        </a:cubicBezTo>
                        <a:cubicBezTo>
                          <a:pt x="10469" y="13308"/>
                          <a:pt x="10272" y="13129"/>
                          <a:pt x="9964" y="12899"/>
                        </a:cubicBezTo>
                        <a:cubicBezTo>
                          <a:pt x="9503" y="12080"/>
                          <a:pt x="10118" y="13078"/>
                          <a:pt x="9525" y="12387"/>
                        </a:cubicBezTo>
                        <a:cubicBezTo>
                          <a:pt x="9394" y="12233"/>
                          <a:pt x="9394" y="11926"/>
                          <a:pt x="9262" y="11773"/>
                        </a:cubicBezTo>
                        <a:cubicBezTo>
                          <a:pt x="9196" y="11696"/>
                          <a:pt x="9086" y="11696"/>
                          <a:pt x="8999" y="11670"/>
                        </a:cubicBezTo>
                        <a:cubicBezTo>
                          <a:pt x="8757" y="11389"/>
                          <a:pt x="8208" y="10954"/>
                          <a:pt x="8208" y="10954"/>
                        </a:cubicBezTo>
                        <a:cubicBezTo>
                          <a:pt x="7967" y="10519"/>
                          <a:pt x="7682" y="10160"/>
                          <a:pt x="7418" y="9725"/>
                        </a:cubicBezTo>
                        <a:cubicBezTo>
                          <a:pt x="7374" y="9623"/>
                          <a:pt x="7396" y="9495"/>
                          <a:pt x="7330" y="9418"/>
                        </a:cubicBezTo>
                        <a:cubicBezTo>
                          <a:pt x="7264" y="9341"/>
                          <a:pt x="7155" y="9341"/>
                          <a:pt x="7067" y="9316"/>
                        </a:cubicBezTo>
                        <a:cubicBezTo>
                          <a:pt x="6891" y="9930"/>
                          <a:pt x="7330" y="10135"/>
                          <a:pt x="7594" y="10544"/>
                        </a:cubicBezTo>
                        <a:cubicBezTo>
                          <a:pt x="7901" y="11005"/>
                          <a:pt x="7989" y="11363"/>
                          <a:pt x="8384" y="11670"/>
                        </a:cubicBezTo>
                        <a:cubicBezTo>
                          <a:pt x="8801" y="12413"/>
                          <a:pt x="8582" y="12105"/>
                          <a:pt x="8999" y="12592"/>
                        </a:cubicBezTo>
                        <a:cubicBezTo>
                          <a:pt x="9108" y="13001"/>
                          <a:pt x="9218" y="13180"/>
                          <a:pt x="9525" y="13411"/>
                        </a:cubicBezTo>
                        <a:cubicBezTo>
                          <a:pt x="9701" y="14025"/>
                          <a:pt x="9306" y="13590"/>
                          <a:pt x="9086" y="13411"/>
                        </a:cubicBezTo>
                        <a:cubicBezTo>
                          <a:pt x="8582" y="12540"/>
                          <a:pt x="9262" y="13564"/>
                          <a:pt x="8647" y="13001"/>
                        </a:cubicBezTo>
                        <a:cubicBezTo>
                          <a:pt x="8560" y="12924"/>
                          <a:pt x="8538" y="12771"/>
                          <a:pt x="8472" y="12694"/>
                        </a:cubicBezTo>
                        <a:cubicBezTo>
                          <a:pt x="8406" y="12617"/>
                          <a:pt x="8296" y="12566"/>
                          <a:pt x="8208" y="12489"/>
                        </a:cubicBezTo>
                        <a:cubicBezTo>
                          <a:pt x="8099" y="12080"/>
                          <a:pt x="7945" y="12003"/>
                          <a:pt x="7594" y="11875"/>
                        </a:cubicBezTo>
                        <a:cubicBezTo>
                          <a:pt x="7374" y="11517"/>
                          <a:pt x="7286" y="11389"/>
                          <a:pt x="7418" y="10954"/>
                        </a:cubicBezTo>
                        <a:cubicBezTo>
                          <a:pt x="7243" y="10647"/>
                          <a:pt x="6716" y="10237"/>
                          <a:pt x="6716" y="10237"/>
                        </a:cubicBezTo>
                        <a:cubicBezTo>
                          <a:pt x="6540" y="9930"/>
                          <a:pt x="6364" y="9623"/>
                          <a:pt x="6189" y="9316"/>
                        </a:cubicBezTo>
                        <a:cubicBezTo>
                          <a:pt x="6057" y="9085"/>
                          <a:pt x="5816" y="9009"/>
                          <a:pt x="5662" y="8804"/>
                        </a:cubicBezTo>
                        <a:cubicBezTo>
                          <a:pt x="5596" y="8702"/>
                          <a:pt x="5574" y="8574"/>
                          <a:pt x="5486" y="8497"/>
                        </a:cubicBezTo>
                        <a:cubicBezTo>
                          <a:pt x="5157" y="8241"/>
                          <a:pt x="4762" y="8241"/>
                          <a:pt x="4433" y="7985"/>
                        </a:cubicBezTo>
                        <a:cubicBezTo>
                          <a:pt x="4235" y="7627"/>
                          <a:pt x="4082" y="7396"/>
                          <a:pt x="3730" y="7268"/>
                        </a:cubicBezTo>
                        <a:cubicBezTo>
                          <a:pt x="3335" y="6603"/>
                          <a:pt x="4038" y="6270"/>
                          <a:pt x="3203" y="6040"/>
                        </a:cubicBezTo>
                        <a:cubicBezTo>
                          <a:pt x="2260" y="5298"/>
                          <a:pt x="2150" y="3762"/>
                          <a:pt x="1799" y="2559"/>
                        </a:cubicBezTo>
                        <a:cubicBezTo>
                          <a:pt x="1711" y="2252"/>
                          <a:pt x="1491" y="1817"/>
                          <a:pt x="1272" y="1638"/>
                        </a:cubicBezTo>
                        <a:cubicBezTo>
                          <a:pt x="1096" y="1485"/>
                          <a:pt x="745" y="1229"/>
                          <a:pt x="745" y="1229"/>
                        </a:cubicBezTo>
                        <a:cubicBezTo>
                          <a:pt x="679" y="1126"/>
                          <a:pt x="657" y="998"/>
                          <a:pt x="569" y="922"/>
                        </a:cubicBezTo>
                        <a:cubicBezTo>
                          <a:pt x="416" y="819"/>
                          <a:pt x="43" y="717"/>
                          <a:pt x="43" y="717"/>
                        </a:cubicBezTo>
                        <a:cubicBezTo>
                          <a:pt x="-177" y="-25"/>
                          <a:pt x="503" y="384"/>
                          <a:pt x="833" y="512"/>
                        </a:cubicBezTo>
                        <a:cubicBezTo>
                          <a:pt x="1250" y="1254"/>
                          <a:pt x="1162" y="998"/>
                          <a:pt x="1711" y="1433"/>
                        </a:cubicBezTo>
                        <a:cubicBezTo>
                          <a:pt x="1886" y="1740"/>
                          <a:pt x="1886" y="2329"/>
                          <a:pt x="2062" y="1740"/>
                        </a:cubicBezTo>
                        <a:cubicBezTo>
                          <a:pt x="1908" y="1203"/>
                          <a:pt x="1623" y="1536"/>
                          <a:pt x="1623" y="9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" name="Shape 28"/>
                  <p:cNvSpPr/>
                  <p:nvPr/>
                </p:nvSpPr>
                <p:spPr>
                  <a:xfrm>
                    <a:off x="2198359" y="332710"/>
                    <a:ext cx="15495" cy="1654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054" h="14065" extrusionOk="0">
                        <a:moveTo>
                          <a:pt x="2457" y="5065"/>
                        </a:moveTo>
                        <a:cubicBezTo>
                          <a:pt x="13857" y="-7535"/>
                          <a:pt x="20457" y="6415"/>
                          <a:pt x="4857" y="14065"/>
                        </a:cubicBezTo>
                        <a:cubicBezTo>
                          <a:pt x="-1143" y="7765"/>
                          <a:pt x="-1143" y="10465"/>
                          <a:pt x="2457" y="506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9" name="Shape 29"/>
                  <p:cNvSpPr/>
                  <p:nvPr/>
                </p:nvSpPr>
                <p:spPr>
                  <a:xfrm>
                    <a:off x="2178049" y="314757"/>
                    <a:ext cx="25401" cy="1410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5996" extrusionOk="0">
                        <a:moveTo>
                          <a:pt x="0" y="2428"/>
                        </a:moveTo>
                        <a:cubicBezTo>
                          <a:pt x="2400" y="1844"/>
                          <a:pt x="4800" y="-491"/>
                          <a:pt x="7200" y="93"/>
                        </a:cubicBezTo>
                        <a:cubicBezTo>
                          <a:pt x="12600" y="1844"/>
                          <a:pt x="21600" y="9433"/>
                          <a:pt x="21600" y="9433"/>
                        </a:cubicBezTo>
                        <a:cubicBezTo>
                          <a:pt x="17400" y="21109"/>
                          <a:pt x="13200" y="14687"/>
                          <a:pt x="4800" y="9433"/>
                        </a:cubicBezTo>
                        <a:cubicBezTo>
                          <a:pt x="3000" y="7098"/>
                          <a:pt x="0" y="2428"/>
                          <a:pt x="0" y="24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" name="Shape 30"/>
                  <p:cNvSpPr/>
                  <p:nvPr/>
                </p:nvSpPr>
                <p:spPr>
                  <a:xfrm>
                    <a:off x="2947987" y="266632"/>
                    <a:ext cx="110246" cy="416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48" h="17162" extrusionOk="0">
                        <a:moveTo>
                          <a:pt x="0" y="9089"/>
                        </a:moveTo>
                        <a:cubicBezTo>
                          <a:pt x="635" y="5489"/>
                          <a:pt x="1525" y="4814"/>
                          <a:pt x="3558" y="3689"/>
                        </a:cubicBezTo>
                        <a:cubicBezTo>
                          <a:pt x="2541" y="-1936"/>
                          <a:pt x="5336" y="1664"/>
                          <a:pt x="7115" y="2789"/>
                        </a:cubicBezTo>
                        <a:cubicBezTo>
                          <a:pt x="7115" y="2789"/>
                          <a:pt x="9784" y="-586"/>
                          <a:pt x="10165" y="89"/>
                        </a:cubicBezTo>
                        <a:cubicBezTo>
                          <a:pt x="10800" y="1214"/>
                          <a:pt x="9021" y="3239"/>
                          <a:pt x="8132" y="3689"/>
                        </a:cubicBezTo>
                        <a:cubicBezTo>
                          <a:pt x="10419" y="6389"/>
                          <a:pt x="13087" y="7514"/>
                          <a:pt x="15755" y="9089"/>
                        </a:cubicBezTo>
                        <a:cubicBezTo>
                          <a:pt x="17280" y="9989"/>
                          <a:pt x="20329" y="12689"/>
                          <a:pt x="20329" y="12689"/>
                        </a:cubicBezTo>
                        <a:cubicBezTo>
                          <a:pt x="21600" y="19664"/>
                          <a:pt x="17026" y="16739"/>
                          <a:pt x="14739" y="15389"/>
                        </a:cubicBezTo>
                        <a:cubicBezTo>
                          <a:pt x="13849" y="10889"/>
                          <a:pt x="14739" y="12914"/>
                          <a:pt x="11181" y="10889"/>
                        </a:cubicBezTo>
                        <a:cubicBezTo>
                          <a:pt x="10673" y="10664"/>
                          <a:pt x="9656" y="9989"/>
                          <a:pt x="9656" y="9989"/>
                        </a:cubicBezTo>
                        <a:cubicBezTo>
                          <a:pt x="7242" y="5714"/>
                          <a:pt x="6734" y="6389"/>
                          <a:pt x="3049" y="7289"/>
                        </a:cubicBezTo>
                        <a:cubicBezTo>
                          <a:pt x="1144" y="9539"/>
                          <a:pt x="2160" y="9089"/>
                          <a:pt x="0" y="908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" name="Shape 31"/>
                  <p:cNvSpPr/>
                  <p:nvPr/>
                </p:nvSpPr>
                <p:spPr>
                  <a:xfrm>
                    <a:off x="3070224" y="304799"/>
                    <a:ext cx="84710" cy="2381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535" h="21600" extrusionOk="0">
                        <a:moveTo>
                          <a:pt x="0" y="0"/>
                        </a:moveTo>
                        <a:cubicBezTo>
                          <a:pt x="2974" y="1473"/>
                          <a:pt x="5478" y="4909"/>
                          <a:pt x="8139" y="1964"/>
                        </a:cubicBezTo>
                        <a:cubicBezTo>
                          <a:pt x="13617" y="5400"/>
                          <a:pt x="9548" y="7364"/>
                          <a:pt x="13774" y="11782"/>
                        </a:cubicBezTo>
                        <a:cubicBezTo>
                          <a:pt x="15026" y="11291"/>
                          <a:pt x="16278" y="9327"/>
                          <a:pt x="17530" y="9818"/>
                        </a:cubicBezTo>
                        <a:cubicBezTo>
                          <a:pt x="21600" y="11291"/>
                          <a:pt x="18470" y="20127"/>
                          <a:pt x="16904" y="21600"/>
                        </a:cubicBezTo>
                        <a:cubicBezTo>
                          <a:pt x="12209" y="16691"/>
                          <a:pt x="14400" y="16691"/>
                          <a:pt x="10017" y="19636"/>
                        </a:cubicBezTo>
                        <a:cubicBezTo>
                          <a:pt x="6417" y="18164"/>
                          <a:pt x="3443" y="20127"/>
                          <a:pt x="0" y="17673"/>
                        </a:cubicBezTo>
                        <a:cubicBezTo>
                          <a:pt x="939" y="5400"/>
                          <a:pt x="1096" y="13255"/>
                          <a:pt x="4383" y="9818"/>
                        </a:cubicBezTo>
                        <a:cubicBezTo>
                          <a:pt x="2661" y="6382"/>
                          <a:pt x="0" y="638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" name="Shape 32"/>
                  <p:cNvSpPr/>
                  <p:nvPr/>
                </p:nvSpPr>
                <p:spPr>
                  <a:xfrm>
                    <a:off x="3028157" y="321216"/>
                    <a:ext cx="22362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2677" h="11240" extrusionOk="0">
                        <a:moveTo>
                          <a:pt x="2391" y="8694"/>
                        </a:moveTo>
                        <a:cubicBezTo>
                          <a:pt x="-4051" y="-4163"/>
                          <a:pt x="3907" y="466"/>
                          <a:pt x="9970" y="2523"/>
                        </a:cubicBezTo>
                        <a:cubicBezTo>
                          <a:pt x="17549" y="17437"/>
                          <a:pt x="7317" y="8694"/>
                          <a:pt x="2391" y="869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" name="Shape 33"/>
                  <p:cNvSpPr/>
                  <p:nvPr/>
                </p:nvSpPr>
                <p:spPr>
                  <a:xfrm>
                    <a:off x="3001511" y="249237"/>
                    <a:ext cx="12889" cy="202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0960" h="15340" extrusionOk="0">
                        <a:moveTo>
                          <a:pt x="5506" y="13292"/>
                        </a:moveTo>
                        <a:cubicBezTo>
                          <a:pt x="2183" y="5815"/>
                          <a:pt x="-5017" y="5400"/>
                          <a:pt x="5506" y="0"/>
                        </a:cubicBezTo>
                        <a:cubicBezTo>
                          <a:pt x="7721" y="2077"/>
                          <a:pt x="16583" y="21600"/>
                          <a:pt x="5506" y="1329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" name="Shape 34"/>
                  <p:cNvSpPr/>
                  <p:nvPr/>
                </p:nvSpPr>
                <p:spPr>
                  <a:xfrm>
                    <a:off x="3197224" y="337280"/>
                    <a:ext cx="27213" cy="378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487" h="19095" extrusionOk="0">
                        <a:moveTo>
                          <a:pt x="1964" y="1262"/>
                        </a:moveTo>
                        <a:cubicBezTo>
                          <a:pt x="4418" y="3422"/>
                          <a:pt x="8836" y="5312"/>
                          <a:pt x="9818" y="7742"/>
                        </a:cubicBezTo>
                        <a:cubicBezTo>
                          <a:pt x="10309" y="9092"/>
                          <a:pt x="10309" y="10982"/>
                          <a:pt x="11782" y="12062"/>
                        </a:cubicBezTo>
                        <a:cubicBezTo>
                          <a:pt x="13255" y="12872"/>
                          <a:pt x="15709" y="12872"/>
                          <a:pt x="17673" y="13142"/>
                        </a:cubicBezTo>
                        <a:cubicBezTo>
                          <a:pt x="20127" y="17192"/>
                          <a:pt x="21600" y="20432"/>
                          <a:pt x="11782" y="18542"/>
                        </a:cubicBezTo>
                        <a:cubicBezTo>
                          <a:pt x="9327" y="13682"/>
                          <a:pt x="5400" y="8822"/>
                          <a:pt x="0" y="4502"/>
                        </a:cubicBezTo>
                        <a:cubicBezTo>
                          <a:pt x="1964" y="-88"/>
                          <a:pt x="1964" y="-1168"/>
                          <a:pt x="1964" y="126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" name="Shape 35"/>
                  <p:cNvSpPr/>
                  <p:nvPr/>
                </p:nvSpPr>
                <p:spPr>
                  <a:xfrm>
                    <a:off x="2660053" y="9524"/>
                    <a:ext cx="322471" cy="640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03" h="21263" extrusionOk="0">
                        <a:moveTo>
                          <a:pt x="14646" y="337"/>
                        </a:moveTo>
                        <a:cubicBezTo>
                          <a:pt x="14312" y="4050"/>
                          <a:pt x="14980" y="5737"/>
                          <a:pt x="15382" y="2700"/>
                        </a:cubicBezTo>
                        <a:cubicBezTo>
                          <a:pt x="15649" y="0"/>
                          <a:pt x="15248" y="2362"/>
                          <a:pt x="15649" y="0"/>
                        </a:cubicBezTo>
                        <a:lnTo>
                          <a:pt x="17655" y="0"/>
                        </a:lnTo>
                        <a:cubicBezTo>
                          <a:pt x="18458" y="2025"/>
                          <a:pt x="18391" y="3712"/>
                          <a:pt x="19127" y="5737"/>
                        </a:cubicBezTo>
                        <a:cubicBezTo>
                          <a:pt x="20531" y="3712"/>
                          <a:pt x="19528" y="2362"/>
                          <a:pt x="21267" y="3375"/>
                        </a:cubicBezTo>
                        <a:cubicBezTo>
                          <a:pt x="21534" y="6412"/>
                          <a:pt x="21400" y="7425"/>
                          <a:pt x="20932" y="9787"/>
                        </a:cubicBezTo>
                        <a:cubicBezTo>
                          <a:pt x="20798" y="13163"/>
                          <a:pt x="20865" y="16875"/>
                          <a:pt x="19862" y="15525"/>
                        </a:cubicBezTo>
                        <a:cubicBezTo>
                          <a:pt x="19795" y="13500"/>
                          <a:pt x="19862" y="11475"/>
                          <a:pt x="19662" y="9787"/>
                        </a:cubicBezTo>
                        <a:cubicBezTo>
                          <a:pt x="19595" y="9112"/>
                          <a:pt x="19327" y="10462"/>
                          <a:pt x="19127" y="10462"/>
                        </a:cubicBezTo>
                        <a:cubicBezTo>
                          <a:pt x="18926" y="10462"/>
                          <a:pt x="18792" y="10125"/>
                          <a:pt x="18592" y="9787"/>
                        </a:cubicBezTo>
                        <a:cubicBezTo>
                          <a:pt x="18257" y="9112"/>
                          <a:pt x="17522" y="7087"/>
                          <a:pt x="17522" y="7087"/>
                        </a:cubicBezTo>
                        <a:cubicBezTo>
                          <a:pt x="16585" y="7762"/>
                          <a:pt x="16050" y="10462"/>
                          <a:pt x="15181" y="12825"/>
                        </a:cubicBezTo>
                        <a:cubicBezTo>
                          <a:pt x="14646" y="13838"/>
                          <a:pt x="13910" y="14175"/>
                          <a:pt x="13375" y="14850"/>
                        </a:cubicBezTo>
                        <a:cubicBezTo>
                          <a:pt x="12841" y="18225"/>
                          <a:pt x="13309" y="17888"/>
                          <a:pt x="14111" y="19238"/>
                        </a:cubicBezTo>
                        <a:cubicBezTo>
                          <a:pt x="13309" y="20925"/>
                          <a:pt x="13242" y="19238"/>
                          <a:pt x="12506" y="21263"/>
                        </a:cubicBezTo>
                        <a:cubicBezTo>
                          <a:pt x="12038" y="20925"/>
                          <a:pt x="11570" y="21600"/>
                          <a:pt x="11236" y="20588"/>
                        </a:cubicBezTo>
                        <a:cubicBezTo>
                          <a:pt x="11035" y="19913"/>
                          <a:pt x="11637" y="19913"/>
                          <a:pt x="11771" y="19238"/>
                        </a:cubicBezTo>
                        <a:cubicBezTo>
                          <a:pt x="12038" y="16200"/>
                          <a:pt x="9898" y="9450"/>
                          <a:pt x="11369" y="13500"/>
                        </a:cubicBezTo>
                        <a:cubicBezTo>
                          <a:pt x="12239" y="18563"/>
                          <a:pt x="12239" y="12150"/>
                          <a:pt x="11236" y="10462"/>
                        </a:cubicBezTo>
                        <a:cubicBezTo>
                          <a:pt x="11102" y="9112"/>
                          <a:pt x="11102" y="7425"/>
                          <a:pt x="10500" y="7762"/>
                        </a:cubicBezTo>
                        <a:cubicBezTo>
                          <a:pt x="10166" y="7762"/>
                          <a:pt x="9430" y="9112"/>
                          <a:pt x="9430" y="9112"/>
                        </a:cubicBezTo>
                        <a:cubicBezTo>
                          <a:pt x="9029" y="13163"/>
                          <a:pt x="9497" y="10462"/>
                          <a:pt x="8895" y="9112"/>
                        </a:cubicBezTo>
                        <a:cubicBezTo>
                          <a:pt x="8627" y="8437"/>
                          <a:pt x="8360" y="8437"/>
                          <a:pt x="8159" y="8437"/>
                        </a:cubicBezTo>
                        <a:cubicBezTo>
                          <a:pt x="7758" y="3712"/>
                          <a:pt x="6621" y="2025"/>
                          <a:pt x="5484" y="675"/>
                        </a:cubicBezTo>
                        <a:cubicBezTo>
                          <a:pt x="4615" y="1350"/>
                          <a:pt x="4548" y="3037"/>
                          <a:pt x="3880" y="4725"/>
                        </a:cubicBezTo>
                        <a:cubicBezTo>
                          <a:pt x="2943" y="4725"/>
                          <a:pt x="-66" y="4050"/>
                          <a:pt x="1" y="0"/>
                        </a:cubicBezTo>
                        <a:lnTo>
                          <a:pt x="14646" y="33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" name="Shape 36"/>
                  <p:cNvSpPr/>
                  <p:nvPr/>
                </p:nvSpPr>
                <p:spPr>
                  <a:xfrm>
                    <a:off x="2395392" y="7937"/>
                    <a:ext cx="275461" cy="317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726" h="21600" extrusionOk="0">
                        <a:moveTo>
                          <a:pt x="5865" y="21600"/>
                        </a:moveTo>
                        <a:cubicBezTo>
                          <a:pt x="4281" y="13239"/>
                          <a:pt x="-1695" y="4181"/>
                          <a:pt x="465" y="697"/>
                        </a:cubicBezTo>
                        <a:lnTo>
                          <a:pt x="18825" y="0"/>
                        </a:lnTo>
                        <a:cubicBezTo>
                          <a:pt x="19617" y="2787"/>
                          <a:pt x="19905" y="3484"/>
                          <a:pt x="19617" y="9755"/>
                        </a:cubicBezTo>
                        <a:cubicBezTo>
                          <a:pt x="18825" y="7665"/>
                          <a:pt x="18177" y="11148"/>
                          <a:pt x="17313" y="11148"/>
                        </a:cubicBezTo>
                        <a:lnTo>
                          <a:pt x="5865" y="2160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" name="Shape 37"/>
                  <p:cNvSpPr/>
                  <p:nvPr/>
                </p:nvSpPr>
                <p:spPr>
                  <a:xfrm>
                    <a:off x="1706562" y="58510"/>
                    <a:ext cx="1679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2691" h="13578" extrusionOk="0">
                        <a:moveTo>
                          <a:pt x="0" y="10599"/>
                        </a:moveTo>
                        <a:cubicBezTo>
                          <a:pt x="5268" y="171"/>
                          <a:pt x="21600" y="-8022"/>
                          <a:pt x="6322" y="13578"/>
                        </a:cubicBezTo>
                        <a:cubicBezTo>
                          <a:pt x="4215" y="12833"/>
                          <a:pt x="0" y="10599"/>
                          <a:pt x="0" y="1059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" name="Shape 38"/>
                  <p:cNvSpPr/>
                  <p:nvPr/>
                </p:nvSpPr>
                <p:spPr>
                  <a:xfrm>
                    <a:off x="928687" y="7937"/>
                    <a:ext cx="692151" cy="2413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17" y="142"/>
                        </a:moveTo>
                        <a:lnTo>
                          <a:pt x="21600" y="0"/>
                        </a:lnTo>
                        <a:cubicBezTo>
                          <a:pt x="21303" y="2132"/>
                          <a:pt x="21253" y="5968"/>
                          <a:pt x="20609" y="7674"/>
                        </a:cubicBezTo>
                        <a:cubicBezTo>
                          <a:pt x="20312" y="8526"/>
                          <a:pt x="20064" y="8953"/>
                          <a:pt x="19668" y="9663"/>
                        </a:cubicBezTo>
                        <a:cubicBezTo>
                          <a:pt x="19618" y="9805"/>
                          <a:pt x="19420" y="9947"/>
                          <a:pt x="19420" y="9947"/>
                        </a:cubicBezTo>
                        <a:cubicBezTo>
                          <a:pt x="18677" y="8953"/>
                          <a:pt x="19073" y="9663"/>
                          <a:pt x="18578" y="10374"/>
                        </a:cubicBezTo>
                        <a:cubicBezTo>
                          <a:pt x="18380" y="11653"/>
                          <a:pt x="18380" y="11795"/>
                          <a:pt x="17884" y="12505"/>
                        </a:cubicBezTo>
                        <a:cubicBezTo>
                          <a:pt x="17785" y="13074"/>
                          <a:pt x="18033" y="13216"/>
                          <a:pt x="17934" y="14068"/>
                        </a:cubicBezTo>
                        <a:cubicBezTo>
                          <a:pt x="17983" y="14495"/>
                          <a:pt x="18033" y="14921"/>
                          <a:pt x="18033" y="15205"/>
                        </a:cubicBezTo>
                        <a:cubicBezTo>
                          <a:pt x="18083" y="15489"/>
                          <a:pt x="18132" y="15774"/>
                          <a:pt x="18132" y="16058"/>
                        </a:cubicBezTo>
                        <a:cubicBezTo>
                          <a:pt x="18083" y="16342"/>
                          <a:pt x="18033" y="17053"/>
                          <a:pt x="17934" y="17337"/>
                        </a:cubicBezTo>
                        <a:cubicBezTo>
                          <a:pt x="17785" y="17479"/>
                          <a:pt x="17538" y="16911"/>
                          <a:pt x="17389" y="17053"/>
                        </a:cubicBezTo>
                        <a:cubicBezTo>
                          <a:pt x="17191" y="18332"/>
                          <a:pt x="17439" y="18047"/>
                          <a:pt x="16943" y="18332"/>
                        </a:cubicBezTo>
                        <a:cubicBezTo>
                          <a:pt x="16844" y="17479"/>
                          <a:pt x="17092" y="15774"/>
                          <a:pt x="17191" y="14921"/>
                        </a:cubicBezTo>
                        <a:cubicBezTo>
                          <a:pt x="17191" y="14211"/>
                          <a:pt x="16745" y="14495"/>
                          <a:pt x="16745" y="14211"/>
                        </a:cubicBezTo>
                        <a:cubicBezTo>
                          <a:pt x="16745" y="13926"/>
                          <a:pt x="17042" y="13500"/>
                          <a:pt x="17042" y="13216"/>
                        </a:cubicBezTo>
                        <a:cubicBezTo>
                          <a:pt x="17042" y="13074"/>
                          <a:pt x="17042" y="12647"/>
                          <a:pt x="16943" y="12647"/>
                        </a:cubicBezTo>
                        <a:cubicBezTo>
                          <a:pt x="16794" y="12647"/>
                          <a:pt x="16051" y="13358"/>
                          <a:pt x="15853" y="13358"/>
                        </a:cubicBezTo>
                        <a:cubicBezTo>
                          <a:pt x="15705" y="12221"/>
                          <a:pt x="16250" y="12505"/>
                          <a:pt x="15705" y="12079"/>
                        </a:cubicBezTo>
                        <a:cubicBezTo>
                          <a:pt x="15407" y="12932"/>
                          <a:pt x="15160" y="13216"/>
                          <a:pt x="14714" y="13358"/>
                        </a:cubicBezTo>
                        <a:cubicBezTo>
                          <a:pt x="14862" y="14779"/>
                          <a:pt x="15209" y="14353"/>
                          <a:pt x="15853" y="14637"/>
                        </a:cubicBezTo>
                        <a:cubicBezTo>
                          <a:pt x="15754" y="15489"/>
                          <a:pt x="15407" y="15774"/>
                          <a:pt x="15110" y="16626"/>
                        </a:cubicBezTo>
                        <a:lnTo>
                          <a:pt x="15407" y="17905"/>
                        </a:lnTo>
                        <a:lnTo>
                          <a:pt x="15606" y="19611"/>
                        </a:lnTo>
                        <a:lnTo>
                          <a:pt x="15308" y="19753"/>
                        </a:lnTo>
                        <a:lnTo>
                          <a:pt x="15556" y="20463"/>
                        </a:lnTo>
                        <a:lnTo>
                          <a:pt x="15209" y="21600"/>
                        </a:lnTo>
                        <a:lnTo>
                          <a:pt x="0" y="21174"/>
                        </a:lnTo>
                        <a:lnTo>
                          <a:pt x="3617" y="142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" name="Shape 39"/>
                  <p:cNvSpPr/>
                  <p:nvPr/>
                </p:nvSpPr>
                <p:spPr>
                  <a:xfrm>
                    <a:off x="1623948" y="-1"/>
                    <a:ext cx="30227" cy="8466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64" h="20945" extrusionOk="0">
                        <a:moveTo>
                          <a:pt x="1262" y="20422"/>
                        </a:moveTo>
                        <a:cubicBezTo>
                          <a:pt x="-1036" y="18458"/>
                          <a:pt x="-576" y="15447"/>
                          <a:pt x="5858" y="14138"/>
                        </a:cubicBezTo>
                        <a:cubicBezTo>
                          <a:pt x="6317" y="12436"/>
                          <a:pt x="6777" y="10604"/>
                          <a:pt x="6777" y="8902"/>
                        </a:cubicBezTo>
                        <a:cubicBezTo>
                          <a:pt x="6777" y="7593"/>
                          <a:pt x="4019" y="5236"/>
                          <a:pt x="4019" y="5236"/>
                        </a:cubicBezTo>
                        <a:cubicBezTo>
                          <a:pt x="5398" y="2618"/>
                          <a:pt x="4019" y="3796"/>
                          <a:pt x="6777" y="1571"/>
                        </a:cubicBezTo>
                        <a:cubicBezTo>
                          <a:pt x="7236" y="1047"/>
                          <a:pt x="8615" y="0"/>
                          <a:pt x="8615" y="0"/>
                        </a:cubicBezTo>
                        <a:cubicBezTo>
                          <a:pt x="16428" y="785"/>
                          <a:pt x="14130" y="916"/>
                          <a:pt x="13211" y="3927"/>
                        </a:cubicBezTo>
                        <a:cubicBezTo>
                          <a:pt x="16428" y="6807"/>
                          <a:pt x="17347" y="9949"/>
                          <a:pt x="20564" y="12829"/>
                        </a:cubicBezTo>
                        <a:cubicBezTo>
                          <a:pt x="19185" y="15185"/>
                          <a:pt x="19645" y="14793"/>
                          <a:pt x="13211" y="14138"/>
                        </a:cubicBezTo>
                        <a:cubicBezTo>
                          <a:pt x="10453" y="15447"/>
                          <a:pt x="11832" y="14662"/>
                          <a:pt x="9534" y="16495"/>
                        </a:cubicBezTo>
                        <a:cubicBezTo>
                          <a:pt x="9075" y="16756"/>
                          <a:pt x="8615" y="17280"/>
                          <a:pt x="8615" y="17280"/>
                        </a:cubicBezTo>
                        <a:cubicBezTo>
                          <a:pt x="9534" y="17411"/>
                          <a:pt x="10913" y="17280"/>
                          <a:pt x="11373" y="17542"/>
                        </a:cubicBezTo>
                        <a:cubicBezTo>
                          <a:pt x="12292" y="17935"/>
                          <a:pt x="13211" y="19113"/>
                          <a:pt x="13211" y="19113"/>
                        </a:cubicBezTo>
                        <a:cubicBezTo>
                          <a:pt x="11373" y="21600"/>
                          <a:pt x="9534" y="20291"/>
                          <a:pt x="4938" y="19375"/>
                        </a:cubicBezTo>
                        <a:cubicBezTo>
                          <a:pt x="4019" y="19898"/>
                          <a:pt x="4019" y="20945"/>
                          <a:pt x="2181" y="20945"/>
                        </a:cubicBezTo>
                        <a:cubicBezTo>
                          <a:pt x="1262" y="20945"/>
                          <a:pt x="802" y="20422"/>
                          <a:pt x="343" y="20160"/>
                        </a:cubicBezTo>
                        <a:cubicBezTo>
                          <a:pt x="343" y="20029"/>
                          <a:pt x="802" y="20291"/>
                          <a:pt x="1262" y="204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" name="Shape 40"/>
                  <p:cNvSpPr/>
                  <p:nvPr/>
                </p:nvSpPr>
                <p:spPr>
                  <a:xfrm>
                    <a:off x="1603374" y="76330"/>
                    <a:ext cx="93664" cy="506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277" extrusionOk="0">
                        <a:moveTo>
                          <a:pt x="4070" y="11469"/>
                        </a:moveTo>
                        <a:cubicBezTo>
                          <a:pt x="4539" y="9792"/>
                          <a:pt x="5165" y="9372"/>
                          <a:pt x="4696" y="7694"/>
                        </a:cubicBezTo>
                        <a:cubicBezTo>
                          <a:pt x="5165" y="4339"/>
                          <a:pt x="5791" y="3710"/>
                          <a:pt x="7826" y="5597"/>
                        </a:cubicBezTo>
                        <a:cubicBezTo>
                          <a:pt x="7983" y="6436"/>
                          <a:pt x="8296" y="7275"/>
                          <a:pt x="8452" y="8114"/>
                        </a:cubicBezTo>
                        <a:cubicBezTo>
                          <a:pt x="8609" y="8953"/>
                          <a:pt x="10330" y="8953"/>
                          <a:pt x="10330" y="8953"/>
                        </a:cubicBezTo>
                        <a:cubicBezTo>
                          <a:pt x="11739" y="7694"/>
                          <a:pt x="12052" y="8114"/>
                          <a:pt x="12522" y="10211"/>
                        </a:cubicBezTo>
                        <a:cubicBezTo>
                          <a:pt x="14400" y="8533"/>
                          <a:pt x="15809" y="6436"/>
                          <a:pt x="18157" y="5597"/>
                        </a:cubicBezTo>
                        <a:cubicBezTo>
                          <a:pt x="19565" y="2661"/>
                          <a:pt x="18783" y="3710"/>
                          <a:pt x="20348" y="2242"/>
                        </a:cubicBezTo>
                        <a:cubicBezTo>
                          <a:pt x="20974" y="984"/>
                          <a:pt x="20974" y="-1323"/>
                          <a:pt x="21600" y="984"/>
                        </a:cubicBezTo>
                        <a:cubicBezTo>
                          <a:pt x="21130" y="5178"/>
                          <a:pt x="19722" y="8114"/>
                          <a:pt x="16591" y="8953"/>
                        </a:cubicBezTo>
                        <a:cubicBezTo>
                          <a:pt x="15183" y="10211"/>
                          <a:pt x="14557" y="11469"/>
                          <a:pt x="13148" y="12727"/>
                        </a:cubicBezTo>
                        <a:cubicBezTo>
                          <a:pt x="12522" y="15244"/>
                          <a:pt x="12365" y="15244"/>
                          <a:pt x="10330" y="15663"/>
                        </a:cubicBezTo>
                        <a:cubicBezTo>
                          <a:pt x="9391" y="17551"/>
                          <a:pt x="8922" y="19019"/>
                          <a:pt x="7513" y="20277"/>
                        </a:cubicBezTo>
                        <a:cubicBezTo>
                          <a:pt x="6574" y="18390"/>
                          <a:pt x="5791" y="18180"/>
                          <a:pt x="4070" y="17341"/>
                        </a:cubicBezTo>
                        <a:cubicBezTo>
                          <a:pt x="3757" y="17131"/>
                          <a:pt x="3130" y="16922"/>
                          <a:pt x="3130" y="16922"/>
                        </a:cubicBezTo>
                        <a:cubicBezTo>
                          <a:pt x="1565" y="17551"/>
                          <a:pt x="2191" y="18390"/>
                          <a:pt x="3443" y="19019"/>
                        </a:cubicBezTo>
                        <a:cubicBezTo>
                          <a:pt x="2191" y="20277"/>
                          <a:pt x="1409" y="19648"/>
                          <a:pt x="0" y="19019"/>
                        </a:cubicBezTo>
                        <a:cubicBezTo>
                          <a:pt x="313" y="16922"/>
                          <a:pt x="157" y="15873"/>
                          <a:pt x="1565" y="15244"/>
                        </a:cubicBezTo>
                        <a:cubicBezTo>
                          <a:pt x="2348" y="11889"/>
                          <a:pt x="2191" y="13147"/>
                          <a:pt x="4070" y="1146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" name="Shape 41"/>
                  <p:cNvSpPr/>
                  <p:nvPr/>
                </p:nvSpPr>
                <p:spPr>
                  <a:xfrm>
                    <a:off x="1503362" y="123825"/>
                    <a:ext cx="127001" cy="1143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153" y="2422"/>
                        </a:moveTo>
                        <a:cubicBezTo>
                          <a:pt x="17923" y="1817"/>
                          <a:pt x="18383" y="606"/>
                          <a:pt x="18383" y="606"/>
                        </a:cubicBezTo>
                        <a:cubicBezTo>
                          <a:pt x="19187" y="1615"/>
                          <a:pt x="19187" y="807"/>
                          <a:pt x="19532" y="0"/>
                        </a:cubicBezTo>
                        <a:cubicBezTo>
                          <a:pt x="20796" y="404"/>
                          <a:pt x="20566" y="1413"/>
                          <a:pt x="20911" y="2422"/>
                        </a:cubicBezTo>
                        <a:cubicBezTo>
                          <a:pt x="21140" y="3028"/>
                          <a:pt x="21600" y="4239"/>
                          <a:pt x="21600" y="4239"/>
                        </a:cubicBezTo>
                        <a:cubicBezTo>
                          <a:pt x="21026" y="5652"/>
                          <a:pt x="21600" y="5249"/>
                          <a:pt x="20451" y="5854"/>
                        </a:cubicBezTo>
                        <a:cubicBezTo>
                          <a:pt x="19991" y="6359"/>
                          <a:pt x="19532" y="7671"/>
                          <a:pt x="19532" y="7671"/>
                        </a:cubicBezTo>
                        <a:cubicBezTo>
                          <a:pt x="19417" y="10093"/>
                          <a:pt x="19877" y="11103"/>
                          <a:pt x="18613" y="12718"/>
                        </a:cubicBezTo>
                        <a:cubicBezTo>
                          <a:pt x="17234" y="11910"/>
                          <a:pt x="17809" y="13323"/>
                          <a:pt x="16545" y="13727"/>
                        </a:cubicBezTo>
                        <a:cubicBezTo>
                          <a:pt x="15511" y="13525"/>
                          <a:pt x="14821" y="13626"/>
                          <a:pt x="13787" y="13929"/>
                        </a:cubicBezTo>
                        <a:cubicBezTo>
                          <a:pt x="13098" y="13021"/>
                          <a:pt x="14017" y="12819"/>
                          <a:pt x="12868" y="12516"/>
                        </a:cubicBezTo>
                        <a:cubicBezTo>
                          <a:pt x="12409" y="13121"/>
                          <a:pt x="12409" y="14333"/>
                          <a:pt x="11719" y="14736"/>
                        </a:cubicBezTo>
                        <a:cubicBezTo>
                          <a:pt x="11260" y="14938"/>
                          <a:pt x="10340" y="15140"/>
                          <a:pt x="10340" y="15140"/>
                        </a:cubicBezTo>
                        <a:cubicBezTo>
                          <a:pt x="9996" y="14232"/>
                          <a:pt x="10226" y="13626"/>
                          <a:pt x="9191" y="13323"/>
                        </a:cubicBezTo>
                        <a:cubicBezTo>
                          <a:pt x="7813" y="13525"/>
                          <a:pt x="7468" y="13525"/>
                          <a:pt x="6664" y="14535"/>
                        </a:cubicBezTo>
                        <a:cubicBezTo>
                          <a:pt x="7583" y="15140"/>
                          <a:pt x="7813" y="14837"/>
                          <a:pt x="8732" y="14333"/>
                        </a:cubicBezTo>
                        <a:cubicBezTo>
                          <a:pt x="9306" y="14736"/>
                          <a:pt x="9766" y="15645"/>
                          <a:pt x="8962" y="16150"/>
                        </a:cubicBezTo>
                        <a:cubicBezTo>
                          <a:pt x="8617" y="16351"/>
                          <a:pt x="7123" y="16654"/>
                          <a:pt x="6664" y="16755"/>
                        </a:cubicBezTo>
                        <a:cubicBezTo>
                          <a:pt x="5515" y="17462"/>
                          <a:pt x="5055" y="17462"/>
                          <a:pt x="3906" y="16755"/>
                        </a:cubicBezTo>
                        <a:cubicBezTo>
                          <a:pt x="4021" y="16351"/>
                          <a:pt x="3906" y="15948"/>
                          <a:pt x="4136" y="15544"/>
                        </a:cubicBezTo>
                        <a:cubicBezTo>
                          <a:pt x="4366" y="15140"/>
                          <a:pt x="6319" y="14736"/>
                          <a:pt x="5285" y="14535"/>
                        </a:cubicBezTo>
                        <a:cubicBezTo>
                          <a:pt x="4826" y="14434"/>
                          <a:pt x="3906" y="14938"/>
                          <a:pt x="3906" y="14938"/>
                        </a:cubicBezTo>
                        <a:cubicBezTo>
                          <a:pt x="3677" y="15645"/>
                          <a:pt x="3217" y="16049"/>
                          <a:pt x="2987" y="16755"/>
                        </a:cubicBezTo>
                        <a:cubicBezTo>
                          <a:pt x="4136" y="18370"/>
                          <a:pt x="4136" y="17462"/>
                          <a:pt x="3447" y="19178"/>
                        </a:cubicBezTo>
                        <a:cubicBezTo>
                          <a:pt x="3217" y="19783"/>
                          <a:pt x="1609" y="20187"/>
                          <a:pt x="1609" y="20187"/>
                        </a:cubicBezTo>
                        <a:cubicBezTo>
                          <a:pt x="574" y="21600"/>
                          <a:pt x="1264" y="21196"/>
                          <a:pt x="0" y="21600"/>
                        </a:cubicBezTo>
                        <a:cubicBezTo>
                          <a:pt x="230" y="20389"/>
                          <a:pt x="574" y="19985"/>
                          <a:pt x="919" y="18976"/>
                        </a:cubicBezTo>
                        <a:cubicBezTo>
                          <a:pt x="689" y="17966"/>
                          <a:pt x="345" y="17462"/>
                          <a:pt x="0" y="16553"/>
                        </a:cubicBezTo>
                        <a:cubicBezTo>
                          <a:pt x="345" y="15746"/>
                          <a:pt x="804" y="15847"/>
                          <a:pt x="1609" y="15342"/>
                        </a:cubicBezTo>
                        <a:cubicBezTo>
                          <a:pt x="2068" y="14232"/>
                          <a:pt x="2643" y="14131"/>
                          <a:pt x="3677" y="13525"/>
                        </a:cubicBezTo>
                        <a:cubicBezTo>
                          <a:pt x="4251" y="12819"/>
                          <a:pt x="4251" y="12415"/>
                          <a:pt x="5055" y="11910"/>
                        </a:cubicBezTo>
                        <a:cubicBezTo>
                          <a:pt x="7353" y="12213"/>
                          <a:pt x="6319" y="12314"/>
                          <a:pt x="8272" y="11708"/>
                        </a:cubicBezTo>
                        <a:cubicBezTo>
                          <a:pt x="8732" y="11607"/>
                          <a:pt x="9651" y="11305"/>
                          <a:pt x="9651" y="11305"/>
                        </a:cubicBezTo>
                        <a:cubicBezTo>
                          <a:pt x="12064" y="12011"/>
                          <a:pt x="11145" y="8479"/>
                          <a:pt x="13098" y="7873"/>
                        </a:cubicBezTo>
                        <a:cubicBezTo>
                          <a:pt x="13443" y="8781"/>
                          <a:pt x="12638" y="8983"/>
                          <a:pt x="13787" y="9286"/>
                        </a:cubicBezTo>
                        <a:cubicBezTo>
                          <a:pt x="14362" y="8579"/>
                          <a:pt x="14362" y="8176"/>
                          <a:pt x="15166" y="7671"/>
                        </a:cubicBezTo>
                        <a:cubicBezTo>
                          <a:pt x="15855" y="6864"/>
                          <a:pt x="16774" y="6561"/>
                          <a:pt x="17234" y="5450"/>
                        </a:cubicBezTo>
                        <a:cubicBezTo>
                          <a:pt x="17349" y="5047"/>
                          <a:pt x="17694" y="4239"/>
                          <a:pt x="17694" y="4239"/>
                        </a:cubicBezTo>
                        <a:cubicBezTo>
                          <a:pt x="17464" y="4138"/>
                          <a:pt x="17004" y="4037"/>
                          <a:pt x="17004" y="3836"/>
                        </a:cubicBezTo>
                        <a:cubicBezTo>
                          <a:pt x="17004" y="3634"/>
                          <a:pt x="18498" y="3331"/>
                          <a:pt x="17464" y="3230"/>
                        </a:cubicBezTo>
                        <a:lnTo>
                          <a:pt x="18153" y="2422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2" name="Shape 42"/>
                  <p:cNvSpPr/>
                  <p:nvPr/>
                </p:nvSpPr>
                <p:spPr>
                  <a:xfrm>
                    <a:off x="1584190" y="15513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791" h="13791" extrusionOk="0">
                        <a:moveTo>
                          <a:pt x="0" y="7145"/>
                        </a:moveTo>
                        <a:cubicBezTo>
                          <a:pt x="9969" y="-7809"/>
                          <a:pt x="21600" y="3822"/>
                          <a:pt x="6646" y="13791"/>
                        </a:cubicBezTo>
                        <a:cubicBezTo>
                          <a:pt x="0" y="2160"/>
                          <a:pt x="0" y="499"/>
                          <a:pt x="0" y="714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" name="Shape 43"/>
                  <p:cNvSpPr/>
                  <p:nvPr/>
                </p:nvSpPr>
                <p:spPr>
                  <a:xfrm>
                    <a:off x="876299" y="234949"/>
                    <a:ext cx="550864" cy="29850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90" extrusionOk="0">
                        <a:moveTo>
                          <a:pt x="21228" y="230"/>
                        </a:moveTo>
                        <a:cubicBezTo>
                          <a:pt x="21307" y="574"/>
                          <a:pt x="21520" y="613"/>
                          <a:pt x="21600" y="996"/>
                        </a:cubicBezTo>
                        <a:cubicBezTo>
                          <a:pt x="21520" y="1379"/>
                          <a:pt x="21307" y="1570"/>
                          <a:pt x="21174" y="1915"/>
                        </a:cubicBezTo>
                        <a:cubicBezTo>
                          <a:pt x="21041" y="2336"/>
                          <a:pt x="20962" y="2719"/>
                          <a:pt x="20696" y="2987"/>
                        </a:cubicBezTo>
                        <a:cubicBezTo>
                          <a:pt x="20563" y="3255"/>
                          <a:pt x="20509" y="3370"/>
                          <a:pt x="20589" y="3677"/>
                        </a:cubicBezTo>
                        <a:cubicBezTo>
                          <a:pt x="20403" y="4098"/>
                          <a:pt x="20164" y="4366"/>
                          <a:pt x="19898" y="4672"/>
                        </a:cubicBezTo>
                        <a:cubicBezTo>
                          <a:pt x="19791" y="4787"/>
                          <a:pt x="19578" y="4979"/>
                          <a:pt x="19578" y="4979"/>
                        </a:cubicBezTo>
                        <a:cubicBezTo>
                          <a:pt x="19685" y="5400"/>
                          <a:pt x="19445" y="5362"/>
                          <a:pt x="19206" y="5438"/>
                        </a:cubicBezTo>
                        <a:cubicBezTo>
                          <a:pt x="19046" y="5668"/>
                          <a:pt x="18940" y="5783"/>
                          <a:pt x="18727" y="5898"/>
                        </a:cubicBezTo>
                        <a:cubicBezTo>
                          <a:pt x="18248" y="5745"/>
                          <a:pt x="17291" y="6472"/>
                          <a:pt x="16865" y="6894"/>
                        </a:cubicBezTo>
                        <a:cubicBezTo>
                          <a:pt x="16918" y="7238"/>
                          <a:pt x="16785" y="7391"/>
                          <a:pt x="17025" y="7506"/>
                        </a:cubicBezTo>
                        <a:cubicBezTo>
                          <a:pt x="17104" y="7851"/>
                          <a:pt x="17025" y="7928"/>
                          <a:pt x="16812" y="8043"/>
                        </a:cubicBezTo>
                        <a:cubicBezTo>
                          <a:pt x="16652" y="8387"/>
                          <a:pt x="16572" y="8655"/>
                          <a:pt x="16333" y="8885"/>
                        </a:cubicBezTo>
                        <a:cubicBezTo>
                          <a:pt x="16253" y="8847"/>
                          <a:pt x="16120" y="8923"/>
                          <a:pt x="16067" y="8809"/>
                        </a:cubicBezTo>
                        <a:cubicBezTo>
                          <a:pt x="15934" y="8426"/>
                          <a:pt x="16227" y="7621"/>
                          <a:pt x="16493" y="7506"/>
                        </a:cubicBezTo>
                        <a:cubicBezTo>
                          <a:pt x="16572" y="7162"/>
                          <a:pt x="16413" y="7162"/>
                          <a:pt x="16493" y="6817"/>
                        </a:cubicBezTo>
                        <a:cubicBezTo>
                          <a:pt x="16413" y="6281"/>
                          <a:pt x="16200" y="6434"/>
                          <a:pt x="15907" y="6587"/>
                        </a:cubicBezTo>
                        <a:cubicBezTo>
                          <a:pt x="15748" y="6894"/>
                          <a:pt x="15562" y="7085"/>
                          <a:pt x="15322" y="7200"/>
                        </a:cubicBezTo>
                        <a:cubicBezTo>
                          <a:pt x="15216" y="7430"/>
                          <a:pt x="15109" y="7660"/>
                          <a:pt x="15003" y="7889"/>
                        </a:cubicBezTo>
                        <a:cubicBezTo>
                          <a:pt x="14923" y="8043"/>
                          <a:pt x="14790" y="8349"/>
                          <a:pt x="14790" y="8349"/>
                        </a:cubicBezTo>
                        <a:cubicBezTo>
                          <a:pt x="14843" y="8962"/>
                          <a:pt x="14870" y="9306"/>
                          <a:pt x="15216" y="9651"/>
                        </a:cubicBezTo>
                        <a:cubicBezTo>
                          <a:pt x="15402" y="10034"/>
                          <a:pt x="15588" y="10455"/>
                          <a:pt x="15854" y="10723"/>
                        </a:cubicBezTo>
                        <a:cubicBezTo>
                          <a:pt x="15907" y="10953"/>
                          <a:pt x="16014" y="11413"/>
                          <a:pt x="16014" y="11413"/>
                        </a:cubicBezTo>
                        <a:cubicBezTo>
                          <a:pt x="15987" y="11796"/>
                          <a:pt x="15934" y="13826"/>
                          <a:pt x="15801" y="14094"/>
                        </a:cubicBezTo>
                        <a:cubicBezTo>
                          <a:pt x="15695" y="14323"/>
                          <a:pt x="15322" y="14477"/>
                          <a:pt x="15163" y="14630"/>
                        </a:cubicBezTo>
                        <a:cubicBezTo>
                          <a:pt x="14976" y="15051"/>
                          <a:pt x="14631" y="15166"/>
                          <a:pt x="14418" y="15549"/>
                        </a:cubicBezTo>
                        <a:cubicBezTo>
                          <a:pt x="14258" y="15817"/>
                          <a:pt x="14338" y="15970"/>
                          <a:pt x="14099" y="16085"/>
                        </a:cubicBezTo>
                        <a:cubicBezTo>
                          <a:pt x="13992" y="15626"/>
                          <a:pt x="14311" y="14974"/>
                          <a:pt x="13886" y="14783"/>
                        </a:cubicBezTo>
                        <a:cubicBezTo>
                          <a:pt x="13726" y="14438"/>
                          <a:pt x="13567" y="13940"/>
                          <a:pt x="13354" y="13634"/>
                        </a:cubicBezTo>
                        <a:cubicBezTo>
                          <a:pt x="13221" y="13060"/>
                          <a:pt x="13433" y="13787"/>
                          <a:pt x="12822" y="13328"/>
                        </a:cubicBezTo>
                        <a:cubicBezTo>
                          <a:pt x="12715" y="13251"/>
                          <a:pt x="12715" y="12983"/>
                          <a:pt x="12609" y="12868"/>
                        </a:cubicBezTo>
                        <a:cubicBezTo>
                          <a:pt x="12502" y="12370"/>
                          <a:pt x="12396" y="13098"/>
                          <a:pt x="12290" y="13328"/>
                        </a:cubicBezTo>
                        <a:cubicBezTo>
                          <a:pt x="12236" y="13711"/>
                          <a:pt x="12130" y="13902"/>
                          <a:pt x="12077" y="14323"/>
                        </a:cubicBezTo>
                        <a:cubicBezTo>
                          <a:pt x="12157" y="14668"/>
                          <a:pt x="12103" y="14821"/>
                          <a:pt x="11970" y="15089"/>
                        </a:cubicBezTo>
                        <a:cubicBezTo>
                          <a:pt x="12077" y="15281"/>
                          <a:pt x="12343" y="15740"/>
                          <a:pt x="12396" y="16009"/>
                        </a:cubicBezTo>
                        <a:cubicBezTo>
                          <a:pt x="12609" y="16966"/>
                          <a:pt x="12556" y="17540"/>
                          <a:pt x="13300" y="17770"/>
                        </a:cubicBezTo>
                        <a:cubicBezTo>
                          <a:pt x="13487" y="17962"/>
                          <a:pt x="13567" y="18153"/>
                          <a:pt x="13726" y="18383"/>
                        </a:cubicBezTo>
                        <a:cubicBezTo>
                          <a:pt x="13593" y="18919"/>
                          <a:pt x="13646" y="19494"/>
                          <a:pt x="13567" y="20068"/>
                        </a:cubicBezTo>
                        <a:cubicBezTo>
                          <a:pt x="13620" y="20566"/>
                          <a:pt x="13593" y="20719"/>
                          <a:pt x="13886" y="20987"/>
                        </a:cubicBezTo>
                        <a:cubicBezTo>
                          <a:pt x="13912" y="21140"/>
                          <a:pt x="13966" y="21294"/>
                          <a:pt x="13992" y="21447"/>
                        </a:cubicBezTo>
                        <a:cubicBezTo>
                          <a:pt x="14019" y="21600"/>
                          <a:pt x="13673" y="21294"/>
                          <a:pt x="13673" y="21294"/>
                        </a:cubicBezTo>
                        <a:cubicBezTo>
                          <a:pt x="13354" y="21600"/>
                          <a:pt x="13327" y="21102"/>
                          <a:pt x="13088" y="20834"/>
                        </a:cubicBezTo>
                        <a:cubicBezTo>
                          <a:pt x="12981" y="20719"/>
                          <a:pt x="12768" y="20528"/>
                          <a:pt x="12768" y="20528"/>
                        </a:cubicBezTo>
                        <a:cubicBezTo>
                          <a:pt x="12529" y="19991"/>
                          <a:pt x="12609" y="20260"/>
                          <a:pt x="12502" y="19838"/>
                        </a:cubicBezTo>
                        <a:cubicBezTo>
                          <a:pt x="12423" y="18804"/>
                          <a:pt x="12263" y="17081"/>
                          <a:pt x="11598" y="16468"/>
                        </a:cubicBezTo>
                        <a:cubicBezTo>
                          <a:pt x="11385" y="16583"/>
                          <a:pt x="11305" y="16583"/>
                          <a:pt x="11226" y="16238"/>
                        </a:cubicBezTo>
                        <a:cubicBezTo>
                          <a:pt x="11359" y="15472"/>
                          <a:pt x="11492" y="14668"/>
                          <a:pt x="11651" y="13940"/>
                        </a:cubicBezTo>
                        <a:cubicBezTo>
                          <a:pt x="11598" y="13136"/>
                          <a:pt x="11465" y="12638"/>
                          <a:pt x="11332" y="11872"/>
                        </a:cubicBezTo>
                        <a:cubicBezTo>
                          <a:pt x="11412" y="11566"/>
                          <a:pt x="11305" y="11489"/>
                          <a:pt x="11226" y="11183"/>
                        </a:cubicBezTo>
                        <a:cubicBezTo>
                          <a:pt x="11279" y="10800"/>
                          <a:pt x="11385" y="10609"/>
                          <a:pt x="11226" y="10264"/>
                        </a:cubicBezTo>
                        <a:cubicBezTo>
                          <a:pt x="11172" y="10302"/>
                          <a:pt x="11119" y="10302"/>
                          <a:pt x="11066" y="10340"/>
                        </a:cubicBezTo>
                        <a:cubicBezTo>
                          <a:pt x="11013" y="10417"/>
                          <a:pt x="11013" y="10532"/>
                          <a:pt x="10960" y="10570"/>
                        </a:cubicBezTo>
                        <a:cubicBezTo>
                          <a:pt x="10853" y="10647"/>
                          <a:pt x="10640" y="10723"/>
                          <a:pt x="10640" y="10723"/>
                        </a:cubicBezTo>
                        <a:cubicBezTo>
                          <a:pt x="10481" y="10494"/>
                          <a:pt x="10348" y="10494"/>
                          <a:pt x="10268" y="10187"/>
                        </a:cubicBezTo>
                        <a:cubicBezTo>
                          <a:pt x="10401" y="9613"/>
                          <a:pt x="10082" y="7889"/>
                          <a:pt x="9683" y="7506"/>
                        </a:cubicBezTo>
                        <a:cubicBezTo>
                          <a:pt x="9497" y="7123"/>
                          <a:pt x="9523" y="6970"/>
                          <a:pt x="9576" y="6511"/>
                        </a:cubicBezTo>
                        <a:cubicBezTo>
                          <a:pt x="9523" y="6128"/>
                          <a:pt x="9470" y="5630"/>
                          <a:pt x="9204" y="5515"/>
                        </a:cubicBezTo>
                        <a:cubicBezTo>
                          <a:pt x="9124" y="5898"/>
                          <a:pt x="8991" y="6128"/>
                          <a:pt x="8778" y="6357"/>
                        </a:cubicBezTo>
                        <a:cubicBezTo>
                          <a:pt x="8592" y="6281"/>
                          <a:pt x="8193" y="6128"/>
                          <a:pt x="8193" y="6128"/>
                        </a:cubicBezTo>
                        <a:cubicBezTo>
                          <a:pt x="7874" y="6204"/>
                          <a:pt x="7900" y="6357"/>
                          <a:pt x="7661" y="6587"/>
                        </a:cubicBezTo>
                        <a:cubicBezTo>
                          <a:pt x="7555" y="7085"/>
                          <a:pt x="7501" y="7315"/>
                          <a:pt x="7129" y="7506"/>
                        </a:cubicBezTo>
                        <a:cubicBezTo>
                          <a:pt x="7023" y="7660"/>
                          <a:pt x="6464" y="8847"/>
                          <a:pt x="6437" y="8885"/>
                        </a:cubicBezTo>
                        <a:cubicBezTo>
                          <a:pt x="6145" y="9153"/>
                          <a:pt x="5719" y="9460"/>
                          <a:pt x="5480" y="9804"/>
                        </a:cubicBezTo>
                        <a:cubicBezTo>
                          <a:pt x="5373" y="9957"/>
                          <a:pt x="5320" y="10149"/>
                          <a:pt x="5214" y="10264"/>
                        </a:cubicBezTo>
                        <a:cubicBezTo>
                          <a:pt x="5161" y="10302"/>
                          <a:pt x="5107" y="10302"/>
                          <a:pt x="5054" y="10340"/>
                        </a:cubicBezTo>
                        <a:cubicBezTo>
                          <a:pt x="5001" y="10379"/>
                          <a:pt x="4948" y="10417"/>
                          <a:pt x="4895" y="10494"/>
                        </a:cubicBezTo>
                        <a:cubicBezTo>
                          <a:pt x="4788" y="10647"/>
                          <a:pt x="4575" y="10953"/>
                          <a:pt x="4575" y="10953"/>
                        </a:cubicBezTo>
                        <a:cubicBezTo>
                          <a:pt x="4442" y="11489"/>
                          <a:pt x="4389" y="12026"/>
                          <a:pt x="4256" y="12562"/>
                        </a:cubicBezTo>
                        <a:cubicBezTo>
                          <a:pt x="4203" y="12830"/>
                          <a:pt x="4150" y="13060"/>
                          <a:pt x="4097" y="13328"/>
                        </a:cubicBezTo>
                        <a:cubicBezTo>
                          <a:pt x="4070" y="13404"/>
                          <a:pt x="4043" y="13557"/>
                          <a:pt x="4043" y="13557"/>
                        </a:cubicBezTo>
                        <a:cubicBezTo>
                          <a:pt x="4043" y="13749"/>
                          <a:pt x="4150" y="14706"/>
                          <a:pt x="3884" y="15013"/>
                        </a:cubicBezTo>
                        <a:cubicBezTo>
                          <a:pt x="3751" y="15204"/>
                          <a:pt x="3405" y="15472"/>
                          <a:pt x="3405" y="15472"/>
                        </a:cubicBezTo>
                        <a:cubicBezTo>
                          <a:pt x="3325" y="15779"/>
                          <a:pt x="3245" y="16123"/>
                          <a:pt x="3033" y="16238"/>
                        </a:cubicBezTo>
                        <a:cubicBezTo>
                          <a:pt x="2660" y="16047"/>
                          <a:pt x="2580" y="15511"/>
                          <a:pt x="2500" y="15013"/>
                        </a:cubicBezTo>
                        <a:cubicBezTo>
                          <a:pt x="2288" y="13864"/>
                          <a:pt x="2181" y="12715"/>
                          <a:pt x="1915" y="11566"/>
                        </a:cubicBezTo>
                        <a:cubicBezTo>
                          <a:pt x="1889" y="10762"/>
                          <a:pt x="1862" y="10532"/>
                          <a:pt x="1756" y="9881"/>
                        </a:cubicBezTo>
                        <a:cubicBezTo>
                          <a:pt x="1756" y="9613"/>
                          <a:pt x="1809" y="8387"/>
                          <a:pt x="1702" y="7966"/>
                        </a:cubicBezTo>
                        <a:cubicBezTo>
                          <a:pt x="1862" y="7315"/>
                          <a:pt x="1756" y="6626"/>
                          <a:pt x="1915" y="5974"/>
                        </a:cubicBezTo>
                        <a:cubicBezTo>
                          <a:pt x="1756" y="5323"/>
                          <a:pt x="1596" y="6434"/>
                          <a:pt x="1490" y="6587"/>
                        </a:cubicBezTo>
                        <a:cubicBezTo>
                          <a:pt x="1410" y="6702"/>
                          <a:pt x="1170" y="6894"/>
                          <a:pt x="1170" y="6894"/>
                        </a:cubicBezTo>
                        <a:cubicBezTo>
                          <a:pt x="931" y="6779"/>
                          <a:pt x="745" y="6626"/>
                          <a:pt x="638" y="6204"/>
                        </a:cubicBezTo>
                        <a:cubicBezTo>
                          <a:pt x="612" y="6051"/>
                          <a:pt x="532" y="5745"/>
                          <a:pt x="532" y="5745"/>
                        </a:cubicBezTo>
                        <a:cubicBezTo>
                          <a:pt x="798" y="5668"/>
                          <a:pt x="798" y="5477"/>
                          <a:pt x="1011" y="5285"/>
                        </a:cubicBezTo>
                        <a:cubicBezTo>
                          <a:pt x="931" y="4902"/>
                          <a:pt x="825" y="5094"/>
                          <a:pt x="638" y="5285"/>
                        </a:cubicBezTo>
                        <a:cubicBezTo>
                          <a:pt x="399" y="5170"/>
                          <a:pt x="399" y="5055"/>
                          <a:pt x="479" y="4749"/>
                        </a:cubicBezTo>
                        <a:cubicBezTo>
                          <a:pt x="293" y="4366"/>
                          <a:pt x="239" y="3868"/>
                          <a:pt x="0" y="3523"/>
                        </a:cubicBezTo>
                        <a:lnTo>
                          <a:pt x="2022" y="0"/>
                        </a:lnTo>
                        <a:lnTo>
                          <a:pt x="21228" y="23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" name="Shape 44"/>
                  <p:cNvSpPr/>
                  <p:nvPr/>
                </p:nvSpPr>
                <p:spPr>
                  <a:xfrm>
                    <a:off x="973838" y="442245"/>
                    <a:ext cx="27169" cy="451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455" h="21168" extrusionOk="0">
                        <a:moveTo>
                          <a:pt x="3014" y="2363"/>
                        </a:moveTo>
                        <a:cubicBezTo>
                          <a:pt x="1507" y="76"/>
                          <a:pt x="4019" y="-432"/>
                          <a:pt x="8038" y="330"/>
                        </a:cubicBezTo>
                        <a:cubicBezTo>
                          <a:pt x="11554" y="2872"/>
                          <a:pt x="13563" y="5667"/>
                          <a:pt x="18084" y="7954"/>
                        </a:cubicBezTo>
                        <a:cubicBezTo>
                          <a:pt x="21098" y="12782"/>
                          <a:pt x="19591" y="19389"/>
                          <a:pt x="9042" y="21168"/>
                        </a:cubicBezTo>
                        <a:cubicBezTo>
                          <a:pt x="2512" y="20152"/>
                          <a:pt x="2010" y="20152"/>
                          <a:pt x="0" y="17102"/>
                        </a:cubicBezTo>
                        <a:cubicBezTo>
                          <a:pt x="503" y="16340"/>
                          <a:pt x="-502" y="584"/>
                          <a:pt x="3014" y="236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" name="Shape 45"/>
                  <p:cNvSpPr/>
                  <p:nvPr/>
                </p:nvSpPr>
                <p:spPr>
                  <a:xfrm>
                    <a:off x="1396753" y="286701"/>
                    <a:ext cx="26714" cy="371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93" h="21061" extrusionOk="0">
                        <a:moveTo>
                          <a:pt x="5369" y="7634"/>
                        </a:moveTo>
                        <a:cubicBezTo>
                          <a:pt x="6351" y="3256"/>
                          <a:pt x="5860" y="1504"/>
                          <a:pt x="13223" y="45"/>
                        </a:cubicBezTo>
                        <a:cubicBezTo>
                          <a:pt x="15678" y="337"/>
                          <a:pt x="18623" y="-539"/>
                          <a:pt x="20096" y="629"/>
                        </a:cubicBezTo>
                        <a:cubicBezTo>
                          <a:pt x="20587" y="1212"/>
                          <a:pt x="19114" y="5591"/>
                          <a:pt x="18132" y="7050"/>
                        </a:cubicBezTo>
                        <a:cubicBezTo>
                          <a:pt x="14205" y="12012"/>
                          <a:pt x="13714" y="17850"/>
                          <a:pt x="5369" y="21061"/>
                        </a:cubicBezTo>
                        <a:cubicBezTo>
                          <a:pt x="951" y="20185"/>
                          <a:pt x="951" y="19310"/>
                          <a:pt x="2423" y="16975"/>
                        </a:cubicBezTo>
                        <a:cubicBezTo>
                          <a:pt x="1442" y="14056"/>
                          <a:pt x="-1013" y="12888"/>
                          <a:pt x="460" y="9969"/>
                        </a:cubicBezTo>
                        <a:cubicBezTo>
                          <a:pt x="951" y="8802"/>
                          <a:pt x="2914" y="6175"/>
                          <a:pt x="5369" y="763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" name="Shape 46"/>
                  <p:cNvSpPr/>
                  <p:nvPr/>
                </p:nvSpPr>
                <p:spPr>
                  <a:xfrm>
                    <a:off x="1476292" y="270935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068" h="14395" extrusionOk="0">
                        <a:moveTo>
                          <a:pt x="5618" y="4315"/>
                        </a:moveTo>
                        <a:cubicBezTo>
                          <a:pt x="17498" y="-7205"/>
                          <a:pt x="19658" y="7195"/>
                          <a:pt x="3458" y="14395"/>
                        </a:cubicBezTo>
                        <a:cubicBezTo>
                          <a:pt x="-1942" y="9355"/>
                          <a:pt x="-862" y="8635"/>
                          <a:pt x="5618" y="431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" name="Shape 47"/>
                  <p:cNvSpPr/>
                  <p:nvPr/>
                </p:nvSpPr>
                <p:spPr>
                  <a:xfrm>
                    <a:off x="0" y="115887"/>
                    <a:ext cx="685693" cy="561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47" h="21600" extrusionOk="0">
                        <a:moveTo>
                          <a:pt x="13777" y="21561"/>
                        </a:moveTo>
                        <a:lnTo>
                          <a:pt x="15234" y="17994"/>
                        </a:lnTo>
                        <a:lnTo>
                          <a:pt x="14981" y="17412"/>
                        </a:lnTo>
                        <a:lnTo>
                          <a:pt x="15392" y="17489"/>
                        </a:lnTo>
                        <a:lnTo>
                          <a:pt x="15677" y="17102"/>
                        </a:lnTo>
                        <a:lnTo>
                          <a:pt x="15836" y="16016"/>
                        </a:lnTo>
                        <a:lnTo>
                          <a:pt x="15836" y="14387"/>
                        </a:lnTo>
                        <a:lnTo>
                          <a:pt x="9787" y="11130"/>
                        </a:lnTo>
                        <a:lnTo>
                          <a:pt x="9375" y="11944"/>
                        </a:lnTo>
                        <a:lnTo>
                          <a:pt x="8931" y="13418"/>
                        </a:lnTo>
                        <a:lnTo>
                          <a:pt x="12542" y="21600"/>
                        </a:lnTo>
                        <a:lnTo>
                          <a:pt x="9596" y="21561"/>
                        </a:lnTo>
                        <a:lnTo>
                          <a:pt x="9628" y="20786"/>
                        </a:lnTo>
                        <a:cubicBezTo>
                          <a:pt x="8995" y="20165"/>
                          <a:pt x="9375" y="19777"/>
                          <a:pt x="8931" y="19157"/>
                        </a:cubicBezTo>
                        <a:cubicBezTo>
                          <a:pt x="8741" y="18420"/>
                          <a:pt x="8456" y="18149"/>
                          <a:pt x="8013" y="17489"/>
                        </a:cubicBezTo>
                        <a:cubicBezTo>
                          <a:pt x="7886" y="17334"/>
                          <a:pt x="7760" y="17179"/>
                          <a:pt x="7665" y="17024"/>
                        </a:cubicBezTo>
                        <a:lnTo>
                          <a:pt x="7506" y="16753"/>
                        </a:lnTo>
                        <a:cubicBezTo>
                          <a:pt x="7506" y="16753"/>
                          <a:pt x="7760" y="16016"/>
                          <a:pt x="7760" y="16016"/>
                        </a:cubicBezTo>
                        <a:cubicBezTo>
                          <a:pt x="7823" y="15861"/>
                          <a:pt x="7918" y="15550"/>
                          <a:pt x="7918" y="15550"/>
                        </a:cubicBezTo>
                        <a:cubicBezTo>
                          <a:pt x="7886" y="15473"/>
                          <a:pt x="7823" y="15395"/>
                          <a:pt x="7823" y="15279"/>
                        </a:cubicBezTo>
                        <a:cubicBezTo>
                          <a:pt x="7855" y="15124"/>
                          <a:pt x="8013" y="14814"/>
                          <a:pt x="8013" y="14814"/>
                        </a:cubicBezTo>
                        <a:cubicBezTo>
                          <a:pt x="7696" y="14348"/>
                          <a:pt x="7506" y="14387"/>
                          <a:pt x="6968" y="14542"/>
                        </a:cubicBezTo>
                        <a:cubicBezTo>
                          <a:pt x="6873" y="14387"/>
                          <a:pt x="6651" y="14310"/>
                          <a:pt x="6556" y="14154"/>
                        </a:cubicBezTo>
                        <a:cubicBezTo>
                          <a:pt x="5859" y="13069"/>
                          <a:pt x="6841" y="14077"/>
                          <a:pt x="6144" y="13418"/>
                        </a:cubicBezTo>
                        <a:cubicBezTo>
                          <a:pt x="5289" y="13534"/>
                          <a:pt x="5669" y="13418"/>
                          <a:pt x="4941" y="13650"/>
                        </a:cubicBezTo>
                        <a:cubicBezTo>
                          <a:pt x="4846" y="13689"/>
                          <a:pt x="4687" y="13728"/>
                          <a:pt x="4687" y="13728"/>
                        </a:cubicBezTo>
                        <a:cubicBezTo>
                          <a:pt x="4624" y="13805"/>
                          <a:pt x="4592" y="13922"/>
                          <a:pt x="4497" y="13999"/>
                        </a:cubicBezTo>
                        <a:cubicBezTo>
                          <a:pt x="4371" y="14077"/>
                          <a:pt x="3991" y="14154"/>
                          <a:pt x="3991" y="14154"/>
                        </a:cubicBezTo>
                        <a:cubicBezTo>
                          <a:pt x="3326" y="13728"/>
                          <a:pt x="3674" y="13767"/>
                          <a:pt x="2977" y="13999"/>
                        </a:cubicBezTo>
                        <a:cubicBezTo>
                          <a:pt x="2819" y="14038"/>
                          <a:pt x="2470" y="14154"/>
                          <a:pt x="2470" y="14154"/>
                        </a:cubicBezTo>
                        <a:cubicBezTo>
                          <a:pt x="1964" y="14852"/>
                          <a:pt x="1457" y="13418"/>
                          <a:pt x="1109" y="13069"/>
                        </a:cubicBezTo>
                        <a:cubicBezTo>
                          <a:pt x="1013" y="12797"/>
                          <a:pt x="760" y="12409"/>
                          <a:pt x="697" y="12099"/>
                        </a:cubicBezTo>
                        <a:cubicBezTo>
                          <a:pt x="633" y="11944"/>
                          <a:pt x="697" y="11750"/>
                          <a:pt x="602" y="11634"/>
                        </a:cubicBezTo>
                        <a:cubicBezTo>
                          <a:pt x="538" y="11517"/>
                          <a:pt x="412" y="11517"/>
                          <a:pt x="348" y="11440"/>
                        </a:cubicBezTo>
                        <a:cubicBezTo>
                          <a:pt x="95" y="10742"/>
                          <a:pt x="475" y="11866"/>
                          <a:pt x="158" y="10703"/>
                        </a:cubicBezTo>
                        <a:cubicBezTo>
                          <a:pt x="127" y="10548"/>
                          <a:pt x="0" y="10238"/>
                          <a:pt x="0" y="10238"/>
                        </a:cubicBezTo>
                        <a:cubicBezTo>
                          <a:pt x="95" y="9811"/>
                          <a:pt x="63" y="9617"/>
                          <a:pt x="412" y="9423"/>
                        </a:cubicBezTo>
                        <a:cubicBezTo>
                          <a:pt x="633" y="8570"/>
                          <a:pt x="538" y="8958"/>
                          <a:pt x="760" y="8260"/>
                        </a:cubicBezTo>
                        <a:cubicBezTo>
                          <a:pt x="823" y="8105"/>
                          <a:pt x="950" y="7756"/>
                          <a:pt x="950" y="7756"/>
                        </a:cubicBezTo>
                        <a:cubicBezTo>
                          <a:pt x="823" y="7446"/>
                          <a:pt x="760" y="7407"/>
                          <a:pt x="1013" y="7019"/>
                        </a:cubicBezTo>
                        <a:cubicBezTo>
                          <a:pt x="1140" y="6864"/>
                          <a:pt x="1362" y="6554"/>
                          <a:pt x="1362" y="6554"/>
                        </a:cubicBezTo>
                        <a:cubicBezTo>
                          <a:pt x="1172" y="6011"/>
                          <a:pt x="1140" y="5933"/>
                          <a:pt x="1615" y="5545"/>
                        </a:cubicBezTo>
                        <a:cubicBezTo>
                          <a:pt x="1774" y="5429"/>
                          <a:pt x="2122" y="5235"/>
                          <a:pt x="2122" y="5235"/>
                        </a:cubicBezTo>
                        <a:cubicBezTo>
                          <a:pt x="2312" y="5003"/>
                          <a:pt x="2375" y="4731"/>
                          <a:pt x="2565" y="4498"/>
                        </a:cubicBezTo>
                        <a:cubicBezTo>
                          <a:pt x="2819" y="4149"/>
                          <a:pt x="3230" y="4072"/>
                          <a:pt x="3579" y="3839"/>
                        </a:cubicBezTo>
                        <a:cubicBezTo>
                          <a:pt x="3959" y="3296"/>
                          <a:pt x="4719" y="2947"/>
                          <a:pt x="5289" y="2598"/>
                        </a:cubicBezTo>
                        <a:cubicBezTo>
                          <a:pt x="5511" y="2288"/>
                          <a:pt x="5543" y="1939"/>
                          <a:pt x="5954" y="1784"/>
                        </a:cubicBezTo>
                        <a:cubicBezTo>
                          <a:pt x="6271" y="1512"/>
                          <a:pt x="6588" y="1396"/>
                          <a:pt x="6968" y="1163"/>
                        </a:cubicBezTo>
                        <a:cubicBezTo>
                          <a:pt x="7063" y="1086"/>
                          <a:pt x="7221" y="969"/>
                          <a:pt x="7221" y="969"/>
                        </a:cubicBezTo>
                        <a:cubicBezTo>
                          <a:pt x="7506" y="620"/>
                          <a:pt x="7760" y="388"/>
                          <a:pt x="8171" y="233"/>
                        </a:cubicBezTo>
                        <a:cubicBezTo>
                          <a:pt x="8520" y="1202"/>
                          <a:pt x="9533" y="233"/>
                          <a:pt x="10135" y="155"/>
                        </a:cubicBezTo>
                        <a:cubicBezTo>
                          <a:pt x="10578" y="116"/>
                          <a:pt x="11053" y="116"/>
                          <a:pt x="11497" y="78"/>
                        </a:cubicBezTo>
                        <a:cubicBezTo>
                          <a:pt x="11687" y="116"/>
                          <a:pt x="11909" y="194"/>
                          <a:pt x="12099" y="155"/>
                        </a:cubicBezTo>
                        <a:cubicBezTo>
                          <a:pt x="12257" y="155"/>
                          <a:pt x="12605" y="0"/>
                          <a:pt x="12605" y="0"/>
                        </a:cubicBezTo>
                        <a:cubicBezTo>
                          <a:pt x="13144" y="310"/>
                          <a:pt x="12859" y="620"/>
                          <a:pt x="12669" y="1163"/>
                        </a:cubicBezTo>
                        <a:cubicBezTo>
                          <a:pt x="12605" y="1318"/>
                          <a:pt x="12162" y="1318"/>
                          <a:pt x="12162" y="1318"/>
                        </a:cubicBezTo>
                        <a:cubicBezTo>
                          <a:pt x="12004" y="1823"/>
                          <a:pt x="12605" y="1978"/>
                          <a:pt x="13017" y="2133"/>
                        </a:cubicBezTo>
                        <a:cubicBezTo>
                          <a:pt x="13270" y="2792"/>
                          <a:pt x="13334" y="3064"/>
                          <a:pt x="14030" y="3257"/>
                        </a:cubicBezTo>
                        <a:cubicBezTo>
                          <a:pt x="14601" y="2753"/>
                          <a:pt x="13777" y="2521"/>
                          <a:pt x="14822" y="2210"/>
                        </a:cubicBezTo>
                        <a:cubicBezTo>
                          <a:pt x="15266" y="2366"/>
                          <a:pt x="15361" y="2715"/>
                          <a:pt x="15741" y="2870"/>
                        </a:cubicBezTo>
                        <a:cubicBezTo>
                          <a:pt x="15994" y="2947"/>
                          <a:pt x="16248" y="3025"/>
                          <a:pt x="16501" y="3102"/>
                        </a:cubicBezTo>
                        <a:cubicBezTo>
                          <a:pt x="16596" y="3141"/>
                          <a:pt x="16754" y="3180"/>
                          <a:pt x="16754" y="3180"/>
                        </a:cubicBezTo>
                        <a:cubicBezTo>
                          <a:pt x="17324" y="3025"/>
                          <a:pt x="17324" y="2947"/>
                          <a:pt x="17799" y="3257"/>
                        </a:cubicBezTo>
                        <a:cubicBezTo>
                          <a:pt x="17926" y="3684"/>
                          <a:pt x="17894" y="3335"/>
                          <a:pt x="17704" y="3762"/>
                        </a:cubicBezTo>
                        <a:cubicBezTo>
                          <a:pt x="17641" y="3917"/>
                          <a:pt x="17546" y="4266"/>
                          <a:pt x="17546" y="4266"/>
                        </a:cubicBezTo>
                        <a:cubicBezTo>
                          <a:pt x="17609" y="5119"/>
                          <a:pt x="17609" y="6515"/>
                          <a:pt x="18116" y="7290"/>
                        </a:cubicBezTo>
                        <a:cubicBezTo>
                          <a:pt x="17989" y="7678"/>
                          <a:pt x="17863" y="8066"/>
                          <a:pt x="17799" y="8493"/>
                        </a:cubicBezTo>
                        <a:cubicBezTo>
                          <a:pt x="17863" y="8803"/>
                          <a:pt x="18021" y="9036"/>
                          <a:pt x="18116" y="9307"/>
                        </a:cubicBezTo>
                        <a:cubicBezTo>
                          <a:pt x="18148" y="9578"/>
                          <a:pt x="18116" y="9850"/>
                          <a:pt x="18211" y="10044"/>
                        </a:cubicBezTo>
                        <a:cubicBezTo>
                          <a:pt x="18274" y="10199"/>
                          <a:pt x="18845" y="10548"/>
                          <a:pt x="18971" y="10975"/>
                        </a:cubicBezTo>
                        <a:cubicBezTo>
                          <a:pt x="18813" y="11440"/>
                          <a:pt x="19098" y="11866"/>
                          <a:pt x="19573" y="12022"/>
                        </a:cubicBezTo>
                        <a:cubicBezTo>
                          <a:pt x="19953" y="11905"/>
                          <a:pt x="20206" y="11944"/>
                          <a:pt x="20428" y="11634"/>
                        </a:cubicBezTo>
                        <a:cubicBezTo>
                          <a:pt x="20903" y="11711"/>
                          <a:pt x="20998" y="11750"/>
                          <a:pt x="21283" y="11362"/>
                        </a:cubicBezTo>
                        <a:cubicBezTo>
                          <a:pt x="21378" y="11401"/>
                          <a:pt x="21505" y="11362"/>
                          <a:pt x="21537" y="11440"/>
                        </a:cubicBezTo>
                        <a:cubicBezTo>
                          <a:pt x="21600" y="11673"/>
                          <a:pt x="21347" y="12448"/>
                          <a:pt x="21283" y="12681"/>
                        </a:cubicBezTo>
                        <a:cubicBezTo>
                          <a:pt x="21157" y="13185"/>
                          <a:pt x="21252" y="12642"/>
                          <a:pt x="21030" y="13185"/>
                        </a:cubicBezTo>
                        <a:cubicBezTo>
                          <a:pt x="20650" y="13961"/>
                          <a:pt x="20460" y="14775"/>
                          <a:pt x="19668" y="15279"/>
                        </a:cubicBezTo>
                        <a:cubicBezTo>
                          <a:pt x="19446" y="15589"/>
                          <a:pt x="19288" y="15589"/>
                          <a:pt x="18971" y="15783"/>
                        </a:cubicBezTo>
                        <a:cubicBezTo>
                          <a:pt x="18686" y="16210"/>
                          <a:pt x="18338" y="16636"/>
                          <a:pt x="17958" y="17024"/>
                        </a:cubicBezTo>
                        <a:cubicBezTo>
                          <a:pt x="17736" y="17606"/>
                          <a:pt x="17578" y="18226"/>
                          <a:pt x="17356" y="18808"/>
                        </a:cubicBezTo>
                        <a:cubicBezTo>
                          <a:pt x="17388" y="18963"/>
                          <a:pt x="17419" y="19079"/>
                          <a:pt x="17451" y="19234"/>
                        </a:cubicBezTo>
                        <a:cubicBezTo>
                          <a:pt x="17483" y="19390"/>
                          <a:pt x="17609" y="19700"/>
                          <a:pt x="17609" y="19700"/>
                        </a:cubicBezTo>
                        <a:cubicBezTo>
                          <a:pt x="17704" y="20320"/>
                          <a:pt x="17799" y="21173"/>
                          <a:pt x="18243" y="21600"/>
                        </a:cubicBezTo>
                        <a:lnTo>
                          <a:pt x="13777" y="2156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" name="Shape 48"/>
                  <p:cNvSpPr/>
                  <p:nvPr/>
                </p:nvSpPr>
                <p:spPr>
                  <a:xfrm>
                    <a:off x="266699" y="386645"/>
                    <a:ext cx="258764" cy="2912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7929" extrusionOk="0">
                        <a:moveTo>
                          <a:pt x="20423" y="17929"/>
                        </a:moveTo>
                        <a:lnTo>
                          <a:pt x="19583" y="15066"/>
                        </a:lnTo>
                        <a:lnTo>
                          <a:pt x="18238" y="14256"/>
                        </a:lnTo>
                        <a:lnTo>
                          <a:pt x="18070" y="13074"/>
                        </a:lnTo>
                        <a:lnTo>
                          <a:pt x="17566" y="12140"/>
                        </a:lnTo>
                        <a:lnTo>
                          <a:pt x="17566" y="10584"/>
                        </a:lnTo>
                        <a:lnTo>
                          <a:pt x="17398" y="9650"/>
                        </a:lnTo>
                        <a:lnTo>
                          <a:pt x="19163" y="8903"/>
                        </a:lnTo>
                        <a:lnTo>
                          <a:pt x="21600" y="8592"/>
                        </a:lnTo>
                        <a:lnTo>
                          <a:pt x="21600" y="4795"/>
                        </a:lnTo>
                        <a:cubicBezTo>
                          <a:pt x="17566" y="3736"/>
                          <a:pt x="1093" y="-3671"/>
                          <a:pt x="4539" y="2305"/>
                        </a:cubicBezTo>
                        <a:cubicBezTo>
                          <a:pt x="3026" y="2927"/>
                          <a:pt x="4791" y="2367"/>
                          <a:pt x="2689" y="2429"/>
                        </a:cubicBezTo>
                        <a:cubicBezTo>
                          <a:pt x="2269" y="2492"/>
                          <a:pt x="1345" y="2678"/>
                          <a:pt x="1345" y="2678"/>
                        </a:cubicBezTo>
                        <a:lnTo>
                          <a:pt x="0" y="5604"/>
                        </a:lnTo>
                        <a:lnTo>
                          <a:pt x="7816" y="17867"/>
                        </a:lnTo>
                        <a:lnTo>
                          <a:pt x="20423" y="17929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" name="Shape 49"/>
                  <p:cNvSpPr/>
                  <p:nvPr/>
                </p:nvSpPr>
                <p:spPr>
                  <a:xfrm>
                    <a:off x="722946" y="591034"/>
                    <a:ext cx="12701" cy="1341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051" h="15207" extrusionOk="0">
                        <a:moveTo>
                          <a:pt x="2409" y="10445"/>
                        </a:moveTo>
                        <a:cubicBezTo>
                          <a:pt x="-5549" y="-1815"/>
                          <a:pt x="8093" y="-4150"/>
                          <a:pt x="16051" y="8109"/>
                        </a:cubicBezTo>
                        <a:cubicBezTo>
                          <a:pt x="10367" y="17450"/>
                          <a:pt x="14914" y="16866"/>
                          <a:pt x="2409" y="1044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Shape 50"/>
                  <p:cNvSpPr/>
                  <p:nvPr/>
                </p:nvSpPr>
                <p:spPr>
                  <a:xfrm>
                    <a:off x="709599" y="405606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853" h="21600" extrusionOk="0">
                        <a:moveTo>
                          <a:pt x="8228" y="12960"/>
                        </a:moveTo>
                        <a:cubicBezTo>
                          <a:pt x="9210" y="8640"/>
                          <a:pt x="8228" y="0"/>
                          <a:pt x="12155" y="0"/>
                        </a:cubicBezTo>
                        <a:cubicBezTo>
                          <a:pt x="16082" y="0"/>
                          <a:pt x="18046" y="8640"/>
                          <a:pt x="16082" y="12960"/>
                        </a:cubicBezTo>
                        <a:cubicBezTo>
                          <a:pt x="14119" y="17280"/>
                          <a:pt x="8228" y="18360"/>
                          <a:pt x="4301" y="21600"/>
                        </a:cubicBezTo>
                        <a:cubicBezTo>
                          <a:pt x="-609" y="5400"/>
                          <a:pt x="-3554" y="6480"/>
                          <a:pt x="8228" y="1296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Shape 51"/>
                  <p:cNvSpPr/>
                  <p:nvPr/>
                </p:nvSpPr>
                <p:spPr>
                  <a:xfrm>
                    <a:off x="87794" y="186356"/>
                    <a:ext cx="26378" cy="136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356" h="18598" extrusionOk="0">
                        <a:moveTo>
                          <a:pt x="5377" y="9958"/>
                        </a:moveTo>
                        <a:cubicBezTo>
                          <a:pt x="-3718" y="4198"/>
                          <a:pt x="-307" y="-3002"/>
                          <a:pt x="8408" y="1318"/>
                        </a:cubicBezTo>
                        <a:cubicBezTo>
                          <a:pt x="13714" y="7798"/>
                          <a:pt x="17882" y="13558"/>
                          <a:pt x="9924" y="18598"/>
                        </a:cubicBezTo>
                        <a:cubicBezTo>
                          <a:pt x="4240" y="14998"/>
                          <a:pt x="5377" y="18598"/>
                          <a:pt x="5377" y="99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Shape 52"/>
                  <p:cNvSpPr/>
                  <p:nvPr/>
                </p:nvSpPr>
                <p:spPr>
                  <a:xfrm>
                    <a:off x="561063" y="38100"/>
                    <a:ext cx="467637" cy="3698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69" h="21600" extrusionOk="0">
                        <a:moveTo>
                          <a:pt x="16831" y="14276"/>
                        </a:moveTo>
                        <a:lnTo>
                          <a:pt x="14712" y="14400"/>
                        </a:lnTo>
                        <a:lnTo>
                          <a:pt x="13714" y="14028"/>
                        </a:lnTo>
                        <a:lnTo>
                          <a:pt x="12218" y="14028"/>
                        </a:lnTo>
                        <a:cubicBezTo>
                          <a:pt x="11346" y="13903"/>
                          <a:pt x="11190" y="13779"/>
                          <a:pt x="10473" y="13531"/>
                        </a:cubicBezTo>
                        <a:cubicBezTo>
                          <a:pt x="10442" y="13407"/>
                          <a:pt x="10255" y="12817"/>
                          <a:pt x="10099" y="12786"/>
                        </a:cubicBezTo>
                        <a:cubicBezTo>
                          <a:pt x="9850" y="12755"/>
                          <a:pt x="9351" y="13034"/>
                          <a:pt x="9351" y="13034"/>
                        </a:cubicBezTo>
                        <a:cubicBezTo>
                          <a:pt x="8977" y="12786"/>
                          <a:pt x="8603" y="12662"/>
                          <a:pt x="8229" y="12414"/>
                        </a:cubicBezTo>
                        <a:cubicBezTo>
                          <a:pt x="7824" y="11793"/>
                          <a:pt x="7948" y="11048"/>
                          <a:pt x="7231" y="10800"/>
                        </a:cubicBezTo>
                        <a:cubicBezTo>
                          <a:pt x="6733" y="11545"/>
                          <a:pt x="6857" y="12166"/>
                          <a:pt x="7356" y="12910"/>
                        </a:cubicBezTo>
                        <a:cubicBezTo>
                          <a:pt x="7263" y="13283"/>
                          <a:pt x="7075" y="13810"/>
                          <a:pt x="7356" y="13779"/>
                        </a:cubicBezTo>
                        <a:cubicBezTo>
                          <a:pt x="7668" y="13748"/>
                          <a:pt x="8104" y="13283"/>
                          <a:pt x="8104" y="13283"/>
                        </a:cubicBezTo>
                        <a:cubicBezTo>
                          <a:pt x="8011" y="13966"/>
                          <a:pt x="7543" y="14741"/>
                          <a:pt x="8353" y="15021"/>
                        </a:cubicBezTo>
                        <a:cubicBezTo>
                          <a:pt x="8603" y="14866"/>
                          <a:pt x="8946" y="14772"/>
                          <a:pt x="9101" y="14524"/>
                        </a:cubicBezTo>
                        <a:cubicBezTo>
                          <a:pt x="9382" y="14090"/>
                          <a:pt x="9413" y="13841"/>
                          <a:pt x="9850" y="13531"/>
                        </a:cubicBezTo>
                        <a:cubicBezTo>
                          <a:pt x="9787" y="13903"/>
                          <a:pt x="9507" y="14493"/>
                          <a:pt x="9974" y="14772"/>
                        </a:cubicBezTo>
                        <a:cubicBezTo>
                          <a:pt x="10192" y="14897"/>
                          <a:pt x="10722" y="15021"/>
                          <a:pt x="10722" y="15021"/>
                        </a:cubicBezTo>
                        <a:cubicBezTo>
                          <a:pt x="11875" y="14648"/>
                          <a:pt x="10785" y="16355"/>
                          <a:pt x="10348" y="16634"/>
                        </a:cubicBezTo>
                        <a:cubicBezTo>
                          <a:pt x="10255" y="16759"/>
                          <a:pt x="10224" y="16914"/>
                          <a:pt x="10099" y="17007"/>
                        </a:cubicBezTo>
                        <a:cubicBezTo>
                          <a:pt x="10005" y="17100"/>
                          <a:pt x="9818" y="17038"/>
                          <a:pt x="9725" y="17131"/>
                        </a:cubicBezTo>
                        <a:cubicBezTo>
                          <a:pt x="9320" y="17534"/>
                          <a:pt x="9943" y="17845"/>
                          <a:pt x="9101" y="18124"/>
                        </a:cubicBezTo>
                        <a:cubicBezTo>
                          <a:pt x="8883" y="18466"/>
                          <a:pt x="8447" y="18931"/>
                          <a:pt x="8104" y="19117"/>
                        </a:cubicBezTo>
                        <a:cubicBezTo>
                          <a:pt x="7886" y="19241"/>
                          <a:pt x="7605" y="19272"/>
                          <a:pt x="7356" y="19366"/>
                        </a:cubicBezTo>
                        <a:cubicBezTo>
                          <a:pt x="7231" y="19397"/>
                          <a:pt x="6982" y="19490"/>
                          <a:pt x="6982" y="19490"/>
                        </a:cubicBezTo>
                        <a:cubicBezTo>
                          <a:pt x="6670" y="20452"/>
                          <a:pt x="6577" y="20234"/>
                          <a:pt x="5361" y="20359"/>
                        </a:cubicBezTo>
                        <a:cubicBezTo>
                          <a:pt x="4333" y="20700"/>
                          <a:pt x="4083" y="21321"/>
                          <a:pt x="2992" y="21600"/>
                        </a:cubicBezTo>
                        <a:cubicBezTo>
                          <a:pt x="2369" y="21445"/>
                          <a:pt x="2307" y="21321"/>
                          <a:pt x="2494" y="20731"/>
                        </a:cubicBezTo>
                        <a:cubicBezTo>
                          <a:pt x="2369" y="20048"/>
                          <a:pt x="2213" y="19831"/>
                          <a:pt x="2369" y="19117"/>
                        </a:cubicBezTo>
                        <a:cubicBezTo>
                          <a:pt x="2244" y="18559"/>
                          <a:pt x="2182" y="18217"/>
                          <a:pt x="1870" y="17752"/>
                        </a:cubicBezTo>
                        <a:cubicBezTo>
                          <a:pt x="1777" y="17100"/>
                          <a:pt x="1559" y="16852"/>
                          <a:pt x="1372" y="16262"/>
                        </a:cubicBezTo>
                        <a:cubicBezTo>
                          <a:pt x="1590" y="15579"/>
                          <a:pt x="1777" y="15393"/>
                          <a:pt x="1496" y="14648"/>
                        </a:cubicBezTo>
                        <a:cubicBezTo>
                          <a:pt x="1403" y="14369"/>
                          <a:pt x="998" y="13903"/>
                          <a:pt x="998" y="13903"/>
                        </a:cubicBezTo>
                        <a:cubicBezTo>
                          <a:pt x="1278" y="13097"/>
                          <a:pt x="1278" y="12662"/>
                          <a:pt x="998" y="11793"/>
                        </a:cubicBezTo>
                        <a:cubicBezTo>
                          <a:pt x="1496" y="11452"/>
                          <a:pt x="1465" y="11234"/>
                          <a:pt x="1621" y="10676"/>
                        </a:cubicBezTo>
                        <a:cubicBezTo>
                          <a:pt x="1434" y="10148"/>
                          <a:pt x="1496" y="9559"/>
                          <a:pt x="998" y="10303"/>
                        </a:cubicBezTo>
                        <a:cubicBezTo>
                          <a:pt x="1216" y="10955"/>
                          <a:pt x="873" y="11607"/>
                          <a:pt x="499" y="12166"/>
                        </a:cubicBezTo>
                        <a:cubicBezTo>
                          <a:pt x="156" y="11172"/>
                          <a:pt x="281" y="10552"/>
                          <a:pt x="374" y="9434"/>
                        </a:cubicBezTo>
                        <a:cubicBezTo>
                          <a:pt x="1340" y="9745"/>
                          <a:pt x="1652" y="8969"/>
                          <a:pt x="2494" y="8690"/>
                        </a:cubicBezTo>
                        <a:cubicBezTo>
                          <a:pt x="2899" y="8100"/>
                          <a:pt x="2618" y="7510"/>
                          <a:pt x="3242" y="7076"/>
                        </a:cubicBezTo>
                        <a:cubicBezTo>
                          <a:pt x="3335" y="6828"/>
                          <a:pt x="3398" y="6579"/>
                          <a:pt x="3491" y="6331"/>
                        </a:cubicBezTo>
                        <a:cubicBezTo>
                          <a:pt x="3585" y="6083"/>
                          <a:pt x="2743" y="6083"/>
                          <a:pt x="2743" y="6083"/>
                        </a:cubicBezTo>
                        <a:cubicBezTo>
                          <a:pt x="2494" y="6859"/>
                          <a:pt x="1777" y="6548"/>
                          <a:pt x="1122" y="6331"/>
                        </a:cubicBezTo>
                        <a:cubicBezTo>
                          <a:pt x="998" y="6424"/>
                          <a:pt x="904" y="6610"/>
                          <a:pt x="748" y="6579"/>
                        </a:cubicBezTo>
                        <a:cubicBezTo>
                          <a:pt x="468" y="6517"/>
                          <a:pt x="0" y="6083"/>
                          <a:pt x="0" y="6083"/>
                        </a:cubicBezTo>
                        <a:cubicBezTo>
                          <a:pt x="94" y="5772"/>
                          <a:pt x="94" y="5400"/>
                          <a:pt x="250" y="5090"/>
                        </a:cubicBezTo>
                        <a:cubicBezTo>
                          <a:pt x="374" y="4810"/>
                          <a:pt x="748" y="4345"/>
                          <a:pt x="748" y="4345"/>
                        </a:cubicBezTo>
                        <a:cubicBezTo>
                          <a:pt x="-31" y="4097"/>
                          <a:pt x="748" y="3972"/>
                          <a:pt x="1122" y="3848"/>
                        </a:cubicBezTo>
                        <a:cubicBezTo>
                          <a:pt x="1777" y="4066"/>
                          <a:pt x="2307" y="3600"/>
                          <a:pt x="2992" y="3476"/>
                        </a:cubicBezTo>
                        <a:cubicBezTo>
                          <a:pt x="4177" y="2700"/>
                          <a:pt x="4925" y="3786"/>
                          <a:pt x="6109" y="4097"/>
                        </a:cubicBezTo>
                        <a:cubicBezTo>
                          <a:pt x="6359" y="4003"/>
                          <a:pt x="6608" y="3941"/>
                          <a:pt x="6857" y="3848"/>
                        </a:cubicBezTo>
                        <a:cubicBezTo>
                          <a:pt x="6982" y="3817"/>
                          <a:pt x="7013" y="4562"/>
                          <a:pt x="7231" y="3724"/>
                        </a:cubicBezTo>
                        <a:lnTo>
                          <a:pt x="7107" y="1986"/>
                        </a:lnTo>
                        <a:lnTo>
                          <a:pt x="6483" y="1241"/>
                        </a:lnTo>
                        <a:cubicBezTo>
                          <a:pt x="7543" y="652"/>
                          <a:pt x="7450" y="652"/>
                          <a:pt x="8104" y="0"/>
                        </a:cubicBezTo>
                        <a:cubicBezTo>
                          <a:pt x="9226" y="497"/>
                          <a:pt x="10348" y="993"/>
                          <a:pt x="11470" y="1490"/>
                        </a:cubicBezTo>
                        <a:cubicBezTo>
                          <a:pt x="11595" y="1552"/>
                          <a:pt x="11221" y="1366"/>
                          <a:pt x="11096" y="1366"/>
                        </a:cubicBezTo>
                        <a:cubicBezTo>
                          <a:pt x="10847" y="1397"/>
                          <a:pt x="10348" y="1614"/>
                          <a:pt x="10348" y="1614"/>
                        </a:cubicBezTo>
                        <a:cubicBezTo>
                          <a:pt x="10005" y="2110"/>
                          <a:pt x="9881" y="2203"/>
                          <a:pt x="10224" y="2731"/>
                        </a:cubicBezTo>
                        <a:cubicBezTo>
                          <a:pt x="9569" y="3693"/>
                          <a:pt x="10037" y="3662"/>
                          <a:pt x="10348" y="4593"/>
                        </a:cubicBezTo>
                        <a:cubicBezTo>
                          <a:pt x="9943" y="4872"/>
                          <a:pt x="9756" y="5183"/>
                          <a:pt x="9351" y="5462"/>
                        </a:cubicBezTo>
                        <a:cubicBezTo>
                          <a:pt x="9507" y="6610"/>
                          <a:pt x="9413" y="6610"/>
                          <a:pt x="10473" y="6828"/>
                        </a:cubicBezTo>
                        <a:cubicBezTo>
                          <a:pt x="11127" y="6703"/>
                          <a:pt x="11439" y="6641"/>
                          <a:pt x="11221" y="5959"/>
                        </a:cubicBezTo>
                        <a:cubicBezTo>
                          <a:pt x="11252" y="5493"/>
                          <a:pt x="11252" y="5028"/>
                          <a:pt x="11346" y="4593"/>
                        </a:cubicBezTo>
                        <a:cubicBezTo>
                          <a:pt x="11377" y="4438"/>
                          <a:pt x="11470" y="4128"/>
                          <a:pt x="11595" y="4221"/>
                        </a:cubicBezTo>
                        <a:cubicBezTo>
                          <a:pt x="11782" y="4345"/>
                          <a:pt x="11688" y="4624"/>
                          <a:pt x="11720" y="4841"/>
                        </a:cubicBezTo>
                        <a:cubicBezTo>
                          <a:pt x="12561" y="4562"/>
                          <a:pt x="12717" y="3600"/>
                          <a:pt x="12966" y="2855"/>
                        </a:cubicBezTo>
                        <a:cubicBezTo>
                          <a:pt x="13122" y="2359"/>
                          <a:pt x="14088" y="2297"/>
                          <a:pt x="14463" y="2234"/>
                        </a:cubicBezTo>
                        <a:cubicBezTo>
                          <a:pt x="14681" y="2855"/>
                          <a:pt x="14837" y="2886"/>
                          <a:pt x="15460" y="2731"/>
                        </a:cubicBezTo>
                        <a:cubicBezTo>
                          <a:pt x="15927" y="2421"/>
                          <a:pt x="16021" y="2297"/>
                          <a:pt x="15834" y="1738"/>
                        </a:cubicBezTo>
                        <a:cubicBezTo>
                          <a:pt x="16270" y="1428"/>
                          <a:pt x="16083" y="1428"/>
                          <a:pt x="16457" y="1614"/>
                        </a:cubicBezTo>
                        <a:lnTo>
                          <a:pt x="21569" y="2234"/>
                        </a:lnTo>
                        <a:lnTo>
                          <a:pt x="16831" y="1427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Shape 53"/>
                  <p:cNvSpPr/>
                  <p:nvPr/>
                </p:nvSpPr>
                <p:spPr>
                  <a:xfrm>
                    <a:off x="241299" y="9524"/>
                    <a:ext cx="875374" cy="1416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53" h="20286" extrusionOk="0">
                        <a:moveTo>
                          <a:pt x="18421" y="12177"/>
                        </a:moveTo>
                        <a:cubicBezTo>
                          <a:pt x="18862" y="10438"/>
                          <a:pt x="21600" y="2030"/>
                          <a:pt x="19141" y="0"/>
                        </a:cubicBezTo>
                        <a:lnTo>
                          <a:pt x="3689" y="0"/>
                        </a:lnTo>
                        <a:cubicBezTo>
                          <a:pt x="3457" y="1740"/>
                          <a:pt x="3759" y="2609"/>
                          <a:pt x="3318" y="4204"/>
                        </a:cubicBezTo>
                        <a:cubicBezTo>
                          <a:pt x="3016" y="6379"/>
                          <a:pt x="3086" y="5654"/>
                          <a:pt x="2691" y="6958"/>
                        </a:cubicBezTo>
                        <a:cubicBezTo>
                          <a:pt x="2506" y="6668"/>
                          <a:pt x="2320" y="6379"/>
                          <a:pt x="2111" y="6089"/>
                        </a:cubicBezTo>
                        <a:cubicBezTo>
                          <a:pt x="2065" y="5944"/>
                          <a:pt x="1926" y="5799"/>
                          <a:pt x="1926" y="5799"/>
                        </a:cubicBezTo>
                        <a:cubicBezTo>
                          <a:pt x="1763" y="5799"/>
                          <a:pt x="1578" y="5654"/>
                          <a:pt x="1438" y="6089"/>
                        </a:cubicBezTo>
                        <a:cubicBezTo>
                          <a:pt x="1253" y="6523"/>
                          <a:pt x="1067" y="8843"/>
                          <a:pt x="882" y="9713"/>
                        </a:cubicBezTo>
                        <a:cubicBezTo>
                          <a:pt x="742" y="10293"/>
                          <a:pt x="626" y="10728"/>
                          <a:pt x="510" y="11162"/>
                        </a:cubicBezTo>
                        <a:cubicBezTo>
                          <a:pt x="371" y="11742"/>
                          <a:pt x="116" y="12467"/>
                          <a:pt x="116" y="12467"/>
                        </a:cubicBezTo>
                        <a:cubicBezTo>
                          <a:pt x="209" y="13772"/>
                          <a:pt x="162" y="14062"/>
                          <a:pt x="0" y="15221"/>
                        </a:cubicBezTo>
                        <a:cubicBezTo>
                          <a:pt x="394" y="15511"/>
                          <a:pt x="510" y="15511"/>
                          <a:pt x="371" y="17396"/>
                        </a:cubicBezTo>
                        <a:cubicBezTo>
                          <a:pt x="626" y="17686"/>
                          <a:pt x="1114" y="16816"/>
                          <a:pt x="1369" y="16671"/>
                        </a:cubicBezTo>
                        <a:cubicBezTo>
                          <a:pt x="1647" y="16236"/>
                          <a:pt x="1694" y="16961"/>
                          <a:pt x="1926" y="16091"/>
                        </a:cubicBezTo>
                        <a:cubicBezTo>
                          <a:pt x="2065" y="13917"/>
                          <a:pt x="1926" y="14497"/>
                          <a:pt x="2250" y="13917"/>
                        </a:cubicBezTo>
                        <a:cubicBezTo>
                          <a:pt x="2320" y="13627"/>
                          <a:pt x="2390" y="13482"/>
                          <a:pt x="2436" y="13047"/>
                        </a:cubicBezTo>
                        <a:cubicBezTo>
                          <a:pt x="2459" y="12757"/>
                          <a:pt x="2459" y="12322"/>
                          <a:pt x="2506" y="12177"/>
                        </a:cubicBezTo>
                        <a:cubicBezTo>
                          <a:pt x="2598" y="11597"/>
                          <a:pt x="3248" y="10003"/>
                          <a:pt x="3434" y="9713"/>
                        </a:cubicBezTo>
                        <a:cubicBezTo>
                          <a:pt x="3712" y="7538"/>
                          <a:pt x="3550" y="8118"/>
                          <a:pt x="3875" y="7538"/>
                        </a:cubicBezTo>
                        <a:cubicBezTo>
                          <a:pt x="4130" y="7973"/>
                          <a:pt x="4153" y="8988"/>
                          <a:pt x="4431" y="8408"/>
                        </a:cubicBezTo>
                        <a:cubicBezTo>
                          <a:pt x="4617" y="7538"/>
                          <a:pt x="4779" y="7393"/>
                          <a:pt x="4988" y="6668"/>
                        </a:cubicBezTo>
                        <a:cubicBezTo>
                          <a:pt x="5243" y="8408"/>
                          <a:pt x="5035" y="6668"/>
                          <a:pt x="5174" y="10003"/>
                        </a:cubicBezTo>
                        <a:cubicBezTo>
                          <a:pt x="5243" y="11452"/>
                          <a:pt x="5406" y="12322"/>
                          <a:pt x="5499" y="13627"/>
                        </a:cubicBezTo>
                        <a:cubicBezTo>
                          <a:pt x="5267" y="14497"/>
                          <a:pt x="5313" y="15077"/>
                          <a:pt x="5058" y="15511"/>
                        </a:cubicBezTo>
                        <a:cubicBezTo>
                          <a:pt x="4803" y="17396"/>
                          <a:pt x="4710" y="16381"/>
                          <a:pt x="4362" y="15801"/>
                        </a:cubicBezTo>
                        <a:cubicBezTo>
                          <a:pt x="4431" y="16961"/>
                          <a:pt x="4640" y="18411"/>
                          <a:pt x="4872" y="19136"/>
                        </a:cubicBezTo>
                        <a:cubicBezTo>
                          <a:pt x="5058" y="16526"/>
                          <a:pt x="4895" y="17686"/>
                          <a:pt x="5359" y="16381"/>
                        </a:cubicBezTo>
                        <a:cubicBezTo>
                          <a:pt x="5499" y="16091"/>
                          <a:pt x="5754" y="15221"/>
                          <a:pt x="5754" y="15221"/>
                        </a:cubicBezTo>
                        <a:cubicBezTo>
                          <a:pt x="5754" y="14497"/>
                          <a:pt x="5707" y="13627"/>
                          <a:pt x="5800" y="13047"/>
                        </a:cubicBezTo>
                        <a:cubicBezTo>
                          <a:pt x="5870" y="12757"/>
                          <a:pt x="5893" y="13917"/>
                          <a:pt x="5986" y="13917"/>
                        </a:cubicBezTo>
                        <a:cubicBezTo>
                          <a:pt x="6079" y="14062"/>
                          <a:pt x="6125" y="13627"/>
                          <a:pt x="6171" y="13337"/>
                        </a:cubicBezTo>
                        <a:cubicBezTo>
                          <a:pt x="6079" y="11887"/>
                          <a:pt x="5847" y="11162"/>
                          <a:pt x="5754" y="9713"/>
                        </a:cubicBezTo>
                        <a:cubicBezTo>
                          <a:pt x="5800" y="9133"/>
                          <a:pt x="5916" y="8408"/>
                          <a:pt x="5870" y="7828"/>
                        </a:cubicBezTo>
                        <a:cubicBezTo>
                          <a:pt x="5823" y="7248"/>
                          <a:pt x="5754" y="6089"/>
                          <a:pt x="5754" y="6089"/>
                        </a:cubicBezTo>
                        <a:cubicBezTo>
                          <a:pt x="5939" y="4639"/>
                          <a:pt x="6009" y="5074"/>
                          <a:pt x="6171" y="6379"/>
                        </a:cubicBezTo>
                        <a:cubicBezTo>
                          <a:pt x="6264" y="8118"/>
                          <a:pt x="6403" y="8843"/>
                          <a:pt x="6612" y="10293"/>
                        </a:cubicBezTo>
                        <a:cubicBezTo>
                          <a:pt x="6519" y="11742"/>
                          <a:pt x="6705" y="11887"/>
                          <a:pt x="6427" y="12757"/>
                        </a:cubicBezTo>
                        <a:cubicBezTo>
                          <a:pt x="6079" y="15366"/>
                          <a:pt x="6450" y="12032"/>
                          <a:pt x="6357" y="14642"/>
                        </a:cubicBezTo>
                        <a:cubicBezTo>
                          <a:pt x="6357" y="15221"/>
                          <a:pt x="6218" y="15801"/>
                          <a:pt x="6171" y="16381"/>
                        </a:cubicBezTo>
                        <a:cubicBezTo>
                          <a:pt x="6264" y="17686"/>
                          <a:pt x="6218" y="18121"/>
                          <a:pt x="6055" y="19136"/>
                        </a:cubicBezTo>
                        <a:cubicBezTo>
                          <a:pt x="6218" y="21600"/>
                          <a:pt x="6543" y="19426"/>
                          <a:pt x="6867" y="18846"/>
                        </a:cubicBezTo>
                        <a:cubicBezTo>
                          <a:pt x="6937" y="17686"/>
                          <a:pt x="6844" y="17251"/>
                          <a:pt x="6937" y="16091"/>
                        </a:cubicBezTo>
                        <a:cubicBezTo>
                          <a:pt x="6867" y="15221"/>
                          <a:pt x="6682" y="14062"/>
                          <a:pt x="6937" y="13337"/>
                        </a:cubicBezTo>
                        <a:cubicBezTo>
                          <a:pt x="7030" y="13047"/>
                          <a:pt x="7308" y="12757"/>
                          <a:pt x="7308" y="12757"/>
                        </a:cubicBezTo>
                        <a:cubicBezTo>
                          <a:pt x="7563" y="13192"/>
                          <a:pt x="7540" y="13772"/>
                          <a:pt x="7679" y="14932"/>
                        </a:cubicBezTo>
                        <a:cubicBezTo>
                          <a:pt x="7865" y="12177"/>
                          <a:pt x="7679" y="13047"/>
                          <a:pt x="8376" y="13337"/>
                        </a:cubicBezTo>
                        <a:cubicBezTo>
                          <a:pt x="8236" y="11017"/>
                          <a:pt x="8468" y="11017"/>
                          <a:pt x="8863" y="10583"/>
                        </a:cubicBezTo>
                        <a:cubicBezTo>
                          <a:pt x="8886" y="10293"/>
                          <a:pt x="8979" y="8263"/>
                          <a:pt x="9118" y="7828"/>
                        </a:cubicBezTo>
                        <a:cubicBezTo>
                          <a:pt x="9234" y="7538"/>
                          <a:pt x="9489" y="7248"/>
                          <a:pt x="9489" y="7248"/>
                        </a:cubicBezTo>
                        <a:cubicBezTo>
                          <a:pt x="9976" y="7828"/>
                          <a:pt x="9582" y="8408"/>
                          <a:pt x="10000" y="9133"/>
                        </a:cubicBezTo>
                        <a:cubicBezTo>
                          <a:pt x="10046" y="8843"/>
                          <a:pt x="10092" y="8263"/>
                          <a:pt x="10185" y="8118"/>
                        </a:cubicBezTo>
                        <a:cubicBezTo>
                          <a:pt x="10324" y="7973"/>
                          <a:pt x="10487" y="8843"/>
                          <a:pt x="10603" y="8408"/>
                        </a:cubicBezTo>
                        <a:cubicBezTo>
                          <a:pt x="10696" y="8263"/>
                          <a:pt x="10603" y="7538"/>
                          <a:pt x="10556" y="7248"/>
                        </a:cubicBezTo>
                        <a:cubicBezTo>
                          <a:pt x="10464" y="6813"/>
                          <a:pt x="10301" y="6813"/>
                          <a:pt x="10185" y="6668"/>
                        </a:cubicBezTo>
                        <a:cubicBezTo>
                          <a:pt x="10116" y="6523"/>
                          <a:pt x="10000" y="6379"/>
                          <a:pt x="10000" y="6379"/>
                        </a:cubicBezTo>
                        <a:cubicBezTo>
                          <a:pt x="10208" y="5509"/>
                          <a:pt x="10278" y="5219"/>
                          <a:pt x="10556" y="5799"/>
                        </a:cubicBezTo>
                        <a:cubicBezTo>
                          <a:pt x="10696" y="5509"/>
                          <a:pt x="10835" y="5074"/>
                          <a:pt x="10997" y="5074"/>
                        </a:cubicBezTo>
                        <a:cubicBezTo>
                          <a:pt x="11206" y="5219"/>
                          <a:pt x="11856" y="6234"/>
                          <a:pt x="12041" y="6668"/>
                        </a:cubicBezTo>
                        <a:cubicBezTo>
                          <a:pt x="12227" y="7103"/>
                          <a:pt x="12621" y="7828"/>
                          <a:pt x="12621" y="7828"/>
                        </a:cubicBezTo>
                        <a:cubicBezTo>
                          <a:pt x="12714" y="7828"/>
                          <a:pt x="12992" y="7538"/>
                          <a:pt x="13108" y="7248"/>
                        </a:cubicBezTo>
                        <a:cubicBezTo>
                          <a:pt x="13224" y="6813"/>
                          <a:pt x="13480" y="6089"/>
                          <a:pt x="13480" y="6089"/>
                        </a:cubicBezTo>
                        <a:cubicBezTo>
                          <a:pt x="13573" y="6089"/>
                          <a:pt x="13874" y="6379"/>
                          <a:pt x="13921" y="6958"/>
                        </a:cubicBezTo>
                        <a:cubicBezTo>
                          <a:pt x="13990" y="7973"/>
                          <a:pt x="13665" y="8843"/>
                          <a:pt x="13549" y="9133"/>
                        </a:cubicBezTo>
                        <a:cubicBezTo>
                          <a:pt x="13364" y="10003"/>
                          <a:pt x="13178" y="10003"/>
                          <a:pt x="13108" y="11162"/>
                        </a:cubicBezTo>
                        <a:cubicBezTo>
                          <a:pt x="13178" y="12467"/>
                          <a:pt x="13085" y="13337"/>
                          <a:pt x="13178" y="14642"/>
                        </a:cubicBezTo>
                        <a:cubicBezTo>
                          <a:pt x="13317" y="13482"/>
                          <a:pt x="13387" y="13192"/>
                          <a:pt x="13665" y="13627"/>
                        </a:cubicBezTo>
                        <a:cubicBezTo>
                          <a:pt x="13805" y="15656"/>
                          <a:pt x="13967" y="13482"/>
                          <a:pt x="14176" y="12757"/>
                        </a:cubicBezTo>
                        <a:cubicBezTo>
                          <a:pt x="14222" y="12467"/>
                          <a:pt x="14222" y="12032"/>
                          <a:pt x="14292" y="11887"/>
                        </a:cubicBezTo>
                        <a:cubicBezTo>
                          <a:pt x="14338" y="11597"/>
                          <a:pt x="14431" y="11742"/>
                          <a:pt x="14477" y="11597"/>
                        </a:cubicBezTo>
                        <a:cubicBezTo>
                          <a:pt x="14524" y="11307"/>
                          <a:pt x="14524" y="10872"/>
                          <a:pt x="14547" y="10583"/>
                        </a:cubicBezTo>
                        <a:cubicBezTo>
                          <a:pt x="14663" y="9423"/>
                          <a:pt x="14802" y="9133"/>
                          <a:pt x="15034" y="8843"/>
                        </a:cubicBezTo>
                        <a:cubicBezTo>
                          <a:pt x="15405" y="8988"/>
                          <a:pt x="15869" y="10003"/>
                          <a:pt x="16241" y="10003"/>
                        </a:cubicBezTo>
                        <a:lnTo>
                          <a:pt x="18421" y="1217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Shape 54"/>
                  <p:cNvSpPr/>
                  <p:nvPr/>
                </p:nvSpPr>
                <p:spPr>
                  <a:xfrm>
                    <a:off x="433682" y="65087"/>
                    <a:ext cx="18756" cy="148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30" h="20160" extrusionOk="0">
                        <a:moveTo>
                          <a:pt x="120" y="20160"/>
                        </a:moveTo>
                        <a:cubicBezTo>
                          <a:pt x="3604" y="5760"/>
                          <a:pt x="6391" y="4320"/>
                          <a:pt x="19630" y="0"/>
                        </a:cubicBezTo>
                        <a:cubicBezTo>
                          <a:pt x="18236" y="3600"/>
                          <a:pt x="15449" y="15840"/>
                          <a:pt x="11269" y="17280"/>
                        </a:cubicBezTo>
                        <a:cubicBezTo>
                          <a:pt x="-1970" y="21600"/>
                          <a:pt x="120" y="6480"/>
                          <a:pt x="120" y="2016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" name="Shape 55"/>
                  <p:cNvSpPr/>
                  <p:nvPr/>
                </p:nvSpPr>
                <p:spPr>
                  <a:xfrm>
                    <a:off x="410631" y="87312"/>
                    <a:ext cx="23978" cy="174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70" h="21600" extrusionOk="0">
                        <a:moveTo>
                          <a:pt x="1051" y="21600"/>
                        </a:moveTo>
                        <a:cubicBezTo>
                          <a:pt x="-1894" y="9450"/>
                          <a:pt x="1542" y="6750"/>
                          <a:pt x="8906" y="0"/>
                        </a:cubicBezTo>
                        <a:cubicBezTo>
                          <a:pt x="11361" y="675"/>
                          <a:pt x="15288" y="0"/>
                          <a:pt x="16761" y="2700"/>
                        </a:cubicBezTo>
                        <a:cubicBezTo>
                          <a:pt x="19706" y="8775"/>
                          <a:pt x="5961" y="21600"/>
                          <a:pt x="1051" y="216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" name="Shape 56"/>
                  <p:cNvSpPr/>
                  <p:nvPr/>
                </p:nvSpPr>
                <p:spPr>
                  <a:xfrm>
                    <a:off x="515962" y="151341"/>
                    <a:ext cx="26526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1278" h="19200" extrusionOk="0">
                        <a:moveTo>
                          <a:pt x="6455" y="19200"/>
                        </a:moveTo>
                        <a:cubicBezTo>
                          <a:pt x="3044" y="14400"/>
                          <a:pt x="-4061" y="9600"/>
                          <a:pt x="3044" y="0"/>
                        </a:cubicBezTo>
                        <a:cubicBezTo>
                          <a:pt x="17539" y="8400"/>
                          <a:pt x="9013" y="-2400"/>
                          <a:pt x="6455" y="192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Shape 57"/>
                  <p:cNvSpPr/>
                  <p:nvPr/>
                </p:nvSpPr>
                <p:spPr>
                  <a:xfrm>
                    <a:off x="593724" y="154069"/>
                    <a:ext cx="1868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120" h="9804" extrusionOk="0">
                        <a:moveTo>
                          <a:pt x="0" y="6496"/>
                        </a:moveTo>
                        <a:cubicBezTo>
                          <a:pt x="2057" y="4532"/>
                          <a:pt x="3600" y="1587"/>
                          <a:pt x="6171" y="605"/>
                        </a:cubicBezTo>
                        <a:cubicBezTo>
                          <a:pt x="21600" y="-3813"/>
                          <a:pt x="11829" y="17787"/>
                          <a:pt x="0" y="64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Shape 58"/>
                  <p:cNvSpPr/>
                  <p:nvPr/>
                </p:nvSpPr>
                <p:spPr>
                  <a:xfrm>
                    <a:off x="364114" y="87450"/>
                    <a:ext cx="18474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953" h="13172" extrusionOk="0">
                        <a:moveTo>
                          <a:pt x="1230" y="11438"/>
                        </a:moveTo>
                        <a:cubicBezTo>
                          <a:pt x="-3647" y="-4402"/>
                          <a:pt x="6805" y="-82"/>
                          <a:pt x="17953" y="2798"/>
                        </a:cubicBezTo>
                        <a:cubicBezTo>
                          <a:pt x="6108" y="7118"/>
                          <a:pt x="6805" y="17198"/>
                          <a:pt x="1230" y="114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" name="Group 102"/>
                <p:cNvGrpSpPr/>
                <p:nvPr/>
              </p:nvGrpSpPr>
              <p:grpSpPr>
                <a:xfrm>
                  <a:off x="4267199" y="0"/>
                  <a:ext cx="1807550" cy="681038"/>
                  <a:chOff x="0" y="0"/>
                  <a:chExt cx="1807548" cy="681037"/>
                </a:xfrm>
              </p:grpSpPr>
              <p:sp>
                <p:nvSpPr>
                  <p:cNvPr id="60" name="Shape 60"/>
                  <p:cNvSpPr/>
                  <p:nvPr/>
                </p:nvSpPr>
                <p:spPr>
                  <a:xfrm>
                    <a:off x="1744662" y="597664"/>
                    <a:ext cx="20638" cy="1935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8812" extrusionOk="0">
                        <a:moveTo>
                          <a:pt x="11520" y="16228"/>
                        </a:moveTo>
                        <a:cubicBezTo>
                          <a:pt x="2160" y="9543"/>
                          <a:pt x="10800" y="16743"/>
                          <a:pt x="5760" y="10057"/>
                        </a:cubicBezTo>
                        <a:cubicBezTo>
                          <a:pt x="4320" y="8000"/>
                          <a:pt x="0" y="3886"/>
                          <a:pt x="0" y="3886"/>
                        </a:cubicBezTo>
                        <a:cubicBezTo>
                          <a:pt x="3600" y="-229"/>
                          <a:pt x="5040" y="-743"/>
                          <a:pt x="11520" y="800"/>
                        </a:cubicBezTo>
                        <a:cubicBezTo>
                          <a:pt x="18000" y="7486"/>
                          <a:pt x="7200" y="7486"/>
                          <a:pt x="21600" y="11086"/>
                        </a:cubicBezTo>
                        <a:cubicBezTo>
                          <a:pt x="20880" y="12628"/>
                          <a:pt x="21600" y="14171"/>
                          <a:pt x="20160" y="15200"/>
                        </a:cubicBezTo>
                        <a:cubicBezTo>
                          <a:pt x="10800" y="20857"/>
                          <a:pt x="11520" y="18800"/>
                          <a:pt x="11520" y="162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Shape 61"/>
                  <p:cNvSpPr/>
                  <p:nvPr/>
                </p:nvSpPr>
                <p:spPr>
                  <a:xfrm>
                    <a:off x="1503238" y="615156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098" h="21600" extrusionOk="0">
                        <a:moveTo>
                          <a:pt x="10844" y="21600"/>
                        </a:moveTo>
                        <a:cubicBezTo>
                          <a:pt x="6524" y="20250"/>
                          <a:pt x="-2116" y="16200"/>
                          <a:pt x="476" y="10800"/>
                        </a:cubicBezTo>
                        <a:cubicBezTo>
                          <a:pt x="3068" y="5400"/>
                          <a:pt x="10844" y="0"/>
                          <a:pt x="10844" y="0"/>
                        </a:cubicBezTo>
                        <a:cubicBezTo>
                          <a:pt x="12572" y="4050"/>
                          <a:pt x="19484" y="21600"/>
                          <a:pt x="10844" y="216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" name="Shape 62"/>
                  <p:cNvSpPr/>
                  <p:nvPr/>
                </p:nvSpPr>
                <p:spPr>
                  <a:xfrm>
                    <a:off x="1431737" y="627062"/>
                    <a:ext cx="37915" cy="254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424" h="21600" extrusionOk="0">
                        <a:moveTo>
                          <a:pt x="3200" y="11270"/>
                        </a:moveTo>
                        <a:cubicBezTo>
                          <a:pt x="4530" y="6104"/>
                          <a:pt x="3865" y="4226"/>
                          <a:pt x="8517" y="1878"/>
                        </a:cubicBezTo>
                        <a:cubicBezTo>
                          <a:pt x="9846" y="1409"/>
                          <a:pt x="12505" y="0"/>
                          <a:pt x="12505" y="0"/>
                        </a:cubicBezTo>
                        <a:cubicBezTo>
                          <a:pt x="15163" y="470"/>
                          <a:pt x="20148" y="0"/>
                          <a:pt x="17822" y="5635"/>
                        </a:cubicBezTo>
                        <a:cubicBezTo>
                          <a:pt x="16160" y="9861"/>
                          <a:pt x="11840" y="9861"/>
                          <a:pt x="9182" y="12209"/>
                        </a:cubicBezTo>
                        <a:cubicBezTo>
                          <a:pt x="7188" y="16435"/>
                          <a:pt x="6191" y="19722"/>
                          <a:pt x="2536" y="21600"/>
                        </a:cubicBezTo>
                        <a:cubicBezTo>
                          <a:pt x="-1452" y="19722"/>
                          <a:pt x="210" y="14087"/>
                          <a:pt x="1206" y="9391"/>
                        </a:cubicBezTo>
                        <a:cubicBezTo>
                          <a:pt x="1539" y="8452"/>
                          <a:pt x="1871" y="6104"/>
                          <a:pt x="2536" y="6574"/>
                        </a:cubicBezTo>
                        <a:cubicBezTo>
                          <a:pt x="3533" y="7513"/>
                          <a:pt x="2868" y="9861"/>
                          <a:pt x="3200" y="1127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" name="Shape 63"/>
                  <p:cNvSpPr/>
                  <p:nvPr/>
                </p:nvSpPr>
                <p:spPr>
                  <a:xfrm>
                    <a:off x="1382712" y="626015"/>
                    <a:ext cx="43262" cy="2486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297" h="21140" extrusionOk="0">
                        <a:moveTo>
                          <a:pt x="0" y="13787"/>
                        </a:moveTo>
                        <a:cubicBezTo>
                          <a:pt x="2191" y="10570"/>
                          <a:pt x="2817" y="9651"/>
                          <a:pt x="5635" y="11029"/>
                        </a:cubicBezTo>
                        <a:cubicBezTo>
                          <a:pt x="7826" y="1378"/>
                          <a:pt x="11270" y="5055"/>
                          <a:pt x="16278" y="0"/>
                        </a:cubicBezTo>
                        <a:cubicBezTo>
                          <a:pt x="17530" y="459"/>
                          <a:pt x="19096" y="-460"/>
                          <a:pt x="20035" y="919"/>
                        </a:cubicBezTo>
                        <a:cubicBezTo>
                          <a:pt x="21600" y="3217"/>
                          <a:pt x="15652" y="8272"/>
                          <a:pt x="15652" y="8272"/>
                        </a:cubicBezTo>
                        <a:cubicBezTo>
                          <a:pt x="14400" y="13787"/>
                          <a:pt x="10957" y="9651"/>
                          <a:pt x="8765" y="14706"/>
                        </a:cubicBezTo>
                        <a:cubicBezTo>
                          <a:pt x="9704" y="18383"/>
                          <a:pt x="9704" y="19761"/>
                          <a:pt x="6887" y="21140"/>
                        </a:cubicBezTo>
                        <a:cubicBezTo>
                          <a:pt x="6261" y="20680"/>
                          <a:pt x="5635" y="20680"/>
                          <a:pt x="5009" y="20221"/>
                        </a:cubicBezTo>
                        <a:cubicBezTo>
                          <a:pt x="4383" y="19302"/>
                          <a:pt x="4383" y="17923"/>
                          <a:pt x="3757" y="17463"/>
                        </a:cubicBezTo>
                        <a:cubicBezTo>
                          <a:pt x="2504" y="16544"/>
                          <a:pt x="0" y="15625"/>
                          <a:pt x="0" y="15625"/>
                        </a:cubicBezTo>
                        <a:cubicBezTo>
                          <a:pt x="626" y="11489"/>
                          <a:pt x="939" y="11029"/>
                          <a:pt x="0" y="13787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Shape 64"/>
                  <p:cNvSpPr/>
                  <p:nvPr/>
                </p:nvSpPr>
                <p:spPr>
                  <a:xfrm>
                    <a:off x="1134782" y="488428"/>
                    <a:ext cx="236974" cy="14566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53" h="21312" extrusionOk="0">
                        <a:moveTo>
                          <a:pt x="490" y="156"/>
                        </a:moveTo>
                        <a:cubicBezTo>
                          <a:pt x="1221" y="-156"/>
                          <a:pt x="1342" y="936"/>
                          <a:pt x="2072" y="1248"/>
                        </a:cubicBezTo>
                        <a:cubicBezTo>
                          <a:pt x="2133" y="1326"/>
                          <a:pt x="2620" y="2105"/>
                          <a:pt x="2681" y="2183"/>
                        </a:cubicBezTo>
                        <a:cubicBezTo>
                          <a:pt x="3289" y="2963"/>
                          <a:pt x="3959" y="2807"/>
                          <a:pt x="4506" y="3899"/>
                        </a:cubicBezTo>
                        <a:cubicBezTo>
                          <a:pt x="4750" y="4367"/>
                          <a:pt x="5480" y="4991"/>
                          <a:pt x="5480" y="4991"/>
                        </a:cubicBezTo>
                        <a:cubicBezTo>
                          <a:pt x="5723" y="6004"/>
                          <a:pt x="6697" y="6706"/>
                          <a:pt x="7305" y="7486"/>
                        </a:cubicBezTo>
                        <a:cubicBezTo>
                          <a:pt x="7427" y="8032"/>
                          <a:pt x="7792" y="9513"/>
                          <a:pt x="8157" y="9825"/>
                        </a:cubicBezTo>
                        <a:cubicBezTo>
                          <a:pt x="8400" y="9981"/>
                          <a:pt x="8887" y="10137"/>
                          <a:pt x="8887" y="10137"/>
                        </a:cubicBezTo>
                        <a:cubicBezTo>
                          <a:pt x="9009" y="10605"/>
                          <a:pt x="9252" y="11541"/>
                          <a:pt x="9252" y="11541"/>
                        </a:cubicBezTo>
                        <a:cubicBezTo>
                          <a:pt x="9678" y="10683"/>
                          <a:pt x="10104" y="11073"/>
                          <a:pt x="10591" y="11697"/>
                        </a:cubicBezTo>
                        <a:cubicBezTo>
                          <a:pt x="10469" y="12866"/>
                          <a:pt x="10408" y="13958"/>
                          <a:pt x="10226" y="15128"/>
                        </a:cubicBezTo>
                        <a:cubicBezTo>
                          <a:pt x="10287" y="15596"/>
                          <a:pt x="10469" y="16999"/>
                          <a:pt x="10834" y="17311"/>
                        </a:cubicBezTo>
                        <a:cubicBezTo>
                          <a:pt x="11138" y="17623"/>
                          <a:pt x="11625" y="17623"/>
                          <a:pt x="11929" y="17935"/>
                        </a:cubicBezTo>
                        <a:cubicBezTo>
                          <a:pt x="12294" y="17779"/>
                          <a:pt x="13025" y="18091"/>
                          <a:pt x="13025" y="18091"/>
                        </a:cubicBezTo>
                        <a:cubicBezTo>
                          <a:pt x="13450" y="18637"/>
                          <a:pt x="13572" y="18949"/>
                          <a:pt x="14241" y="18715"/>
                        </a:cubicBezTo>
                        <a:cubicBezTo>
                          <a:pt x="14607" y="18559"/>
                          <a:pt x="15337" y="18247"/>
                          <a:pt x="15337" y="18247"/>
                        </a:cubicBezTo>
                        <a:cubicBezTo>
                          <a:pt x="15702" y="18559"/>
                          <a:pt x="16006" y="19027"/>
                          <a:pt x="16432" y="19183"/>
                        </a:cubicBezTo>
                        <a:cubicBezTo>
                          <a:pt x="16736" y="19339"/>
                          <a:pt x="17588" y="19495"/>
                          <a:pt x="17892" y="19806"/>
                        </a:cubicBezTo>
                        <a:cubicBezTo>
                          <a:pt x="18196" y="20118"/>
                          <a:pt x="18987" y="20430"/>
                          <a:pt x="18987" y="20430"/>
                        </a:cubicBezTo>
                        <a:cubicBezTo>
                          <a:pt x="19961" y="20352"/>
                          <a:pt x="20448" y="20196"/>
                          <a:pt x="21299" y="20586"/>
                        </a:cubicBezTo>
                        <a:cubicBezTo>
                          <a:pt x="21482" y="21288"/>
                          <a:pt x="21178" y="21444"/>
                          <a:pt x="20691" y="21210"/>
                        </a:cubicBezTo>
                        <a:cubicBezTo>
                          <a:pt x="20326" y="21366"/>
                          <a:pt x="19474" y="21054"/>
                          <a:pt x="19474" y="21054"/>
                        </a:cubicBezTo>
                        <a:cubicBezTo>
                          <a:pt x="18987" y="21288"/>
                          <a:pt x="18622" y="21054"/>
                          <a:pt x="18136" y="20898"/>
                        </a:cubicBezTo>
                        <a:cubicBezTo>
                          <a:pt x="17892" y="20820"/>
                          <a:pt x="17405" y="20586"/>
                          <a:pt x="17405" y="20586"/>
                        </a:cubicBezTo>
                        <a:cubicBezTo>
                          <a:pt x="16675" y="20898"/>
                          <a:pt x="15945" y="20586"/>
                          <a:pt x="15215" y="20430"/>
                        </a:cubicBezTo>
                        <a:cubicBezTo>
                          <a:pt x="14789" y="20040"/>
                          <a:pt x="14607" y="19884"/>
                          <a:pt x="14120" y="20118"/>
                        </a:cubicBezTo>
                        <a:cubicBezTo>
                          <a:pt x="12720" y="19495"/>
                          <a:pt x="11564" y="19806"/>
                          <a:pt x="10347" y="18715"/>
                        </a:cubicBezTo>
                        <a:cubicBezTo>
                          <a:pt x="9921" y="17857"/>
                          <a:pt x="10591" y="17077"/>
                          <a:pt x="9617" y="16687"/>
                        </a:cubicBezTo>
                        <a:cubicBezTo>
                          <a:pt x="9252" y="18013"/>
                          <a:pt x="8157" y="15674"/>
                          <a:pt x="7548" y="15440"/>
                        </a:cubicBezTo>
                        <a:cubicBezTo>
                          <a:pt x="7183" y="15128"/>
                          <a:pt x="6818" y="14660"/>
                          <a:pt x="6453" y="14348"/>
                        </a:cubicBezTo>
                        <a:cubicBezTo>
                          <a:pt x="6210" y="13490"/>
                          <a:pt x="6210" y="12710"/>
                          <a:pt x="5601" y="12165"/>
                        </a:cubicBezTo>
                        <a:cubicBezTo>
                          <a:pt x="4932" y="10917"/>
                          <a:pt x="5054" y="9123"/>
                          <a:pt x="4019" y="8266"/>
                        </a:cubicBezTo>
                        <a:cubicBezTo>
                          <a:pt x="3959" y="8110"/>
                          <a:pt x="3898" y="7954"/>
                          <a:pt x="3776" y="7798"/>
                        </a:cubicBezTo>
                        <a:cubicBezTo>
                          <a:pt x="3654" y="7720"/>
                          <a:pt x="3472" y="7798"/>
                          <a:pt x="3411" y="7642"/>
                        </a:cubicBezTo>
                        <a:cubicBezTo>
                          <a:pt x="3289" y="7408"/>
                          <a:pt x="3168" y="6706"/>
                          <a:pt x="3168" y="6706"/>
                        </a:cubicBezTo>
                        <a:cubicBezTo>
                          <a:pt x="3472" y="5536"/>
                          <a:pt x="3046" y="4601"/>
                          <a:pt x="2194" y="4367"/>
                        </a:cubicBezTo>
                        <a:cubicBezTo>
                          <a:pt x="1829" y="3665"/>
                          <a:pt x="1768" y="3275"/>
                          <a:pt x="1099" y="2963"/>
                        </a:cubicBezTo>
                        <a:cubicBezTo>
                          <a:pt x="856" y="1949"/>
                          <a:pt x="856" y="1871"/>
                          <a:pt x="125" y="1560"/>
                        </a:cubicBezTo>
                        <a:cubicBezTo>
                          <a:pt x="-57" y="858"/>
                          <a:pt x="-118" y="234"/>
                          <a:pt x="490" y="0"/>
                        </a:cubicBezTo>
                        <a:cubicBezTo>
                          <a:pt x="977" y="234"/>
                          <a:pt x="977" y="156"/>
                          <a:pt x="490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Shape 65"/>
                  <p:cNvSpPr/>
                  <p:nvPr/>
                </p:nvSpPr>
                <p:spPr>
                  <a:xfrm>
                    <a:off x="1279524" y="477837"/>
                    <a:ext cx="104652" cy="1079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52" h="21600" extrusionOk="0">
                        <a:moveTo>
                          <a:pt x="7477" y="6920"/>
                        </a:moveTo>
                        <a:cubicBezTo>
                          <a:pt x="8031" y="6606"/>
                          <a:pt x="8862" y="6606"/>
                          <a:pt x="9138" y="6082"/>
                        </a:cubicBezTo>
                        <a:cubicBezTo>
                          <a:pt x="9277" y="5872"/>
                          <a:pt x="9277" y="5557"/>
                          <a:pt x="9415" y="5452"/>
                        </a:cubicBezTo>
                        <a:cubicBezTo>
                          <a:pt x="9831" y="5138"/>
                          <a:pt x="11077" y="4614"/>
                          <a:pt x="11077" y="4614"/>
                        </a:cubicBezTo>
                        <a:cubicBezTo>
                          <a:pt x="15646" y="5767"/>
                          <a:pt x="11769" y="3041"/>
                          <a:pt x="14677" y="2307"/>
                        </a:cubicBezTo>
                        <a:cubicBezTo>
                          <a:pt x="15231" y="1783"/>
                          <a:pt x="14954" y="944"/>
                          <a:pt x="15508" y="419"/>
                        </a:cubicBezTo>
                        <a:cubicBezTo>
                          <a:pt x="15923" y="105"/>
                          <a:pt x="17169" y="0"/>
                          <a:pt x="17169" y="0"/>
                        </a:cubicBezTo>
                        <a:cubicBezTo>
                          <a:pt x="19108" y="1468"/>
                          <a:pt x="17446" y="2412"/>
                          <a:pt x="20769" y="2936"/>
                        </a:cubicBezTo>
                        <a:cubicBezTo>
                          <a:pt x="21600" y="3775"/>
                          <a:pt x="21323" y="4089"/>
                          <a:pt x="20215" y="4614"/>
                        </a:cubicBezTo>
                        <a:cubicBezTo>
                          <a:pt x="19523" y="5452"/>
                          <a:pt x="18692" y="6396"/>
                          <a:pt x="17446" y="6711"/>
                        </a:cubicBezTo>
                        <a:cubicBezTo>
                          <a:pt x="16338" y="7864"/>
                          <a:pt x="17723" y="8703"/>
                          <a:pt x="18277" y="9856"/>
                        </a:cubicBezTo>
                        <a:cubicBezTo>
                          <a:pt x="17862" y="10800"/>
                          <a:pt x="18692" y="11010"/>
                          <a:pt x="19662" y="11534"/>
                        </a:cubicBezTo>
                        <a:cubicBezTo>
                          <a:pt x="20077" y="12478"/>
                          <a:pt x="19523" y="12583"/>
                          <a:pt x="20215" y="13421"/>
                        </a:cubicBezTo>
                        <a:cubicBezTo>
                          <a:pt x="19662" y="14575"/>
                          <a:pt x="18692" y="13946"/>
                          <a:pt x="17723" y="13421"/>
                        </a:cubicBezTo>
                        <a:cubicBezTo>
                          <a:pt x="16062" y="13841"/>
                          <a:pt x="16892" y="14260"/>
                          <a:pt x="16062" y="15309"/>
                        </a:cubicBezTo>
                        <a:cubicBezTo>
                          <a:pt x="15646" y="15833"/>
                          <a:pt x="14954" y="15938"/>
                          <a:pt x="14400" y="16357"/>
                        </a:cubicBezTo>
                        <a:cubicBezTo>
                          <a:pt x="14815" y="17511"/>
                          <a:pt x="15508" y="20027"/>
                          <a:pt x="13846" y="20761"/>
                        </a:cubicBezTo>
                        <a:cubicBezTo>
                          <a:pt x="13292" y="20971"/>
                          <a:pt x="12738" y="20971"/>
                          <a:pt x="12185" y="21181"/>
                        </a:cubicBezTo>
                        <a:cubicBezTo>
                          <a:pt x="11908" y="21285"/>
                          <a:pt x="11631" y="21495"/>
                          <a:pt x="11354" y="21600"/>
                        </a:cubicBezTo>
                        <a:cubicBezTo>
                          <a:pt x="11077" y="21495"/>
                          <a:pt x="10662" y="21390"/>
                          <a:pt x="10523" y="21181"/>
                        </a:cubicBezTo>
                        <a:cubicBezTo>
                          <a:pt x="10246" y="20761"/>
                          <a:pt x="10523" y="20027"/>
                          <a:pt x="9969" y="19922"/>
                        </a:cubicBezTo>
                        <a:cubicBezTo>
                          <a:pt x="9415" y="19817"/>
                          <a:pt x="8308" y="19503"/>
                          <a:pt x="8308" y="19503"/>
                        </a:cubicBezTo>
                        <a:cubicBezTo>
                          <a:pt x="7338" y="19713"/>
                          <a:pt x="6785" y="20132"/>
                          <a:pt x="5815" y="20342"/>
                        </a:cubicBezTo>
                        <a:cubicBezTo>
                          <a:pt x="4708" y="19817"/>
                          <a:pt x="5123" y="19188"/>
                          <a:pt x="3877" y="19503"/>
                        </a:cubicBezTo>
                        <a:cubicBezTo>
                          <a:pt x="1662" y="18979"/>
                          <a:pt x="2631" y="16882"/>
                          <a:pt x="1385" y="15518"/>
                        </a:cubicBezTo>
                        <a:cubicBezTo>
                          <a:pt x="692" y="12687"/>
                          <a:pt x="1523" y="15414"/>
                          <a:pt x="554" y="13631"/>
                        </a:cubicBezTo>
                        <a:cubicBezTo>
                          <a:pt x="277" y="13212"/>
                          <a:pt x="0" y="12373"/>
                          <a:pt x="0" y="12373"/>
                        </a:cubicBezTo>
                        <a:cubicBezTo>
                          <a:pt x="277" y="9961"/>
                          <a:pt x="0" y="8703"/>
                          <a:pt x="2769" y="10066"/>
                        </a:cubicBezTo>
                        <a:cubicBezTo>
                          <a:pt x="3185" y="11010"/>
                          <a:pt x="3185" y="11534"/>
                          <a:pt x="4431" y="10905"/>
                        </a:cubicBezTo>
                        <a:cubicBezTo>
                          <a:pt x="4846" y="9961"/>
                          <a:pt x="4015" y="9227"/>
                          <a:pt x="4708" y="8388"/>
                        </a:cubicBezTo>
                        <a:cubicBezTo>
                          <a:pt x="4985" y="7969"/>
                          <a:pt x="6646" y="7654"/>
                          <a:pt x="7200" y="7340"/>
                        </a:cubicBezTo>
                        <a:cubicBezTo>
                          <a:pt x="7892" y="6606"/>
                          <a:pt x="8031" y="6501"/>
                          <a:pt x="7477" y="692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Shape 66"/>
                  <p:cNvSpPr/>
                  <p:nvPr/>
                </p:nvSpPr>
                <p:spPr>
                  <a:xfrm>
                    <a:off x="1384029" y="527050"/>
                    <a:ext cx="65169" cy="206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866" h="21600" extrusionOk="0">
                        <a:moveTo>
                          <a:pt x="412" y="18189"/>
                        </a:moveTo>
                        <a:cubicBezTo>
                          <a:pt x="1006" y="12505"/>
                          <a:pt x="1006" y="7958"/>
                          <a:pt x="3186" y="5684"/>
                        </a:cubicBezTo>
                        <a:cubicBezTo>
                          <a:pt x="5168" y="6821"/>
                          <a:pt x="6951" y="7958"/>
                          <a:pt x="8735" y="11368"/>
                        </a:cubicBezTo>
                        <a:cubicBezTo>
                          <a:pt x="11905" y="8526"/>
                          <a:pt x="10320" y="9663"/>
                          <a:pt x="13887" y="7958"/>
                        </a:cubicBezTo>
                        <a:cubicBezTo>
                          <a:pt x="14878" y="5116"/>
                          <a:pt x="17454" y="0"/>
                          <a:pt x="17454" y="0"/>
                        </a:cubicBezTo>
                        <a:cubicBezTo>
                          <a:pt x="21219" y="3411"/>
                          <a:pt x="16463" y="13074"/>
                          <a:pt x="14680" y="14779"/>
                        </a:cubicBezTo>
                        <a:cubicBezTo>
                          <a:pt x="13689" y="18758"/>
                          <a:pt x="13094" y="19895"/>
                          <a:pt x="11509" y="21600"/>
                        </a:cubicBezTo>
                        <a:cubicBezTo>
                          <a:pt x="10320" y="20463"/>
                          <a:pt x="7942" y="18189"/>
                          <a:pt x="7942" y="18189"/>
                        </a:cubicBezTo>
                        <a:cubicBezTo>
                          <a:pt x="6158" y="13074"/>
                          <a:pt x="4771" y="14779"/>
                          <a:pt x="2393" y="17053"/>
                        </a:cubicBezTo>
                        <a:cubicBezTo>
                          <a:pt x="-183" y="15916"/>
                          <a:pt x="-381" y="13642"/>
                          <a:pt x="412" y="1818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Shape 67"/>
                  <p:cNvSpPr/>
                  <p:nvPr/>
                </p:nvSpPr>
                <p:spPr>
                  <a:xfrm>
                    <a:off x="1379537" y="552450"/>
                    <a:ext cx="44661" cy="5397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8989" h="21600" extrusionOk="0">
                        <a:moveTo>
                          <a:pt x="2274" y="3738"/>
                        </a:moveTo>
                        <a:cubicBezTo>
                          <a:pt x="2842" y="1662"/>
                          <a:pt x="2558" y="623"/>
                          <a:pt x="5116" y="0"/>
                        </a:cubicBezTo>
                        <a:cubicBezTo>
                          <a:pt x="7958" y="623"/>
                          <a:pt x="7105" y="2492"/>
                          <a:pt x="9663" y="3738"/>
                        </a:cubicBezTo>
                        <a:cubicBezTo>
                          <a:pt x="13074" y="3323"/>
                          <a:pt x="14495" y="1662"/>
                          <a:pt x="17621" y="831"/>
                        </a:cubicBezTo>
                        <a:cubicBezTo>
                          <a:pt x="21600" y="1869"/>
                          <a:pt x="15916" y="6438"/>
                          <a:pt x="13074" y="7062"/>
                        </a:cubicBezTo>
                        <a:cubicBezTo>
                          <a:pt x="14495" y="11631"/>
                          <a:pt x="12221" y="6023"/>
                          <a:pt x="15347" y="9969"/>
                        </a:cubicBezTo>
                        <a:cubicBezTo>
                          <a:pt x="15916" y="10800"/>
                          <a:pt x="16484" y="12462"/>
                          <a:pt x="16484" y="12462"/>
                        </a:cubicBezTo>
                        <a:cubicBezTo>
                          <a:pt x="15632" y="14123"/>
                          <a:pt x="15347" y="14746"/>
                          <a:pt x="13074" y="15369"/>
                        </a:cubicBezTo>
                        <a:cubicBezTo>
                          <a:pt x="10800" y="14746"/>
                          <a:pt x="10516" y="14123"/>
                          <a:pt x="9663" y="12462"/>
                        </a:cubicBezTo>
                        <a:cubicBezTo>
                          <a:pt x="9379" y="10385"/>
                          <a:pt x="9095" y="6854"/>
                          <a:pt x="6253" y="9969"/>
                        </a:cubicBezTo>
                        <a:cubicBezTo>
                          <a:pt x="7105" y="12462"/>
                          <a:pt x="6537" y="11008"/>
                          <a:pt x="7958" y="14123"/>
                        </a:cubicBezTo>
                        <a:cubicBezTo>
                          <a:pt x="8242" y="14538"/>
                          <a:pt x="8526" y="15369"/>
                          <a:pt x="8526" y="15369"/>
                        </a:cubicBezTo>
                        <a:cubicBezTo>
                          <a:pt x="6821" y="17446"/>
                          <a:pt x="6253" y="19315"/>
                          <a:pt x="5684" y="21600"/>
                        </a:cubicBezTo>
                        <a:cubicBezTo>
                          <a:pt x="4832" y="21392"/>
                          <a:pt x="3979" y="21600"/>
                          <a:pt x="3411" y="21185"/>
                        </a:cubicBezTo>
                        <a:cubicBezTo>
                          <a:pt x="2558" y="20562"/>
                          <a:pt x="2274" y="18692"/>
                          <a:pt x="2274" y="18692"/>
                        </a:cubicBezTo>
                        <a:cubicBezTo>
                          <a:pt x="3695" y="15577"/>
                          <a:pt x="3979" y="13292"/>
                          <a:pt x="0" y="11215"/>
                        </a:cubicBezTo>
                        <a:cubicBezTo>
                          <a:pt x="284" y="9554"/>
                          <a:pt x="284" y="7892"/>
                          <a:pt x="568" y="6231"/>
                        </a:cubicBezTo>
                        <a:cubicBezTo>
                          <a:pt x="568" y="5608"/>
                          <a:pt x="3695" y="415"/>
                          <a:pt x="2274" y="37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Shape 68"/>
                  <p:cNvSpPr/>
                  <p:nvPr/>
                </p:nvSpPr>
                <p:spPr>
                  <a:xfrm>
                    <a:off x="1465948" y="522287"/>
                    <a:ext cx="24715" cy="3055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016" h="20786" extrusionOk="0">
                        <a:moveTo>
                          <a:pt x="1167" y="9915"/>
                        </a:moveTo>
                        <a:cubicBezTo>
                          <a:pt x="2335" y="4957"/>
                          <a:pt x="584" y="2479"/>
                          <a:pt x="7005" y="0"/>
                        </a:cubicBezTo>
                        <a:cubicBezTo>
                          <a:pt x="14594" y="3187"/>
                          <a:pt x="12843" y="6020"/>
                          <a:pt x="8173" y="9915"/>
                        </a:cubicBezTo>
                        <a:cubicBezTo>
                          <a:pt x="14011" y="10977"/>
                          <a:pt x="18681" y="9561"/>
                          <a:pt x="21016" y="13456"/>
                        </a:cubicBezTo>
                        <a:cubicBezTo>
                          <a:pt x="16930" y="15934"/>
                          <a:pt x="15762" y="16643"/>
                          <a:pt x="10508" y="15580"/>
                        </a:cubicBezTo>
                        <a:cubicBezTo>
                          <a:pt x="7005" y="19121"/>
                          <a:pt x="9924" y="21600"/>
                          <a:pt x="2335" y="20538"/>
                        </a:cubicBezTo>
                        <a:cubicBezTo>
                          <a:pt x="-584" y="17705"/>
                          <a:pt x="1167" y="15580"/>
                          <a:pt x="0" y="12039"/>
                        </a:cubicBezTo>
                        <a:cubicBezTo>
                          <a:pt x="584" y="11331"/>
                          <a:pt x="1167" y="9915"/>
                          <a:pt x="1167" y="991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" name="Shape 69"/>
                  <p:cNvSpPr/>
                  <p:nvPr/>
                </p:nvSpPr>
                <p:spPr>
                  <a:xfrm>
                    <a:off x="1473071" y="571426"/>
                    <a:ext cx="30292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07" h="17081" extrusionOk="0">
                        <a:moveTo>
                          <a:pt x="2093" y="0"/>
                        </a:moveTo>
                        <a:cubicBezTo>
                          <a:pt x="5619" y="4469"/>
                          <a:pt x="7383" y="1490"/>
                          <a:pt x="11791" y="0"/>
                        </a:cubicBezTo>
                        <a:cubicBezTo>
                          <a:pt x="18844" y="3724"/>
                          <a:pt x="16640" y="2234"/>
                          <a:pt x="20607" y="11917"/>
                        </a:cubicBezTo>
                        <a:cubicBezTo>
                          <a:pt x="19285" y="21600"/>
                          <a:pt x="17521" y="15641"/>
                          <a:pt x="14436" y="10428"/>
                        </a:cubicBezTo>
                        <a:cubicBezTo>
                          <a:pt x="10468" y="11172"/>
                          <a:pt x="4297" y="14152"/>
                          <a:pt x="329" y="11917"/>
                        </a:cubicBezTo>
                        <a:cubicBezTo>
                          <a:pt x="-993" y="4469"/>
                          <a:pt x="2093" y="7448"/>
                          <a:pt x="2093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" name="Shape 70"/>
                  <p:cNvSpPr/>
                  <p:nvPr/>
                </p:nvSpPr>
                <p:spPr>
                  <a:xfrm>
                    <a:off x="1506384" y="547687"/>
                    <a:ext cx="39841" cy="2599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849" h="20806" extrusionOk="0">
                        <a:moveTo>
                          <a:pt x="6685" y="17100"/>
                        </a:moveTo>
                        <a:cubicBezTo>
                          <a:pt x="5977" y="15300"/>
                          <a:pt x="5977" y="13050"/>
                          <a:pt x="4560" y="11700"/>
                        </a:cubicBezTo>
                        <a:cubicBezTo>
                          <a:pt x="3498" y="10800"/>
                          <a:pt x="311" y="9900"/>
                          <a:pt x="311" y="9900"/>
                        </a:cubicBezTo>
                        <a:cubicBezTo>
                          <a:pt x="-751" y="5400"/>
                          <a:pt x="1019" y="5400"/>
                          <a:pt x="3852" y="3600"/>
                        </a:cubicBezTo>
                        <a:cubicBezTo>
                          <a:pt x="5269" y="2700"/>
                          <a:pt x="8101" y="0"/>
                          <a:pt x="8101" y="0"/>
                        </a:cubicBezTo>
                        <a:cubicBezTo>
                          <a:pt x="12351" y="900"/>
                          <a:pt x="13767" y="900"/>
                          <a:pt x="16600" y="4500"/>
                        </a:cubicBezTo>
                        <a:cubicBezTo>
                          <a:pt x="15183" y="9450"/>
                          <a:pt x="15538" y="5400"/>
                          <a:pt x="18016" y="9000"/>
                        </a:cubicBezTo>
                        <a:cubicBezTo>
                          <a:pt x="19079" y="10800"/>
                          <a:pt x="20849" y="14400"/>
                          <a:pt x="20849" y="14400"/>
                        </a:cubicBezTo>
                        <a:cubicBezTo>
                          <a:pt x="19079" y="21150"/>
                          <a:pt x="18016" y="18900"/>
                          <a:pt x="13767" y="17100"/>
                        </a:cubicBezTo>
                        <a:cubicBezTo>
                          <a:pt x="8810" y="21150"/>
                          <a:pt x="11288" y="21600"/>
                          <a:pt x="7393" y="19800"/>
                        </a:cubicBezTo>
                        <a:cubicBezTo>
                          <a:pt x="7039" y="18900"/>
                          <a:pt x="6685" y="17100"/>
                          <a:pt x="6685" y="171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Shape 71"/>
                  <p:cNvSpPr/>
                  <p:nvPr/>
                </p:nvSpPr>
                <p:spPr>
                  <a:xfrm>
                    <a:off x="1516062" y="560387"/>
                    <a:ext cx="192412" cy="950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59" h="21201" extrusionOk="0">
                        <a:moveTo>
                          <a:pt x="3474" y="3323"/>
                        </a:moveTo>
                        <a:cubicBezTo>
                          <a:pt x="3097" y="1662"/>
                          <a:pt x="3474" y="2018"/>
                          <a:pt x="2719" y="1662"/>
                        </a:cubicBezTo>
                        <a:cubicBezTo>
                          <a:pt x="2341" y="2018"/>
                          <a:pt x="1964" y="3560"/>
                          <a:pt x="1964" y="3560"/>
                        </a:cubicBezTo>
                        <a:cubicBezTo>
                          <a:pt x="906" y="2967"/>
                          <a:pt x="1435" y="2492"/>
                          <a:pt x="0" y="2848"/>
                        </a:cubicBezTo>
                        <a:cubicBezTo>
                          <a:pt x="151" y="3916"/>
                          <a:pt x="151" y="4391"/>
                          <a:pt x="755" y="4985"/>
                        </a:cubicBezTo>
                        <a:cubicBezTo>
                          <a:pt x="906" y="5815"/>
                          <a:pt x="1057" y="6527"/>
                          <a:pt x="1208" y="7358"/>
                        </a:cubicBezTo>
                        <a:cubicBezTo>
                          <a:pt x="1813" y="7002"/>
                          <a:pt x="2039" y="6765"/>
                          <a:pt x="1813" y="5697"/>
                        </a:cubicBezTo>
                        <a:cubicBezTo>
                          <a:pt x="1964" y="5578"/>
                          <a:pt x="2115" y="5103"/>
                          <a:pt x="2266" y="5222"/>
                        </a:cubicBezTo>
                        <a:cubicBezTo>
                          <a:pt x="3625" y="5697"/>
                          <a:pt x="2719" y="6171"/>
                          <a:pt x="3625" y="6646"/>
                        </a:cubicBezTo>
                        <a:cubicBezTo>
                          <a:pt x="5589" y="7714"/>
                          <a:pt x="3550" y="6646"/>
                          <a:pt x="5287" y="7358"/>
                        </a:cubicBezTo>
                        <a:cubicBezTo>
                          <a:pt x="5815" y="7596"/>
                          <a:pt x="6646" y="8545"/>
                          <a:pt x="6646" y="8545"/>
                        </a:cubicBezTo>
                        <a:cubicBezTo>
                          <a:pt x="7250" y="9969"/>
                          <a:pt x="7703" y="10325"/>
                          <a:pt x="8006" y="12105"/>
                        </a:cubicBezTo>
                        <a:cubicBezTo>
                          <a:pt x="7930" y="12936"/>
                          <a:pt x="8006" y="13648"/>
                          <a:pt x="7855" y="14479"/>
                        </a:cubicBezTo>
                        <a:cubicBezTo>
                          <a:pt x="7779" y="14954"/>
                          <a:pt x="7099" y="15666"/>
                          <a:pt x="7401" y="15903"/>
                        </a:cubicBezTo>
                        <a:cubicBezTo>
                          <a:pt x="8006" y="16259"/>
                          <a:pt x="9214" y="15191"/>
                          <a:pt x="9214" y="15191"/>
                        </a:cubicBezTo>
                        <a:cubicBezTo>
                          <a:pt x="9818" y="15547"/>
                          <a:pt x="10045" y="16022"/>
                          <a:pt x="10573" y="16615"/>
                        </a:cubicBezTo>
                        <a:cubicBezTo>
                          <a:pt x="11178" y="17209"/>
                          <a:pt x="12008" y="17209"/>
                          <a:pt x="12688" y="17565"/>
                        </a:cubicBezTo>
                        <a:cubicBezTo>
                          <a:pt x="12839" y="17446"/>
                          <a:pt x="13066" y="17565"/>
                          <a:pt x="13141" y="17327"/>
                        </a:cubicBezTo>
                        <a:cubicBezTo>
                          <a:pt x="13292" y="16853"/>
                          <a:pt x="12386" y="16141"/>
                          <a:pt x="12688" y="15903"/>
                        </a:cubicBezTo>
                        <a:cubicBezTo>
                          <a:pt x="12915" y="15666"/>
                          <a:pt x="13217" y="16022"/>
                          <a:pt x="13443" y="16141"/>
                        </a:cubicBezTo>
                        <a:cubicBezTo>
                          <a:pt x="13745" y="15547"/>
                          <a:pt x="14048" y="14004"/>
                          <a:pt x="14048" y="14004"/>
                        </a:cubicBezTo>
                        <a:cubicBezTo>
                          <a:pt x="14274" y="14123"/>
                          <a:pt x="15029" y="14242"/>
                          <a:pt x="15256" y="14479"/>
                        </a:cubicBezTo>
                        <a:cubicBezTo>
                          <a:pt x="15558" y="14716"/>
                          <a:pt x="16162" y="15429"/>
                          <a:pt x="16162" y="15429"/>
                        </a:cubicBezTo>
                        <a:cubicBezTo>
                          <a:pt x="16917" y="17209"/>
                          <a:pt x="17220" y="18752"/>
                          <a:pt x="18428" y="19938"/>
                        </a:cubicBezTo>
                        <a:cubicBezTo>
                          <a:pt x="18881" y="20413"/>
                          <a:pt x="19787" y="21125"/>
                          <a:pt x="19787" y="21125"/>
                        </a:cubicBezTo>
                        <a:cubicBezTo>
                          <a:pt x="20014" y="21125"/>
                          <a:pt x="21600" y="21600"/>
                          <a:pt x="21449" y="20176"/>
                        </a:cubicBezTo>
                        <a:cubicBezTo>
                          <a:pt x="21373" y="19464"/>
                          <a:pt x="20241" y="18989"/>
                          <a:pt x="20241" y="18989"/>
                        </a:cubicBezTo>
                        <a:cubicBezTo>
                          <a:pt x="19712" y="17802"/>
                          <a:pt x="20392" y="16971"/>
                          <a:pt x="19334" y="16378"/>
                        </a:cubicBezTo>
                        <a:cubicBezTo>
                          <a:pt x="19183" y="16141"/>
                          <a:pt x="18957" y="16022"/>
                          <a:pt x="18881" y="15666"/>
                        </a:cubicBezTo>
                        <a:cubicBezTo>
                          <a:pt x="18730" y="15310"/>
                          <a:pt x="18881" y="14835"/>
                          <a:pt x="18730" y="14479"/>
                        </a:cubicBezTo>
                        <a:cubicBezTo>
                          <a:pt x="18579" y="14004"/>
                          <a:pt x="18126" y="14004"/>
                          <a:pt x="17824" y="13767"/>
                        </a:cubicBezTo>
                        <a:cubicBezTo>
                          <a:pt x="17371" y="12699"/>
                          <a:pt x="17144" y="11868"/>
                          <a:pt x="18126" y="11393"/>
                        </a:cubicBezTo>
                        <a:cubicBezTo>
                          <a:pt x="17824" y="9851"/>
                          <a:pt x="17824" y="9969"/>
                          <a:pt x="16615" y="10207"/>
                        </a:cubicBezTo>
                        <a:cubicBezTo>
                          <a:pt x="15785" y="9732"/>
                          <a:pt x="15709" y="9732"/>
                          <a:pt x="15860" y="8308"/>
                        </a:cubicBezTo>
                        <a:cubicBezTo>
                          <a:pt x="15634" y="7121"/>
                          <a:pt x="15029" y="6765"/>
                          <a:pt x="14350" y="6409"/>
                        </a:cubicBezTo>
                        <a:cubicBezTo>
                          <a:pt x="13670" y="5341"/>
                          <a:pt x="13670" y="4985"/>
                          <a:pt x="12688" y="4510"/>
                        </a:cubicBezTo>
                        <a:cubicBezTo>
                          <a:pt x="12386" y="4391"/>
                          <a:pt x="11782" y="4035"/>
                          <a:pt x="11782" y="4035"/>
                        </a:cubicBezTo>
                        <a:cubicBezTo>
                          <a:pt x="11027" y="2848"/>
                          <a:pt x="10120" y="2492"/>
                          <a:pt x="9063" y="1899"/>
                        </a:cubicBezTo>
                        <a:cubicBezTo>
                          <a:pt x="8534" y="1662"/>
                          <a:pt x="8157" y="949"/>
                          <a:pt x="7703" y="475"/>
                        </a:cubicBezTo>
                        <a:cubicBezTo>
                          <a:pt x="7552" y="356"/>
                          <a:pt x="7250" y="0"/>
                          <a:pt x="7250" y="0"/>
                        </a:cubicBezTo>
                        <a:cubicBezTo>
                          <a:pt x="6269" y="237"/>
                          <a:pt x="5966" y="119"/>
                          <a:pt x="5287" y="1187"/>
                        </a:cubicBezTo>
                        <a:cubicBezTo>
                          <a:pt x="5060" y="2255"/>
                          <a:pt x="4758" y="3204"/>
                          <a:pt x="4229" y="3798"/>
                        </a:cubicBezTo>
                        <a:cubicBezTo>
                          <a:pt x="3701" y="3560"/>
                          <a:pt x="3927" y="3679"/>
                          <a:pt x="3474" y="332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Shape 72"/>
                  <p:cNvSpPr/>
                  <p:nvPr/>
                </p:nvSpPr>
                <p:spPr>
                  <a:xfrm>
                    <a:off x="1685008" y="571046"/>
                    <a:ext cx="50263" cy="4014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723" h="21007" extrusionOk="0">
                        <a:moveTo>
                          <a:pt x="0" y="15469"/>
                        </a:moveTo>
                        <a:cubicBezTo>
                          <a:pt x="1385" y="11592"/>
                          <a:pt x="4708" y="15192"/>
                          <a:pt x="7200" y="16022"/>
                        </a:cubicBezTo>
                        <a:cubicBezTo>
                          <a:pt x="9415" y="15192"/>
                          <a:pt x="10246" y="13807"/>
                          <a:pt x="12185" y="12699"/>
                        </a:cubicBezTo>
                        <a:cubicBezTo>
                          <a:pt x="13015" y="10484"/>
                          <a:pt x="13846" y="9376"/>
                          <a:pt x="15508" y="7715"/>
                        </a:cubicBezTo>
                        <a:cubicBezTo>
                          <a:pt x="14954" y="5776"/>
                          <a:pt x="11631" y="3284"/>
                          <a:pt x="11631" y="3284"/>
                        </a:cubicBezTo>
                        <a:cubicBezTo>
                          <a:pt x="8861" y="-593"/>
                          <a:pt x="8031" y="-316"/>
                          <a:pt x="11631" y="515"/>
                        </a:cubicBezTo>
                        <a:cubicBezTo>
                          <a:pt x="14677" y="2453"/>
                          <a:pt x="15785" y="5499"/>
                          <a:pt x="19385" y="6607"/>
                        </a:cubicBezTo>
                        <a:cubicBezTo>
                          <a:pt x="21323" y="9653"/>
                          <a:pt x="21323" y="12145"/>
                          <a:pt x="18277" y="14361"/>
                        </a:cubicBezTo>
                        <a:cubicBezTo>
                          <a:pt x="13846" y="12976"/>
                          <a:pt x="14400" y="19069"/>
                          <a:pt x="8861" y="21007"/>
                        </a:cubicBezTo>
                        <a:cubicBezTo>
                          <a:pt x="4154" y="19345"/>
                          <a:pt x="6646" y="20453"/>
                          <a:pt x="2215" y="17684"/>
                        </a:cubicBezTo>
                        <a:cubicBezTo>
                          <a:pt x="1661" y="17407"/>
                          <a:pt x="554" y="16576"/>
                          <a:pt x="554" y="16576"/>
                        </a:cubicBezTo>
                        <a:cubicBezTo>
                          <a:pt x="-277" y="14361"/>
                          <a:pt x="3323" y="11038"/>
                          <a:pt x="0" y="1546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Shape 73"/>
                  <p:cNvSpPr/>
                  <p:nvPr/>
                </p:nvSpPr>
                <p:spPr>
                  <a:xfrm>
                    <a:off x="1794848" y="480904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849" h="14566" extrusionOk="0">
                        <a:moveTo>
                          <a:pt x="980" y="1528"/>
                        </a:moveTo>
                        <a:cubicBezTo>
                          <a:pt x="18768" y="5128"/>
                          <a:pt x="17497" y="18328"/>
                          <a:pt x="980" y="13528"/>
                        </a:cubicBezTo>
                        <a:cubicBezTo>
                          <a:pt x="-2832" y="3928"/>
                          <a:pt x="6062" y="-3272"/>
                          <a:pt x="980" y="15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Shape 74"/>
                  <p:cNvSpPr/>
                  <p:nvPr/>
                </p:nvSpPr>
                <p:spPr>
                  <a:xfrm>
                    <a:off x="1648553" y="400592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451" h="16861" extrusionOk="0">
                        <a:moveTo>
                          <a:pt x="3247" y="15593"/>
                        </a:moveTo>
                        <a:cubicBezTo>
                          <a:pt x="-4313" y="-247"/>
                          <a:pt x="2167" y="-1687"/>
                          <a:pt x="14047" y="1193"/>
                        </a:cubicBezTo>
                        <a:cubicBezTo>
                          <a:pt x="17287" y="12713"/>
                          <a:pt x="15127" y="19913"/>
                          <a:pt x="5407" y="15593"/>
                        </a:cubicBezTo>
                        <a:cubicBezTo>
                          <a:pt x="7" y="4073"/>
                          <a:pt x="7" y="4073"/>
                          <a:pt x="3247" y="1559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Shape 75"/>
                  <p:cNvSpPr/>
                  <p:nvPr/>
                </p:nvSpPr>
                <p:spPr>
                  <a:xfrm>
                    <a:off x="1535348" y="467652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315" h="18577" extrusionOk="0">
                        <a:moveTo>
                          <a:pt x="4017" y="15404"/>
                        </a:moveTo>
                        <a:cubicBezTo>
                          <a:pt x="-3543" y="1004"/>
                          <a:pt x="-303" y="-1876"/>
                          <a:pt x="12657" y="1004"/>
                        </a:cubicBezTo>
                        <a:cubicBezTo>
                          <a:pt x="13737" y="3884"/>
                          <a:pt x="18057" y="15404"/>
                          <a:pt x="12657" y="18284"/>
                        </a:cubicBezTo>
                        <a:cubicBezTo>
                          <a:pt x="9417" y="19724"/>
                          <a:pt x="4017" y="15404"/>
                          <a:pt x="4017" y="1540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" name="Shape 76"/>
                  <p:cNvSpPr/>
                  <p:nvPr/>
                </p:nvSpPr>
                <p:spPr>
                  <a:xfrm>
                    <a:off x="1411287" y="449262"/>
                    <a:ext cx="53976" cy="4286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0" y="13500"/>
                        </a:moveTo>
                        <a:cubicBezTo>
                          <a:pt x="270" y="12690"/>
                          <a:pt x="3240" y="6750"/>
                          <a:pt x="3780" y="6480"/>
                        </a:cubicBezTo>
                        <a:cubicBezTo>
                          <a:pt x="4590" y="5940"/>
                          <a:pt x="7020" y="5400"/>
                          <a:pt x="7020" y="5400"/>
                        </a:cubicBezTo>
                        <a:cubicBezTo>
                          <a:pt x="9180" y="6210"/>
                          <a:pt x="10800" y="5670"/>
                          <a:pt x="12960" y="4860"/>
                        </a:cubicBezTo>
                        <a:cubicBezTo>
                          <a:pt x="14040" y="3240"/>
                          <a:pt x="14580" y="1620"/>
                          <a:pt x="15660" y="0"/>
                        </a:cubicBezTo>
                        <a:cubicBezTo>
                          <a:pt x="18900" y="1080"/>
                          <a:pt x="20520" y="7560"/>
                          <a:pt x="21600" y="10800"/>
                        </a:cubicBezTo>
                        <a:cubicBezTo>
                          <a:pt x="20250" y="14580"/>
                          <a:pt x="21600" y="13500"/>
                          <a:pt x="18900" y="15120"/>
                        </a:cubicBezTo>
                        <a:cubicBezTo>
                          <a:pt x="16470" y="14310"/>
                          <a:pt x="15930" y="14580"/>
                          <a:pt x="14580" y="16740"/>
                        </a:cubicBezTo>
                        <a:cubicBezTo>
                          <a:pt x="15390" y="19170"/>
                          <a:pt x="15120" y="20250"/>
                          <a:pt x="12960" y="21600"/>
                        </a:cubicBezTo>
                        <a:cubicBezTo>
                          <a:pt x="10800" y="20790"/>
                          <a:pt x="10530" y="19440"/>
                          <a:pt x="8640" y="18360"/>
                        </a:cubicBezTo>
                        <a:cubicBezTo>
                          <a:pt x="7020" y="15930"/>
                          <a:pt x="8100" y="15390"/>
                          <a:pt x="10260" y="14040"/>
                        </a:cubicBezTo>
                        <a:cubicBezTo>
                          <a:pt x="11070" y="11340"/>
                          <a:pt x="10530" y="9180"/>
                          <a:pt x="8100" y="7560"/>
                        </a:cubicBezTo>
                        <a:cubicBezTo>
                          <a:pt x="5400" y="8370"/>
                          <a:pt x="8100" y="10800"/>
                          <a:pt x="5400" y="12960"/>
                        </a:cubicBezTo>
                        <a:cubicBezTo>
                          <a:pt x="4320" y="13770"/>
                          <a:pt x="2160" y="15120"/>
                          <a:pt x="2160" y="15120"/>
                        </a:cubicBezTo>
                        <a:cubicBezTo>
                          <a:pt x="540" y="13500"/>
                          <a:pt x="1350" y="13500"/>
                          <a:pt x="0" y="135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" name="Shape 77"/>
                  <p:cNvSpPr/>
                  <p:nvPr/>
                </p:nvSpPr>
                <p:spPr>
                  <a:xfrm>
                    <a:off x="1395585" y="358775"/>
                    <a:ext cx="59126" cy="920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12" h="21600" extrusionOk="0">
                        <a:moveTo>
                          <a:pt x="2618" y="11917"/>
                        </a:moveTo>
                        <a:cubicBezTo>
                          <a:pt x="1929" y="13531"/>
                          <a:pt x="2848" y="14897"/>
                          <a:pt x="5375" y="15890"/>
                        </a:cubicBezTo>
                        <a:cubicBezTo>
                          <a:pt x="7214" y="14897"/>
                          <a:pt x="7444" y="14772"/>
                          <a:pt x="6754" y="13407"/>
                        </a:cubicBezTo>
                        <a:cubicBezTo>
                          <a:pt x="7444" y="11421"/>
                          <a:pt x="8363" y="11421"/>
                          <a:pt x="11350" y="12414"/>
                        </a:cubicBezTo>
                        <a:cubicBezTo>
                          <a:pt x="12958" y="13655"/>
                          <a:pt x="10661" y="14152"/>
                          <a:pt x="9971" y="15393"/>
                        </a:cubicBezTo>
                        <a:cubicBezTo>
                          <a:pt x="10890" y="17007"/>
                          <a:pt x="12499" y="16014"/>
                          <a:pt x="14567" y="15641"/>
                        </a:cubicBezTo>
                        <a:cubicBezTo>
                          <a:pt x="17095" y="16014"/>
                          <a:pt x="17554" y="16262"/>
                          <a:pt x="16865" y="17628"/>
                        </a:cubicBezTo>
                        <a:cubicBezTo>
                          <a:pt x="14797" y="17255"/>
                          <a:pt x="14337" y="17503"/>
                          <a:pt x="12729" y="18372"/>
                        </a:cubicBezTo>
                        <a:cubicBezTo>
                          <a:pt x="13188" y="19862"/>
                          <a:pt x="13648" y="21103"/>
                          <a:pt x="16405" y="21600"/>
                        </a:cubicBezTo>
                        <a:cubicBezTo>
                          <a:pt x="17095" y="20483"/>
                          <a:pt x="16405" y="19490"/>
                          <a:pt x="18703" y="19117"/>
                        </a:cubicBezTo>
                        <a:cubicBezTo>
                          <a:pt x="20312" y="17752"/>
                          <a:pt x="21001" y="15145"/>
                          <a:pt x="18244" y="13903"/>
                        </a:cubicBezTo>
                        <a:cubicBezTo>
                          <a:pt x="17095" y="13407"/>
                          <a:pt x="14567" y="13407"/>
                          <a:pt x="13188" y="13159"/>
                        </a:cubicBezTo>
                        <a:cubicBezTo>
                          <a:pt x="14337" y="11421"/>
                          <a:pt x="14567" y="10800"/>
                          <a:pt x="10890" y="10179"/>
                        </a:cubicBezTo>
                        <a:cubicBezTo>
                          <a:pt x="10431" y="10179"/>
                          <a:pt x="7903" y="10676"/>
                          <a:pt x="7214" y="10179"/>
                        </a:cubicBezTo>
                        <a:cubicBezTo>
                          <a:pt x="6754" y="9807"/>
                          <a:pt x="6295" y="8690"/>
                          <a:pt x="6295" y="8690"/>
                        </a:cubicBezTo>
                        <a:cubicBezTo>
                          <a:pt x="6754" y="6703"/>
                          <a:pt x="6754" y="6455"/>
                          <a:pt x="9052" y="5214"/>
                        </a:cubicBezTo>
                        <a:cubicBezTo>
                          <a:pt x="8822" y="3724"/>
                          <a:pt x="9741" y="621"/>
                          <a:pt x="6295" y="0"/>
                        </a:cubicBezTo>
                        <a:cubicBezTo>
                          <a:pt x="2618" y="497"/>
                          <a:pt x="3078" y="497"/>
                          <a:pt x="3537" y="2731"/>
                        </a:cubicBezTo>
                        <a:cubicBezTo>
                          <a:pt x="3078" y="4841"/>
                          <a:pt x="2848" y="4345"/>
                          <a:pt x="320" y="5710"/>
                        </a:cubicBezTo>
                        <a:cubicBezTo>
                          <a:pt x="-599" y="7324"/>
                          <a:pt x="550" y="8317"/>
                          <a:pt x="2618" y="9434"/>
                        </a:cubicBezTo>
                        <a:cubicBezTo>
                          <a:pt x="2848" y="9931"/>
                          <a:pt x="3307" y="11545"/>
                          <a:pt x="2618" y="11917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Shape 78"/>
                  <p:cNvSpPr/>
                  <p:nvPr/>
                </p:nvSpPr>
                <p:spPr>
                  <a:xfrm>
                    <a:off x="1411699" y="425450"/>
                    <a:ext cx="20226" cy="269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57" h="21600" extrusionOk="0">
                        <a:moveTo>
                          <a:pt x="2107" y="10368"/>
                        </a:moveTo>
                        <a:cubicBezTo>
                          <a:pt x="-1943" y="6480"/>
                          <a:pt x="82" y="2592"/>
                          <a:pt x="6157" y="0"/>
                        </a:cubicBezTo>
                        <a:cubicBezTo>
                          <a:pt x="13582" y="1296"/>
                          <a:pt x="13582" y="2160"/>
                          <a:pt x="11557" y="6912"/>
                        </a:cubicBezTo>
                        <a:cubicBezTo>
                          <a:pt x="12232" y="8208"/>
                          <a:pt x="11557" y="9504"/>
                          <a:pt x="12907" y="10368"/>
                        </a:cubicBezTo>
                        <a:cubicBezTo>
                          <a:pt x="13582" y="11232"/>
                          <a:pt x="16282" y="10368"/>
                          <a:pt x="16957" y="11232"/>
                        </a:cubicBezTo>
                        <a:cubicBezTo>
                          <a:pt x="18307" y="12528"/>
                          <a:pt x="19657" y="16416"/>
                          <a:pt x="19657" y="16416"/>
                        </a:cubicBezTo>
                        <a:cubicBezTo>
                          <a:pt x="17632" y="19872"/>
                          <a:pt x="15607" y="20304"/>
                          <a:pt x="10207" y="21600"/>
                        </a:cubicBezTo>
                        <a:cubicBezTo>
                          <a:pt x="6157" y="17712"/>
                          <a:pt x="10207" y="10368"/>
                          <a:pt x="2107" y="1036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Shape 79"/>
                  <p:cNvSpPr/>
                  <p:nvPr/>
                </p:nvSpPr>
                <p:spPr>
                  <a:xfrm>
                    <a:off x="1365249" y="431800"/>
                    <a:ext cx="27208" cy="269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483" h="21600" extrusionOk="0">
                        <a:moveTo>
                          <a:pt x="0" y="19008"/>
                        </a:moveTo>
                        <a:cubicBezTo>
                          <a:pt x="3014" y="16416"/>
                          <a:pt x="9042" y="12528"/>
                          <a:pt x="11051" y="8640"/>
                        </a:cubicBezTo>
                        <a:cubicBezTo>
                          <a:pt x="13563" y="4320"/>
                          <a:pt x="12558" y="1728"/>
                          <a:pt x="18084" y="0"/>
                        </a:cubicBezTo>
                        <a:cubicBezTo>
                          <a:pt x="21600" y="4752"/>
                          <a:pt x="18084" y="10368"/>
                          <a:pt x="12056" y="12096"/>
                        </a:cubicBezTo>
                        <a:cubicBezTo>
                          <a:pt x="10549" y="16416"/>
                          <a:pt x="6028" y="20304"/>
                          <a:pt x="1005" y="21600"/>
                        </a:cubicBezTo>
                        <a:cubicBezTo>
                          <a:pt x="502" y="20736"/>
                          <a:pt x="0" y="19008"/>
                          <a:pt x="0" y="1900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Shape 80"/>
                  <p:cNvSpPr/>
                  <p:nvPr/>
                </p:nvSpPr>
                <p:spPr>
                  <a:xfrm>
                    <a:off x="1706562" y="60097"/>
                    <a:ext cx="16790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2691" h="13578" extrusionOk="0">
                        <a:moveTo>
                          <a:pt x="0" y="10599"/>
                        </a:moveTo>
                        <a:cubicBezTo>
                          <a:pt x="5268" y="171"/>
                          <a:pt x="21600" y="-8022"/>
                          <a:pt x="6322" y="13578"/>
                        </a:cubicBezTo>
                        <a:cubicBezTo>
                          <a:pt x="4215" y="12833"/>
                          <a:pt x="0" y="10599"/>
                          <a:pt x="0" y="1059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Shape 81"/>
                  <p:cNvSpPr/>
                  <p:nvPr/>
                </p:nvSpPr>
                <p:spPr>
                  <a:xfrm>
                    <a:off x="927099" y="9525"/>
                    <a:ext cx="695326" cy="2413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600" y="142"/>
                        </a:moveTo>
                        <a:lnTo>
                          <a:pt x="21600" y="0"/>
                        </a:lnTo>
                        <a:cubicBezTo>
                          <a:pt x="21304" y="2132"/>
                          <a:pt x="21156" y="5968"/>
                          <a:pt x="20515" y="7674"/>
                        </a:cubicBezTo>
                        <a:cubicBezTo>
                          <a:pt x="20219" y="8526"/>
                          <a:pt x="19973" y="8953"/>
                          <a:pt x="19578" y="9663"/>
                        </a:cubicBezTo>
                        <a:cubicBezTo>
                          <a:pt x="19529" y="9805"/>
                          <a:pt x="19332" y="9947"/>
                          <a:pt x="19332" y="9947"/>
                        </a:cubicBezTo>
                        <a:cubicBezTo>
                          <a:pt x="18592" y="8953"/>
                          <a:pt x="18986" y="9663"/>
                          <a:pt x="18493" y="10374"/>
                        </a:cubicBezTo>
                        <a:cubicBezTo>
                          <a:pt x="18296" y="11653"/>
                          <a:pt x="18296" y="11795"/>
                          <a:pt x="17803" y="12505"/>
                        </a:cubicBezTo>
                        <a:cubicBezTo>
                          <a:pt x="17704" y="13074"/>
                          <a:pt x="17951" y="13216"/>
                          <a:pt x="17852" y="14068"/>
                        </a:cubicBezTo>
                        <a:cubicBezTo>
                          <a:pt x="17901" y="14495"/>
                          <a:pt x="17951" y="14921"/>
                          <a:pt x="17951" y="15205"/>
                        </a:cubicBezTo>
                        <a:cubicBezTo>
                          <a:pt x="18000" y="15489"/>
                          <a:pt x="18049" y="15774"/>
                          <a:pt x="18049" y="16058"/>
                        </a:cubicBezTo>
                        <a:cubicBezTo>
                          <a:pt x="18000" y="16342"/>
                          <a:pt x="17951" y="17053"/>
                          <a:pt x="17852" y="17337"/>
                        </a:cubicBezTo>
                        <a:cubicBezTo>
                          <a:pt x="17704" y="17479"/>
                          <a:pt x="17458" y="16911"/>
                          <a:pt x="17310" y="17053"/>
                        </a:cubicBezTo>
                        <a:cubicBezTo>
                          <a:pt x="17112" y="18332"/>
                          <a:pt x="17359" y="18047"/>
                          <a:pt x="16866" y="18332"/>
                        </a:cubicBezTo>
                        <a:cubicBezTo>
                          <a:pt x="16767" y="17479"/>
                          <a:pt x="17014" y="15774"/>
                          <a:pt x="17112" y="14921"/>
                        </a:cubicBezTo>
                        <a:cubicBezTo>
                          <a:pt x="17112" y="14211"/>
                          <a:pt x="16668" y="14495"/>
                          <a:pt x="16668" y="14211"/>
                        </a:cubicBezTo>
                        <a:cubicBezTo>
                          <a:pt x="16668" y="13926"/>
                          <a:pt x="16964" y="13500"/>
                          <a:pt x="16964" y="13216"/>
                        </a:cubicBezTo>
                        <a:cubicBezTo>
                          <a:pt x="16964" y="13074"/>
                          <a:pt x="16964" y="12647"/>
                          <a:pt x="16866" y="12647"/>
                        </a:cubicBezTo>
                        <a:cubicBezTo>
                          <a:pt x="16718" y="12647"/>
                          <a:pt x="15978" y="13358"/>
                          <a:pt x="15781" y="13358"/>
                        </a:cubicBezTo>
                        <a:cubicBezTo>
                          <a:pt x="15633" y="12221"/>
                          <a:pt x="16175" y="12505"/>
                          <a:pt x="15633" y="12079"/>
                        </a:cubicBezTo>
                        <a:cubicBezTo>
                          <a:pt x="15337" y="12932"/>
                          <a:pt x="15090" y="13216"/>
                          <a:pt x="14647" y="13358"/>
                        </a:cubicBezTo>
                        <a:cubicBezTo>
                          <a:pt x="14795" y="14779"/>
                          <a:pt x="15140" y="14353"/>
                          <a:pt x="15781" y="14637"/>
                        </a:cubicBezTo>
                        <a:cubicBezTo>
                          <a:pt x="15682" y="15489"/>
                          <a:pt x="15337" y="15774"/>
                          <a:pt x="15041" y="16626"/>
                        </a:cubicBezTo>
                        <a:lnTo>
                          <a:pt x="15337" y="17905"/>
                        </a:lnTo>
                        <a:lnTo>
                          <a:pt x="15534" y="19611"/>
                        </a:lnTo>
                        <a:lnTo>
                          <a:pt x="15238" y="19753"/>
                        </a:lnTo>
                        <a:lnTo>
                          <a:pt x="15485" y="20463"/>
                        </a:lnTo>
                        <a:lnTo>
                          <a:pt x="15140" y="21600"/>
                        </a:lnTo>
                        <a:lnTo>
                          <a:pt x="0" y="21174"/>
                        </a:lnTo>
                        <a:lnTo>
                          <a:pt x="3600" y="142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Shape 82"/>
                  <p:cNvSpPr/>
                  <p:nvPr/>
                </p:nvSpPr>
                <p:spPr>
                  <a:xfrm>
                    <a:off x="1623948" y="0"/>
                    <a:ext cx="30227" cy="8466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564" h="20945" extrusionOk="0">
                        <a:moveTo>
                          <a:pt x="1262" y="20422"/>
                        </a:moveTo>
                        <a:cubicBezTo>
                          <a:pt x="-1036" y="18458"/>
                          <a:pt x="-576" y="15447"/>
                          <a:pt x="5858" y="14138"/>
                        </a:cubicBezTo>
                        <a:cubicBezTo>
                          <a:pt x="6317" y="12436"/>
                          <a:pt x="6777" y="10604"/>
                          <a:pt x="6777" y="8902"/>
                        </a:cubicBezTo>
                        <a:cubicBezTo>
                          <a:pt x="6777" y="7593"/>
                          <a:pt x="4019" y="5236"/>
                          <a:pt x="4019" y="5236"/>
                        </a:cubicBezTo>
                        <a:cubicBezTo>
                          <a:pt x="5398" y="2618"/>
                          <a:pt x="4019" y="3796"/>
                          <a:pt x="6777" y="1571"/>
                        </a:cubicBezTo>
                        <a:cubicBezTo>
                          <a:pt x="7236" y="1047"/>
                          <a:pt x="8615" y="0"/>
                          <a:pt x="8615" y="0"/>
                        </a:cubicBezTo>
                        <a:cubicBezTo>
                          <a:pt x="16428" y="785"/>
                          <a:pt x="14130" y="916"/>
                          <a:pt x="13211" y="3927"/>
                        </a:cubicBezTo>
                        <a:cubicBezTo>
                          <a:pt x="16428" y="6807"/>
                          <a:pt x="17347" y="9949"/>
                          <a:pt x="20564" y="12829"/>
                        </a:cubicBezTo>
                        <a:cubicBezTo>
                          <a:pt x="19185" y="15185"/>
                          <a:pt x="19645" y="14793"/>
                          <a:pt x="13211" y="14138"/>
                        </a:cubicBezTo>
                        <a:cubicBezTo>
                          <a:pt x="10453" y="15447"/>
                          <a:pt x="11832" y="14662"/>
                          <a:pt x="9534" y="16495"/>
                        </a:cubicBezTo>
                        <a:cubicBezTo>
                          <a:pt x="9075" y="16756"/>
                          <a:pt x="8615" y="17280"/>
                          <a:pt x="8615" y="17280"/>
                        </a:cubicBezTo>
                        <a:cubicBezTo>
                          <a:pt x="9534" y="17411"/>
                          <a:pt x="10913" y="17280"/>
                          <a:pt x="11373" y="17542"/>
                        </a:cubicBezTo>
                        <a:cubicBezTo>
                          <a:pt x="12292" y="17935"/>
                          <a:pt x="13211" y="19113"/>
                          <a:pt x="13211" y="19113"/>
                        </a:cubicBezTo>
                        <a:cubicBezTo>
                          <a:pt x="11373" y="21600"/>
                          <a:pt x="9534" y="20291"/>
                          <a:pt x="4938" y="19375"/>
                        </a:cubicBezTo>
                        <a:cubicBezTo>
                          <a:pt x="4019" y="19898"/>
                          <a:pt x="4019" y="20945"/>
                          <a:pt x="2181" y="20945"/>
                        </a:cubicBezTo>
                        <a:cubicBezTo>
                          <a:pt x="1262" y="20945"/>
                          <a:pt x="802" y="20422"/>
                          <a:pt x="343" y="20160"/>
                        </a:cubicBezTo>
                        <a:cubicBezTo>
                          <a:pt x="343" y="20029"/>
                          <a:pt x="802" y="20291"/>
                          <a:pt x="1262" y="204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" name="Shape 83"/>
                  <p:cNvSpPr/>
                  <p:nvPr/>
                </p:nvSpPr>
                <p:spPr>
                  <a:xfrm>
                    <a:off x="1603374" y="77918"/>
                    <a:ext cx="93664" cy="5067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0277" extrusionOk="0">
                        <a:moveTo>
                          <a:pt x="4070" y="11469"/>
                        </a:moveTo>
                        <a:cubicBezTo>
                          <a:pt x="4539" y="9792"/>
                          <a:pt x="5165" y="9372"/>
                          <a:pt x="4696" y="7694"/>
                        </a:cubicBezTo>
                        <a:cubicBezTo>
                          <a:pt x="5165" y="4339"/>
                          <a:pt x="5791" y="3710"/>
                          <a:pt x="7826" y="5597"/>
                        </a:cubicBezTo>
                        <a:cubicBezTo>
                          <a:pt x="7983" y="6436"/>
                          <a:pt x="8296" y="7275"/>
                          <a:pt x="8452" y="8114"/>
                        </a:cubicBezTo>
                        <a:cubicBezTo>
                          <a:pt x="8609" y="8953"/>
                          <a:pt x="10330" y="8953"/>
                          <a:pt x="10330" y="8953"/>
                        </a:cubicBezTo>
                        <a:cubicBezTo>
                          <a:pt x="11739" y="7694"/>
                          <a:pt x="12052" y="8114"/>
                          <a:pt x="12522" y="10211"/>
                        </a:cubicBezTo>
                        <a:cubicBezTo>
                          <a:pt x="14400" y="8533"/>
                          <a:pt x="15809" y="6436"/>
                          <a:pt x="18157" y="5597"/>
                        </a:cubicBezTo>
                        <a:cubicBezTo>
                          <a:pt x="19565" y="2661"/>
                          <a:pt x="18783" y="3710"/>
                          <a:pt x="20348" y="2242"/>
                        </a:cubicBezTo>
                        <a:cubicBezTo>
                          <a:pt x="20974" y="984"/>
                          <a:pt x="20974" y="-1323"/>
                          <a:pt x="21600" y="984"/>
                        </a:cubicBezTo>
                        <a:cubicBezTo>
                          <a:pt x="21130" y="5178"/>
                          <a:pt x="19722" y="8114"/>
                          <a:pt x="16591" y="8953"/>
                        </a:cubicBezTo>
                        <a:cubicBezTo>
                          <a:pt x="15183" y="10211"/>
                          <a:pt x="14557" y="11469"/>
                          <a:pt x="13148" y="12727"/>
                        </a:cubicBezTo>
                        <a:cubicBezTo>
                          <a:pt x="12522" y="15244"/>
                          <a:pt x="12365" y="15244"/>
                          <a:pt x="10330" y="15663"/>
                        </a:cubicBezTo>
                        <a:cubicBezTo>
                          <a:pt x="9391" y="17551"/>
                          <a:pt x="8922" y="19019"/>
                          <a:pt x="7513" y="20277"/>
                        </a:cubicBezTo>
                        <a:cubicBezTo>
                          <a:pt x="6574" y="18390"/>
                          <a:pt x="5791" y="18180"/>
                          <a:pt x="4070" y="17341"/>
                        </a:cubicBezTo>
                        <a:cubicBezTo>
                          <a:pt x="3757" y="17131"/>
                          <a:pt x="3130" y="16922"/>
                          <a:pt x="3130" y="16922"/>
                        </a:cubicBezTo>
                        <a:cubicBezTo>
                          <a:pt x="1565" y="17551"/>
                          <a:pt x="2191" y="18390"/>
                          <a:pt x="3443" y="19019"/>
                        </a:cubicBezTo>
                        <a:cubicBezTo>
                          <a:pt x="2191" y="20277"/>
                          <a:pt x="1409" y="19648"/>
                          <a:pt x="0" y="19019"/>
                        </a:cubicBezTo>
                        <a:cubicBezTo>
                          <a:pt x="313" y="16922"/>
                          <a:pt x="157" y="15873"/>
                          <a:pt x="1565" y="15244"/>
                        </a:cubicBezTo>
                        <a:cubicBezTo>
                          <a:pt x="2348" y="11889"/>
                          <a:pt x="2191" y="13147"/>
                          <a:pt x="4070" y="1146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" name="Shape 84"/>
                  <p:cNvSpPr/>
                  <p:nvPr/>
                </p:nvSpPr>
                <p:spPr>
                  <a:xfrm>
                    <a:off x="1503362" y="125412"/>
                    <a:ext cx="127001" cy="1143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8153" y="2422"/>
                        </a:moveTo>
                        <a:cubicBezTo>
                          <a:pt x="17923" y="1817"/>
                          <a:pt x="18383" y="606"/>
                          <a:pt x="18383" y="606"/>
                        </a:cubicBezTo>
                        <a:cubicBezTo>
                          <a:pt x="19187" y="1615"/>
                          <a:pt x="19187" y="807"/>
                          <a:pt x="19532" y="0"/>
                        </a:cubicBezTo>
                        <a:cubicBezTo>
                          <a:pt x="20796" y="404"/>
                          <a:pt x="20566" y="1413"/>
                          <a:pt x="20911" y="2422"/>
                        </a:cubicBezTo>
                        <a:cubicBezTo>
                          <a:pt x="21140" y="3028"/>
                          <a:pt x="21600" y="4239"/>
                          <a:pt x="21600" y="4239"/>
                        </a:cubicBezTo>
                        <a:cubicBezTo>
                          <a:pt x="21026" y="5652"/>
                          <a:pt x="21600" y="5249"/>
                          <a:pt x="20451" y="5854"/>
                        </a:cubicBezTo>
                        <a:cubicBezTo>
                          <a:pt x="19991" y="6359"/>
                          <a:pt x="19532" y="7671"/>
                          <a:pt x="19532" y="7671"/>
                        </a:cubicBezTo>
                        <a:cubicBezTo>
                          <a:pt x="19417" y="10093"/>
                          <a:pt x="19877" y="11103"/>
                          <a:pt x="18613" y="12718"/>
                        </a:cubicBezTo>
                        <a:cubicBezTo>
                          <a:pt x="17234" y="11910"/>
                          <a:pt x="17809" y="13323"/>
                          <a:pt x="16545" y="13727"/>
                        </a:cubicBezTo>
                        <a:cubicBezTo>
                          <a:pt x="15511" y="13525"/>
                          <a:pt x="14821" y="13626"/>
                          <a:pt x="13787" y="13929"/>
                        </a:cubicBezTo>
                        <a:cubicBezTo>
                          <a:pt x="13098" y="13021"/>
                          <a:pt x="14017" y="12819"/>
                          <a:pt x="12868" y="12516"/>
                        </a:cubicBezTo>
                        <a:cubicBezTo>
                          <a:pt x="12409" y="13121"/>
                          <a:pt x="12409" y="14333"/>
                          <a:pt x="11719" y="14736"/>
                        </a:cubicBezTo>
                        <a:cubicBezTo>
                          <a:pt x="11260" y="14938"/>
                          <a:pt x="10340" y="15140"/>
                          <a:pt x="10340" y="15140"/>
                        </a:cubicBezTo>
                        <a:cubicBezTo>
                          <a:pt x="9996" y="14232"/>
                          <a:pt x="10226" y="13626"/>
                          <a:pt x="9191" y="13323"/>
                        </a:cubicBezTo>
                        <a:cubicBezTo>
                          <a:pt x="7813" y="13525"/>
                          <a:pt x="7468" y="13525"/>
                          <a:pt x="6664" y="14535"/>
                        </a:cubicBezTo>
                        <a:cubicBezTo>
                          <a:pt x="7583" y="15140"/>
                          <a:pt x="7813" y="14837"/>
                          <a:pt x="8732" y="14333"/>
                        </a:cubicBezTo>
                        <a:cubicBezTo>
                          <a:pt x="9306" y="14736"/>
                          <a:pt x="9766" y="15645"/>
                          <a:pt x="8962" y="16150"/>
                        </a:cubicBezTo>
                        <a:cubicBezTo>
                          <a:pt x="8617" y="16351"/>
                          <a:pt x="7123" y="16654"/>
                          <a:pt x="6664" y="16755"/>
                        </a:cubicBezTo>
                        <a:cubicBezTo>
                          <a:pt x="5515" y="17462"/>
                          <a:pt x="5055" y="17462"/>
                          <a:pt x="3906" y="16755"/>
                        </a:cubicBezTo>
                        <a:cubicBezTo>
                          <a:pt x="4021" y="16351"/>
                          <a:pt x="3906" y="15948"/>
                          <a:pt x="4136" y="15544"/>
                        </a:cubicBezTo>
                        <a:cubicBezTo>
                          <a:pt x="4366" y="15140"/>
                          <a:pt x="6319" y="14736"/>
                          <a:pt x="5285" y="14535"/>
                        </a:cubicBezTo>
                        <a:cubicBezTo>
                          <a:pt x="4826" y="14434"/>
                          <a:pt x="3906" y="14938"/>
                          <a:pt x="3906" y="14938"/>
                        </a:cubicBezTo>
                        <a:cubicBezTo>
                          <a:pt x="3677" y="15645"/>
                          <a:pt x="3217" y="16049"/>
                          <a:pt x="2987" y="16755"/>
                        </a:cubicBezTo>
                        <a:cubicBezTo>
                          <a:pt x="4136" y="18370"/>
                          <a:pt x="4136" y="17462"/>
                          <a:pt x="3447" y="19178"/>
                        </a:cubicBezTo>
                        <a:cubicBezTo>
                          <a:pt x="3217" y="19783"/>
                          <a:pt x="1609" y="20187"/>
                          <a:pt x="1609" y="20187"/>
                        </a:cubicBezTo>
                        <a:cubicBezTo>
                          <a:pt x="574" y="21600"/>
                          <a:pt x="1264" y="21196"/>
                          <a:pt x="0" y="21600"/>
                        </a:cubicBezTo>
                        <a:cubicBezTo>
                          <a:pt x="230" y="20389"/>
                          <a:pt x="574" y="19985"/>
                          <a:pt x="919" y="18976"/>
                        </a:cubicBezTo>
                        <a:cubicBezTo>
                          <a:pt x="689" y="17966"/>
                          <a:pt x="345" y="17462"/>
                          <a:pt x="0" y="16553"/>
                        </a:cubicBezTo>
                        <a:cubicBezTo>
                          <a:pt x="345" y="15746"/>
                          <a:pt x="804" y="15847"/>
                          <a:pt x="1609" y="15342"/>
                        </a:cubicBezTo>
                        <a:cubicBezTo>
                          <a:pt x="2068" y="14232"/>
                          <a:pt x="2643" y="14131"/>
                          <a:pt x="3677" y="13525"/>
                        </a:cubicBezTo>
                        <a:cubicBezTo>
                          <a:pt x="4251" y="12819"/>
                          <a:pt x="4251" y="12415"/>
                          <a:pt x="5055" y="11910"/>
                        </a:cubicBezTo>
                        <a:cubicBezTo>
                          <a:pt x="7353" y="12213"/>
                          <a:pt x="6319" y="12314"/>
                          <a:pt x="8272" y="11708"/>
                        </a:cubicBezTo>
                        <a:cubicBezTo>
                          <a:pt x="8732" y="11607"/>
                          <a:pt x="9651" y="11305"/>
                          <a:pt x="9651" y="11305"/>
                        </a:cubicBezTo>
                        <a:cubicBezTo>
                          <a:pt x="12064" y="12011"/>
                          <a:pt x="11145" y="8479"/>
                          <a:pt x="13098" y="7873"/>
                        </a:cubicBezTo>
                        <a:cubicBezTo>
                          <a:pt x="13443" y="8781"/>
                          <a:pt x="12638" y="8983"/>
                          <a:pt x="13787" y="9286"/>
                        </a:cubicBezTo>
                        <a:cubicBezTo>
                          <a:pt x="14362" y="8579"/>
                          <a:pt x="14362" y="8176"/>
                          <a:pt x="15166" y="7671"/>
                        </a:cubicBezTo>
                        <a:cubicBezTo>
                          <a:pt x="15855" y="6864"/>
                          <a:pt x="16774" y="6561"/>
                          <a:pt x="17234" y="5450"/>
                        </a:cubicBezTo>
                        <a:cubicBezTo>
                          <a:pt x="17349" y="5047"/>
                          <a:pt x="17694" y="4239"/>
                          <a:pt x="17694" y="4239"/>
                        </a:cubicBezTo>
                        <a:cubicBezTo>
                          <a:pt x="17464" y="4138"/>
                          <a:pt x="17004" y="4037"/>
                          <a:pt x="17004" y="3836"/>
                        </a:cubicBezTo>
                        <a:cubicBezTo>
                          <a:pt x="17004" y="3634"/>
                          <a:pt x="18498" y="3331"/>
                          <a:pt x="17464" y="3230"/>
                        </a:cubicBezTo>
                        <a:lnTo>
                          <a:pt x="18153" y="2422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Shape 85"/>
                  <p:cNvSpPr/>
                  <p:nvPr/>
                </p:nvSpPr>
                <p:spPr>
                  <a:xfrm>
                    <a:off x="1584190" y="156722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3791" h="13791" extrusionOk="0">
                        <a:moveTo>
                          <a:pt x="0" y="7145"/>
                        </a:moveTo>
                        <a:cubicBezTo>
                          <a:pt x="9969" y="-7809"/>
                          <a:pt x="21600" y="3822"/>
                          <a:pt x="6646" y="13791"/>
                        </a:cubicBezTo>
                        <a:cubicBezTo>
                          <a:pt x="0" y="2160"/>
                          <a:pt x="0" y="499"/>
                          <a:pt x="0" y="714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Shape 86"/>
                  <p:cNvSpPr/>
                  <p:nvPr/>
                </p:nvSpPr>
                <p:spPr>
                  <a:xfrm>
                    <a:off x="876299" y="236537"/>
                    <a:ext cx="550864" cy="2985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490" extrusionOk="0">
                        <a:moveTo>
                          <a:pt x="21228" y="230"/>
                        </a:moveTo>
                        <a:cubicBezTo>
                          <a:pt x="21307" y="574"/>
                          <a:pt x="21520" y="613"/>
                          <a:pt x="21600" y="996"/>
                        </a:cubicBezTo>
                        <a:cubicBezTo>
                          <a:pt x="21520" y="1379"/>
                          <a:pt x="21307" y="1570"/>
                          <a:pt x="21174" y="1915"/>
                        </a:cubicBezTo>
                        <a:cubicBezTo>
                          <a:pt x="21041" y="2336"/>
                          <a:pt x="20962" y="2719"/>
                          <a:pt x="20696" y="2987"/>
                        </a:cubicBezTo>
                        <a:cubicBezTo>
                          <a:pt x="20563" y="3255"/>
                          <a:pt x="20509" y="3370"/>
                          <a:pt x="20589" y="3677"/>
                        </a:cubicBezTo>
                        <a:cubicBezTo>
                          <a:pt x="20403" y="4098"/>
                          <a:pt x="20164" y="4366"/>
                          <a:pt x="19898" y="4672"/>
                        </a:cubicBezTo>
                        <a:cubicBezTo>
                          <a:pt x="19791" y="4787"/>
                          <a:pt x="19578" y="4979"/>
                          <a:pt x="19578" y="4979"/>
                        </a:cubicBezTo>
                        <a:cubicBezTo>
                          <a:pt x="19685" y="5400"/>
                          <a:pt x="19445" y="5362"/>
                          <a:pt x="19206" y="5438"/>
                        </a:cubicBezTo>
                        <a:cubicBezTo>
                          <a:pt x="19046" y="5668"/>
                          <a:pt x="18940" y="5783"/>
                          <a:pt x="18727" y="5898"/>
                        </a:cubicBezTo>
                        <a:cubicBezTo>
                          <a:pt x="18248" y="5745"/>
                          <a:pt x="17291" y="6472"/>
                          <a:pt x="16865" y="6894"/>
                        </a:cubicBezTo>
                        <a:cubicBezTo>
                          <a:pt x="16918" y="7238"/>
                          <a:pt x="16785" y="7391"/>
                          <a:pt x="17025" y="7506"/>
                        </a:cubicBezTo>
                        <a:cubicBezTo>
                          <a:pt x="17104" y="7851"/>
                          <a:pt x="17025" y="7928"/>
                          <a:pt x="16812" y="8043"/>
                        </a:cubicBezTo>
                        <a:cubicBezTo>
                          <a:pt x="16652" y="8387"/>
                          <a:pt x="16572" y="8655"/>
                          <a:pt x="16333" y="8885"/>
                        </a:cubicBezTo>
                        <a:cubicBezTo>
                          <a:pt x="16253" y="8847"/>
                          <a:pt x="16120" y="8923"/>
                          <a:pt x="16067" y="8809"/>
                        </a:cubicBezTo>
                        <a:cubicBezTo>
                          <a:pt x="15934" y="8426"/>
                          <a:pt x="16227" y="7621"/>
                          <a:pt x="16493" y="7506"/>
                        </a:cubicBezTo>
                        <a:cubicBezTo>
                          <a:pt x="16572" y="7162"/>
                          <a:pt x="16413" y="7162"/>
                          <a:pt x="16493" y="6817"/>
                        </a:cubicBezTo>
                        <a:cubicBezTo>
                          <a:pt x="16413" y="6281"/>
                          <a:pt x="16200" y="6434"/>
                          <a:pt x="15907" y="6587"/>
                        </a:cubicBezTo>
                        <a:cubicBezTo>
                          <a:pt x="15748" y="6894"/>
                          <a:pt x="15562" y="7085"/>
                          <a:pt x="15322" y="7200"/>
                        </a:cubicBezTo>
                        <a:cubicBezTo>
                          <a:pt x="15216" y="7430"/>
                          <a:pt x="15109" y="7660"/>
                          <a:pt x="15003" y="7889"/>
                        </a:cubicBezTo>
                        <a:cubicBezTo>
                          <a:pt x="14923" y="8043"/>
                          <a:pt x="14790" y="8349"/>
                          <a:pt x="14790" y="8349"/>
                        </a:cubicBezTo>
                        <a:cubicBezTo>
                          <a:pt x="14843" y="8962"/>
                          <a:pt x="14870" y="9306"/>
                          <a:pt x="15216" y="9651"/>
                        </a:cubicBezTo>
                        <a:cubicBezTo>
                          <a:pt x="15402" y="10034"/>
                          <a:pt x="15588" y="10455"/>
                          <a:pt x="15854" y="10723"/>
                        </a:cubicBezTo>
                        <a:cubicBezTo>
                          <a:pt x="15907" y="10953"/>
                          <a:pt x="16014" y="11413"/>
                          <a:pt x="16014" y="11413"/>
                        </a:cubicBezTo>
                        <a:cubicBezTo>
                          <a:pt x="15987" y="11796"/>
                          <a:pt x="15934" y="13826"/>
                          <a:pt x="15801" y="14094"/>
                        </a:cubicBezTo>
                        <a:cubicBezTo>
                          <a:pt x="15695" y="14323"/>
                          <a:pt x="15322" y="14477"/>
                          <a:pt x="15163" y="14630"/>
                        </a:cubicBezTo>
                        <a:cubicBezTo>
                          <a:pt x="14976" y="15051"/>
                          <a:pt x="14631" y="15166"/>
                          <a:pt x="14418" y="15549"/>
                        </a:cubicBezTo>
                        <a:cubicBezTo>
                          <a:pt x="14258" y="15817"/>
                          <a:pt x="14338" y="15970"/>
                          <a:pt x="14099" y="16085"/>
                        </a:cubicBezTo>
                        <a:cubicBezTo>
                          <a:pt x="13992" y="15626"/>
                          <a:pt x="14311" y="14974"/>
                          <a:pt x="13886" y="14783"/>
                        </a:cubicBezTo>
                        <a:cubicBezTo>
                          <a:pt x="13726" y="14438"/>
                          <a:pt x="13567" y="13940"/>
                          <a:pt x="13354" y="13634"/>
                        </a:cubicBezTo>
                        <a:cubicBezTo>
                          <a:pt x="13221" y="13060"/>
                          <a:pt x="13433" y="13787"/>
                          <a:pt x="12822" y="13328"/>
                        </a:cubicBezTo>
                        <a:cubicBezTo>
                          <a:pt x="12715" y="13251"/>
                          <a:pt x="12715" y="12983"/>
                          <a:pt x="12609" y="12868"/>
                        </a:cubicBezTo>
                        <a:cubicBezTo>
                          <a:pt x="12502" y="12370"/>
                          <a:pt x="12396" y="13098"/>
                          <a:pt x="12290" y="13328"/>
                        </a:cubicBezTo>
                        <a:cubicBezTo>
                          <a:pt x="12236" y="13711"/>
                          <a:pt x="12130" y="13902"/>
                          <a:pt x="12077" y="14323"/>
                        </a:cubicBezTo>
                        <a:cubicBezTo>
                          <a:pt x="12157" y="14668"/>
                          <a:pt x="12103" y="14821"/>
                          <a:pt x="11970" y="15089"/>
                        </a:cubicBezTo>
                        <a:cubicBezTo>
                          <a:pt x="12077" y="15281"/>
                          <a:pt x="12343" y="15740"/>
                          <a:pt x="12396" y="16009"/>
                        </a:cubicBezTo>
                        <a:cubicBezTo>
                          <a:pt x="12609" y="16966"/>
                          <a:pt x="12556" y="17540"/>
                          <a:pt x="13300" y="17770"/>
                        </a:cubicBezTo>
                        <a:cubicBezTo>
                          <a:pt x="13487" y="17962"/>
                          <a:pt x="13567" y="18153"/>
                          <a:pt x="13726" y="18383"/>
                        </a:cubicBezTo>
                        <a:cubicBezTo>
                          <a:pt x="13593" y="18919"/>
                          <a:pt x="13646" y="19494"/>
                          <a:pt x="13567" y="20068"/>
                        </a:cubicBezTo>
                        <a:cubicBezTo>
                          <a:pt x="13620" y="20566"/>
                          <a:pt x="13593" y="20719"/>
                          <a:pt x="13886" y="20987"/>
                        </a:cubicBezTo>
                        <a:cubicBezTo>
                          <a:pt x="13912" y="21140"/>
                          <a:pt x="13966" y="21294"/>
                          <a:pt x="13992" y="21447"/>
                        </a:cubicBezTo>
                        <a:cubicBezTo>
                          <a:pt x="14019" y="21600"/>
                          <a:pt x="13673" y="21294"/>
                          <a:pt x="13673" y="21294"/>
                        </a:cubicBezTo>
                        <a:cubicBezTo>
                          <a:pt x="13354" y="21600"/>
                          <a:pt x="13327" y="21102"/>
                          <a:pt x="13088" y="20834"/>
                        </a:cubicBezTo>
                        <a:cubicBezTo>
                          <a:pt x="12981" y="20719"/>
                          <a:pt x="12768" y="20528"/>
                          <a:pt x="12768" y="20528"/>
                        </a:cubicBezTo>
                        <a:cubicBezTo>
                          <a:pt x="12529" y="19991"/>
                          <a:pt x="12609" y="20260"/>
                          <a:pt x="12502" y="19838"/>
                        </a:cubicBezTo>
                        <a:cubicBezTo>
                          <a:pt x="12423" y="18804"/>
                          <a:pt x="12263" y="17081"/>
                          <a:pt x="11598" y="16468"/>
                        </a:cubicBezTo>
                        <a:cubicBezTo>
                          <a:pt x="11385" y="16583"/>
                          <a:pt x="11305" y="16583"/>
                          <a:pt x="11226" y="16238"/>
                        </a:cubicBezTo>
                        <a:cubicBezTo>
                          <a:pt x="11359" y="15472"/>
                          <a:pt x="11492" y="14668"/>
                          <a:pt x="11651" y="13940"/>
                        </a:cubicBezTo>
                        <a:cubicBezTo>
                          <a:pt x="11598" y="13136"/>
                          <a:pt x="11465" y="12638"/>
                          <a:pt x="11332" y="11872"/>
                        </a:cubicBezTo>
                        <a:cubicBezTo>
                          <a:pt x="11412" y="11566"/>
                          <a:pt x="11305" y="11489"/>
                          <a:pt x="11226" y="11183"/>
                        </a:cubicBezTo>
                        <a:cubicBezTo>
                          <a:pt x="11279" y="10800"/>
                          <a:pt x="11385" y="10609"/>
                          <a:pt x="11226" y="10264"/>
                        </a:cubicBezTo>
                        <a:cubicBezTo>
                          <a:pt x="11172" y="10302"/>
                          <a:pt x="11119" y="10302"/>
                          <a:pt x="11066" y="10340"/>
                        </a:cubicBezTo>
                        <a:cubicBezTo>
                          <a:pt x="11013" y="10417"/>
                          <a:pt x="11013" y="10532"/>
                          <a:pt x="10960" y="10570"/>
                        </a:cubicBezTo>
                        <a:cubicBezTo>
                          <a:pt x="10853" y="10647"/>
                          <a:pt x="10640" y="10723"/>
                          <a:pt x="10640" y="10723"/>
                        </a:cubicBezTo>
                        <a:cubicBezTo>
                          <a:pt x="10481" y="10494"/>
                          <a:pt x="10348" y="10494"/>
                          <a:pt x="10268" y="10187"/>
                        </a:cubicBezTo>
                        <a:cubicBezTo>
                          <a:pt x="10401" y="9613"/>
                          <a:pt x="10082" y="7889"/>
                          <a:pt x="9683" y="7506"/>
                        </a:cubicBezTo>
                        <a:cubicBezTo>
                          <a:pt x="9497" y="7123"/>
                          <a:pt x="9523" y="6970"/>
                          <a:pt x="9576" y="6511"/>
                        </a:cubicBezTo>
                        <a:cubicBezTo>
                          <a:pt x="9523" y="6128"/>
                          <a:pt x="9470" y="5630"/>
                          <a:pt x="9204" y="5515"/>
                        </a:cubicBezTo>
                        <a:cubicBezTo>
                          <a:pt x="9124" y="5898"/>
                          <a:pt x="8991" y="6128"/>
                          <a:pt x="8778" y="6357"/>
                        </a:cubicBezTo>
                        <a:cubicBezTo>
                          <a:pt x="8592" y="6281"/>
                          <a:pt x="8193" y="6128"/>
                          <a:pt x="8193" y="6128"/>
                        </a:cubicBezTo>
                        <a:cubicBezTo>
                          <a:pt x="7874" y="6204"/>
                          <a:pt x="7900" y="6357"/>
                          <a:pt x="7661" y="6587"/>
                        </a:cubicBezTo>
                        <a:cubicBezTo>
                          <a:pt x="7555" y="7085"/>
                          <a:pt x="7501" y="7315"/>
                          <a:pt x="7129" y="7506"/>
                        </a:cubicBezTo>
                        <a:cubicBezTo>
                          <a:pt x="7023" y="7660"/>
                          <a:pt x="6464" y="8847"/>
                          <a:pt x="6437" y="8885"/>
                        </a:cubicBezTo>
                        <a:cubicBezTo>
                          <a:pt x="6145" y="9153"/>
                          <a:pt x="5719" y="9460"/>
                          <a:pt x="5480" y="9804"/>
                        </a:cubicBezTo>
                        <a:cubicBezTo>
                          <a:pt x="5373" y="9957"/>
                          <a:pt x="5320" y="10149"/>
                          <a:pt x="5214" y="10264"/>
                        </a:cubicBezTo>
                        <a:cubicBezTo>
                          <a:pt x="5161" y="10302"/>
                          <a:pt x="5107" y="10302"/>
                          <a:pt x="5054" y="10340"/>
                        </a:cubicBezTo>
                        <a:cubicBezTo>
                          <a:pt x="5001" y="10379"/>
                          <a:pt x="4948" y="10417"/>
                          <a:pt x="4895" y="10494"/>
                        </a:cubicBezTo>
                        <a:cubicBezTo>
                          <a:pt x="4788" y="10647"/>
                          <a:pt x="4575" y="10953"/>
                          <a:pt x="4575" y="10953"/>
                        </a:cubicBezTo>
                        <a:cubicBezTo>
                          <a:pt x="4442" y="11489"/>
                          <a:pt x="4389" y="12026"/>
                          <a:pt x="4256" y="12562"/>
                        </a:cubicBezTo>
                        <a:cubicBezTo>
                          <a:pt x="4203" y="12830"/>
                          <a:pt x="4150" y="13060"/>
                          <a:pt x="4097" y="13328"/>
                        </a:cubicBezTo>
                        <a:cubicBezTo>
                          <a:pt x="4070" y="13404"/>
                          <a:pt x="4043" y="13557"/>
                          <a:pt x="4043" y="13557"/>
                        </a:cubicBezTo>
                        <a:cubicBezTo>
                          <a:pt x="4043" y="13749"/>
                          <a:pt x="4150" y="14706"/>
                          <a:pt x="3884" y="15013"/>
                        </a:cubicBezTo>
                        <a:cubicBezTo>
                          <a:pt x="3751" y="15204"/>
                          <a:pt x="3405" y="15472"/>
                          <a:pt x="3405" y="15472"/>
                        </a:cubicBezTo>
                        <a:cubicBezTo>
                          <a:pt x="3325" y="15779"/>
                          <a:pt x="3245" y="16123"/>
                          <a:pt x="3033" y="16238"/>
                        </a:cubicBezTo>
                        <a:cubicBezTo>
                          <a:pt x="2660" y="16047"/>
                          <a:pt x="2580" y="15511"/>
                          <a:pt x="2500" y="15013"/>
                        </a:cubicBezTo>
                        <a:cubicBezTo>
                          <a:pt x="2288" y="13864"/>
                          <a:pt x="2181" y="12715"/>
                          <a:pt x="1915" y="11566"/>
                        </a:cubicBezTo>
                        <a:cubicBezTo>
                          <a:pt x="1889" y="10762"/>
                          <a:pt x="1862" y="10532"/>
                          <a:pt x="1756" y="9881"/>
                        </a:cubicBezTo>
                        <a:cubicBezTo>
                          <a:pt x="1756" y="9613"/>
                          <a:pt x="1809" y="8387"/>
                          <a:pt x="1702" y="7966"/>
                        </a:cubicBezTo>
                        <a:cubicBezTo>
                          <a:pt x="1862" y="7315"/>
                          <a:pt x="1756" y="6626"/>
                          <a:pt x="1915" y="5974"/>
                        </a:cubicBezTo>
                        <a:cubicBezTo>
                          <a:pt x="1756" y="5323"/>
                          <a:pt x="1596" y="6434"/>
                          <a:pt x="1490" y="6587"/>
                        </a:cubicBezTo>
                        <a:cubicBezTo>
                          <a:pt x="1410" y="6702"/>
                          <a:pt x="1170" y="6894"/>
                          <a:pt x="1170" y="6894"/>
                        </a:cubicBezTo>
                        <a:cubicBezTo>
                          <a:pt x="931" y="6779"/>
                          <a:pt x="745" y="6626"/>
                          <a:pt x="638" y="6204"/>
                        </a:cubicBezTo>
                        <a:cubicBezTo>
                          <a:pt x="612" y="6051"/>
                          <a:pt x="532" y="5745"/>
                          <a:pt x="532" y="5745"/>
                        </a:cubicBezTo>
                        <a:cubicBezTo>
                          <a:pt x="798" y="5668"/>
                          <a:pt x="798" y="5477"/>
                          <a:pt x="1011" y="5285"/>
                        </a:cubicBezTo>
                        <a:cubicBezTo>
                          <a:pt x="931" y="4902"/>
                          <a:pt x="825" y="5094"/>
                          <a:pt x="638" y="5285"/>
                        </a:cubicBezTo>
                        <a:cubicBezTo>
                          <a:pt x="399" y="5170"/>
                          <a:pt x="399" y="5055"/>
                          <a:pt x="479" y="4749"/>
                        </a:cubicBezTo>
                        <a:cubicBezTo>
                          <a:pt x="293" y="4366"/>
                          <a:pt x="239" y="3868"/>
                          <a:pt x="0" y="3523"/>
                        </a:cubicBezTo>
                        <a:lnTo>
                          <a:pt x="2022" y="0"/>
                        </a:lnTo>
                        <a:lnTo>
                          <a:pt x="21228" y="23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Shape 87"/>
                  <p:cNvSpPr/>
                  <p:nvPr/>
                </p:nvSpPr>
                <p:spPr>
                  <a:xfrm>
                    <a:off x="973838" y="443833"/>
                    <a:ext cx="27169" cy="451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455" h="21168" extrusionOk="0">
                        <a:moveTo>
                          <a:pt x="3014" y="2363"/>
                        </a:moveTo>
                        <a:cubicBezTo>
                          <a:pt x="1507" y="76"/>
                          <a:pt x="4019" y="-432"/>
                          <a:pt x="8038" y="330"/>
                        </a:cubicBezTo>
                        <a:cubicBezTo>
                          <a:pt x="11554" y="2872"/>
                          <a:pt x="13563" y="5667"/>
                          <a:pt x="18084" y="7954"/>
                        </a:cubicBezTo>
                        <a:cubicBezTo>
                          <a:pt x="21098" y="12782"/>
                          <a:pt x="19591" y="19389"/>
                          <a:pt x="9042" y="21168"/>
                        </a:cubicBezTo>
                        <a:cubicBezTo>
                          <a:pt x="2512" y="20152"/>
                          <a:pt x="2010" y="20152"/>
                          <a:pt x="0" y="17102"/>
                        </a:cubicBezTo>
                        <a:cubicBezTo>
                          <a:pt x="503" y="16340"/>
                          <a:pt x="-502" y="584"/>
                          <a:pt x="3014" y="236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Shape 88"/>
                  <p:cNvSpPr/>
                  <p:nvPr/>
                </p:nvSpPr>
                <p:spPr>
                  <a:xfrm>
                    <a:off x="1396753" y="288289"/>
                    <a:ext cx="26714" cy="3714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93" h="21061" extrusionOk="0">
                        <a:moveTo>
                          <a:pt x="5369" y="7634"/>
                        </a:moveTo>
                        <a:cubicBezTo>
                          <a:pt x="6351" y="3256"/>
                          <a:pt x="5860" y="1504"/>
                          <a:pt x="13223" y="45"/>
                        </a:cubicBezTo>
                        <a:cubicBezTo>
                          <a:pt x="15678" y="337"/>
                          <a:pt x="18623" y="-539"/>
                          <a:pt x="20096" y="629"/>
                        </a:cubicBezTo>
                        <a:cubicBezTo>
                          <a:pt x="20587" y="1212"/>
                          <a:pt x="19114" y="5591"/>
                          <a:pt x="18132" y="7050"/>
                        </a:cubicBezTo>
                        <a:cubicBezTo>
                          <a:pt x="14205" y="12012"/>
                          <a:pt x="13714" y="17850"/>
                          <a:pt x="5369" y="21061"/>
                        </a:cubicBezTo>
                        <a:cubicBezTo>
                          <a:pt x="951" y="20185"/>
                          <a:pt x="951" y="19310"/>
                          <a:pt x="2423" y="16975"/>
                        </a:cubicBezTo>
                        <a:cubicBezTo>
                          <a:pt x="1442" y="14056"/>
                          <a:pt x="-1013" y="12888"/>
                          <a:pt x="460" y="9969"/>
                        </a:cubicBezTo>
                        <a:cubicBezTo>
                          <a:pt x="951" y="8802"/>
                          <a:pt x="2914" y="6175"/>
                          <a:pt x="5369" y="763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Shape 89"/>
                  <p:cNvSpPr/>
                  <p:nvPr/>
                </p:nvSpPr>
                <p:spPr>
                  <a:xfrm>
                    <a:off x="1476292" y="272522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5068" h="14395" extrusionOk="0">
                        <a:moveTo>
                          <a:pt x="5618" y="4315"/>
                        </a:moveTo>
                        <a:cubicBezTo>
                          <a:pt x="17498" y="-7205"/>
                          <a:pt x="19658" y="7195"/>
                          <a:pt x="3458" y="14395"/>
                        </a:cubicBezTo>
                        <a:cubicBezTo>
                          <a:pt x="-1942" y="9355"/>
                          <a:pt x="-862" y="8635"/>
                          <a:pt x="5618" y="431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" name="Shape 90"/>
                  <p:cNvSpPr/>
                  <p:nvPr/>
                </p:nvSpPr>
                <p:spPr>
                  <a:xfrm>
                    <a:off x="0" y="119062"/>
                    <a:ext cx="685693" cy="56197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47" h="21600" extrusionOk="0">
                        <a:moveTo>
                          <a:pt x="13777" y="21561"/>
                        </a:moveTo>
                        <a:lnTo>
                          <a:pt x="15234" y="17994"/>
                        </a:lnTo>
                        <a:lnTo>
                          <a:pt x="14981" y="17412"/>
                        </a:lnTo>
                        <a:lnTo>
                          <a:pt x="15392" y="17489"/>
                        </a:lnTo>
                        <a:lnTo>
                          <a:pt x="15677" y="17102"/>
                        </a:lnTo>
                        <a:lnTo>
                          <a:pt x="15836" y="16016"/>
                        </a:lnTo>
                        <a:lnTo>
                          <a:pt x="15836" y="14387"/>
                        </a:lnTo>
                        <a:lnTo>
                          <a:pt x="9787" y="11130"/>
                        </a:lnTo>
                        <a:lnTo>
                          <a:pt x="9375" y="11944"/>
                        </a:lnTo>
                        <a:lnTo>
                          <a:pt x="8931" y="13418"/>
                        </a:lnTo>
                        <a:lnTo>
                          <a:pt x="12542" y="21600"/>
                        </a:lnTo>
                        <a:lnTo>
                          <a:pt x="9596" y="21561"/>
                        </a:lnTo>
                        <a:lnTo>
                          <a:pt x="9628" y="20786"/>
                        </a:lnTo>
                        <a:cubicBezTo>
                          <a:pt x="8995" y="20165"/>
                          <a:pt x="9375" y="19777"/>
                          <a:pt x="8931" y="19157"/>
                        </a:cubicBezTo>
                        <a:cubicBezTo>
                          <a:pt x="8741" y="18420"/>
                          <a:pt x="8456" y="18149"/>
                          <a:pt x="8013" y="17489"/>
                        </a:cubicBezTo>
                        <a:cubicBezTo>
                          <a:pt x="7886" y="17334"/>
                          <a:pt x="7760" y="17179"/>
                          <a:pt x="7665" y="17024"/>
                        </a:cubicBezTo>
                        <a:lnTo>
                          <a:pt x="7506" y="16753"/>
                        </a:lnTo>
                        <a:cubicBezTo>
                          <a:pt x="7506" y="16753"/>
                          <a:pt x="7760" y="16016"/>
                          <a:pt x="7760" y="16016"/>
                        </a:cubicBezTo>
                        <a:cubicBezTo>
                          <a:pt x="7823" y="15861"/>
                          <a:pt x="7918" y="15550"/>
                          <a:pt x="7918" y="15550"/>
                        </a:cubicBezTo>
                        <a:cubicBezTo>
                          <a:pt x="7886" y="15473"/>
                          <a:pt x="7823" y="15395"/>
                          <a:pt x="7823" y="15279"/>
                        </a:cubicBezTo>
                        <a:cubicBezTo>
                          <a:pt x="7855" y="15124"/>
                          <a:pt x="8013" y="14814"/>
                          <a:pt x="8013" y="14814"/>
                        </a:cubicBezTo>
                        <a:cubicBezTo>
                          <a:pt x="7696" y="14348"/>
                          <a:pt x="7506" y="14387"/>
                          <a:pt x="6968" y="14542"/>
                        </a:cubicBezTo>
                        <a:cubicBezTo>
                          <a:pt x="6873" y="14387"/>
                          <a:pt x="6651" y="14310"/>
                          <a:pt x="6556" y="14154"/>
                        </a:cubicBezTo>
                        <a:cubicBezTo>
                          <a:pt x="5859" y="13069"/>
                          <a:pt x="6841" y="14077"/>
                          <a:pt x="6144" y="13418"/>
                        </a:cubicBezTo>
                        <a:cubicBezTo>
                          <a:pt x="5289" y="13534"/>
                          <a:pt x="5669" y="13418"/>
                          <a:pt x="4941" y="13650"/>
                        </a:cubicBezTo>
                        <a:cubicBezTo>
                          <a:pt x="4846" y="13689"/>
                          <a:pt x="4687" y="13728"/>
                          <a:pt x="4687" y="13728"/>
                        </a:cubicBezTo>
                        <a:cubicBezTo>
                          <a:pt x="4624" y="13805"/>
                          <a:pt x="4592" y="13922"/>
                          <a:pt x="4497" y="13999"/>
                        </a:cubicBezTo>
                        <a:cubicBezTo>
                          <a:pt x="4371" y="14077"/>
                          <a:pt x="3991" y="14154"/>
                          <a:pt x="3991" y="14154"/>
                        </a:cubicBezTo>
                        <a:cubicBezTo>
                          <a:pt x="3326" y="13728"/>
                          <a:pt x="3674" y="13767"/>
                          <a:pt x="2977" y="13999"/>
                        </a:cubicBezTo>
                        <a:cubicBezTo>
                          <a:pt x="2819" y="14038"/>
                          <a:pt x="2470" y="14154"/>
                          <a:pt x="2470" y="14154"/>
                        </a:cubicBezTo>
                        <a:cubicBezTo>
                          <a:pt x="1964" y="14852"/>
                          <a:pt x="1457" y="13418"/>
                          <a:pt x="1109" y="13069"/>
                        </a:cubicBezTo>
                        <a:cubicBezTo>
                          <a:pt x="1013" y="12797"/>
                          <a:pt x="760" y="12409"/>
                          <a:pt x="697" y="12099"/>
                        </a:cubicBezTo>
                        <a:cubicBezTo>
                          <a:pt x="633" y="11944"/>
                          <a:pt x="697" y="11750"/>
                          <a:pt x="602" y="11634"/>
                        </a:cubicBezTo>
                        <a:cubicBezTo>
                          <a:pt x="538" y="11517"/>
                          <a:pt x="412" y="11517"/>
                          <a:pt x="348" y="11440"/>
                        </a:cubicBezTo>
                        <a:cubicBezTo>
                          <a:pt x="95" y="10742"/>
                          <a:pt x="475" y="11866"/>
                          <a:pt x="158" y="10703"/>
                        </a:cubicBezTo>
                        <a:cubicBezTo>
                          <a:pt x="127" y="10548"/>
                          <a:pt x="0" y="10238"/>
                          <a:pt x="0" y="10238"/>
                        </a:cubicBezTo>
                        <a:cubicBezTo>
                          <a:pt x="95" y="9811"/>
                          <a:pt x="63" y="9617"/>
                          <a:pt x="412" y="9423"/>
                        </a:cubicBezTo>
                        <a:cubicBezTo>
                          <a:pt x="633" y="8570"/>
                          <a:pt x="538" y="8958"/>
                          <a:pt x="760" y="8260"/>
                        </a:cubicBezTo>
                        <a:cubicBezTo>
                          <a:pt x="823" y="8105"/>
                          <a:pt x="950" y="7756"/>
                          <a:pt x="950" y="7756"/>
                        </a:cubicBezTo>
                        <a:cubicBezTo>
                          <a:pt x="823" y="7446"/>
                          <a:pt x="760" y="7407"/>
                          <a:pt x="1013" y="7019"/>
                        </a:cubicBezTo>
                        <a:cubicBezTo>
                          <a:pt x="1140" y="6864"/>
                          <a:pt x="1362" y="6554"/>
                          <a:pt x="1362" y="6554"/>
                        </a:cubicBezTo>
                        <a:cubicBezTo>
                          <a:pt x="1172" y="6011"/>
                          <a:pt x="1140" y="5933"/>
                          <a:pt x="1615" y="5545"/>
                        </a:cubicBezTo>
                        <a:cubicBezTo>
                          <a:pt x="1774" y="5429"/>
                          <a:pt x="2122" y="5235"/>
                          <a:pt x="2122" y="5235"/>
                        </a:cubicBezTo>
                        <a:cubicBezTo>
                          <a:pt x="2312" y="5003"/>
                          <a:pt x="2375" y="4731"/>
                          <a:pt x="2565" y="4498"/>
                        </a:cubicBezTo>
                        <a:cubicBezTo>
                          <a:pt x="2819" y="4149"/>
                          <a:pt x="3230" y="4072"/>
                          <a:pt x="3579" y="3839"/>
                        </a:cubicBezTo>
                        <a:cubicBezTo>
                          <a:pt x="3959" y="3296"/>
                          <a:pt x="4719" y="2947"/>
                          <a:pt x="5289" y="2598"/>
                        </a:cubicBezTo>
                        <a:cubicBezTo>
                          <a:pt x="5511" y="2288"/>
                          <a:pt x="5543" y="1939"/>
                          <a:pt x="5954" y="1784"/>
                        </a:cubicBezTo>
                        <a:cubicBezTo>
                          <a:pt x="6271" y="1512"/>
                          <a:pt x="6588" y="1396"/>
                          <a:pt x="6968" y="1163"/>
                        </a:cubicBezTo>
                        <a:cubicBezTo>
                          <a:pt x="7063" y="1086"/>
                          <a:pt x="7221" y="969"/>
                          <a:pt x="7221" y="969"/>
                        </a:cubicBezTo>
                        <a:cubicBezTo>
                          <a:pt x="7506" y="620"/>
                          <a:pt x="7760" y="388"/>
                          <a:pt x="8171" y="233"/>
                        </a:cubicBezTo>
                        <a:cubicBezTo>
                          <a:pt x="8520" y="1202"/>
                          <a:pt x="9533" y="233"/>
                          <a:pt x="10135" y="155"/>
                        </a:cubicBezTo>
                        <a:cubicBezTo>
                          <a:pt x="10578" y="116"/>
                          <a:pt x="11053" y="116"/>
                          <a:pt x="11497" y="78"/>
                        </a:cubicBezTo>
                        <a:cubicBezTo>
                          <a:pt x="11687" y="116"/>
                          <a:pt x="11909" y="194"/>
                          <a:pt x="12099" y="155"/>
                        </a:cubicBezTo>
                        <a:cubicBezTo>
                          <a:pt x="12257" y="155"/>
                          <a:pt x="12605" y="0"/>
                          <a:pt x="12605" y="0"/>
                        </a:cubicBezTo>
                        <a:cubicBezTo>
                          <a:pt x="13144" y="310"/>
                          <a:pt x="12859" y="620"/>
                          <a:pt x="12669" y="1163"/>
                        </a:cubicBezTo>
                        <a:cubicBezTo>
                          <a:pt x="12605" y="1318"/>
                          <a:pt x="12162" y="1318"/>
                          <a:pt x="12162" y="1318"/>
                        </a:cubicBezTo>
                        <a:cubicBezTo>
                          <a:pt x="12004" y="1823"/>
                          <a:pt x="12605" y="1978"/>
                          <a:pt x="13017" y="2133"/>
                        </a:cubicBezTo>
                        <a:cubicBezTo>
                          <a:pt x="13270" y="2792"/>
                          <a:pt x="13334" y="3064"/>
                          <a:pt x="14030" y="3257"/>
                        </a:cubicBezTo>
                        <a:cubicBezTo>
                          <a:pt x="14601" y="2753"/>
                          <a:pt x="13777" y="2521"/>
                          <a:pt x="14822" y="2210"/>
                        </a:cubicBezTo>
                        <a:cubicBezTo>
                          <a:pt x="15266" y="2366"/>
                          <a:pt x="15361" y="2715"/>
                          <a:pt x="15741" y="2870"/>
                        </a:cubicBezTo>
                        <a:cubicBezTo>
                          <a:pt x="15994" y="2947"/>
                          <a:pt x="16248" y="3025"/>
                          <a:pt x="16501" y="3102"/>
                        </a:cubicBezTo>
                        <a:cubicBezTo>
                          <a:pt x="16596" y="3141"/>
                          <a:pt x="16754" y="3180"/>
                          <a:pt x="16754" y="3180"/>
                        </a:cubicBezTo>
                        <a:cubicBezTo>
                          <a:pt x="17324" y="3025"/>
                          <a:pt x="17324" y="2947"/>
                          <a:pt x="17799" y="3257"/>
                        </a:cubicBezTo>
                        <a:cubicBezTo>
                          <a:pt x="17926" y="3684"/>
                          <a:pt x="17894" y="3335"/>
                          <a:pt x="17704" y="3762"/>
                        </a:cubicBezTo>
                        <a:cubicBezTo>
                          <a:pt x="17641" y="3917"/>
                          <a:pt x="17546" y="4266"/>
                          <a:pt x="17546" y="4266"/>
                        </a:cubicBezTo>
                        <a:cubicBezTo>
                          <a:pt x="17609" y="5119"/>
                          <a:pt x="17609" y="6515"/>
                          <a:pt x="18116" y="7290"/>
                        </a:cubicBezTo>
                        <a:cubicBezTo>
                          <a:pt x="17989" y="7678"/>
                          <a:pt x="17863" y="8066"/>
                          <a:pt x="17799" y="8493"/>
                        </a:cubicBezTo>
                        <a:cubicBezTo>
                          <a:pt x="17863" y="8803"/>
                          <a:pt x="18021" y="9036"/>
                          <a:pt x="18116" y="9307"/>
                        </a:cubicBezTo>
                        <a:cubicBezTo>
                          <a:pt x="18148" y="9578"/>
                          <a:pt x="18116" y="9850"/>
                          <a:pt x="18211" y="10044"/>
                        </a:cubicBezTo>
                        <a:cubicBezTo>
                          <a:pt x="18274" y="10199"/>
                          <a:pt x="18845" y="10548"/>
                          <a:pt x="18971" y="10975"/>
                        </a:cubicBezTo>
                        <a:cubicBezTo>
                          <a:pt x="18813" y="11440"/>
                          <a:pt x="19098" y="11866"/>
                          <a:pt x="19573" y="12022"/>
                        </a:cubicBezTo>
                        <a:cubicBezTo>
                          <a:pt x="19953" y="11905"/>
                          <a:pt x="20206" y="11944"/>
                          <a:pt x="20428" y="11634"/>
                        </a:cubicBezTo>
                        <a:cubicBezTo>
                          <a:pt x="20903" y="11711"/>
                          <a:pt x="20998" y="11750"/>
                          <a:pt x="21283" y="11362"/>
                        </a:cubicBezTo>
                        <a:cubicBezTo>
                          <a:pt x="21378" y="11401"/>
                          <a:pt x="21505" y="11362"/>
                          <a:pt x="21537" y="11440"/>
                        </a:cubicBezTo>
                        <a:cubicBezTo>
                          <a:pt x="21600" y="11673"/>
                          <a:pt x="21347" y="12448"/>
                          <a:pt x="21283" y="12681"/>
                        </a:cubicBezTo>
                        <a:cubicBezTo>
                          <a:pt x="21157" y="13185"/>
                          <a:pt x="21252" y="12642"/>
                          <a:pt x="21030" y="13185"/>
                        </a:cubicBezTo>
                        <a:cubicBezTo>
                          <a:pt x="20650" y="13961"/>
                          <a:pt x="20460" y="14775"/>
                          <a:pt x="19668" y="15279"/>
                        </a:cubicBezTo>
                        <a:cubicBezTo>
                          <a:pt x="19446" y="15589"/>
                          <a:pt x="19288" y="15589"/>
                          <a:pt x="18971" y="15783"/>
                        </a:cubicBezTo>
                        <a:cubicBezTo>
                          <a:pt x="18686" y="16210"/>
                          <a:pt x="18338" y="16636"/>
                          <a:pt x="17958" y="17024"/>
                        </a:cubicBezTo>
                        <a:cubicBezTo>
                          <a:pt x="17736" y="17606"/>
                          <a:pt x="17578" y="18226"/>
                          <a:pt x="17356" y="18808"/>
                        </a:cubicBezTo>
                        <a:cubicBezTo>
                          <a:pt x="17388" y="18963"/>
                          <a:pt x="17419" y="19079"/>
                          <a:pt x="17451" y="19234"/>
                        </a:cubicBezTo>
                        <a:cubicBezTo>
                          <a:pt x="17483" y="19390"/>
                          <a:pt x="17609" y="19700"/>
                          <a:pt x="17609" y="19700"/>
                        </a:cubicBezTo>
                        <a:cubicBezTo>
                          <a:pt x="17704" y="20320"/>
                          <a:pt x="17799" y="21173"/>
                          <a:pt x="18243" y="21600"/>
                        </a:cubicBezTo>
                        <a:lnTo>
                          <a:pt x="13777" y="2156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" name="Shape 91"/>
                  <p:cNvSpPr/>
                  <p:nvPr/>
                </p:nvSpPr>
                <p:spPr>
                  <a:xfrm>
                    <a:off x="266699" y="389820"/>
                    <a:ext cx="258764" cy="29121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17929" extrusionOk="0">
                        <a:moveTo>
                          <a:pt x="20423" y="17929"/>
                        </a:moveTo>
                        <a:lnTo>
                          <a:pt x="19583" y="15066"/>
                        </a:lnTo>
                        <a:lnTo>
                          <a:pt x="18238" y="14256"/>
                        </a:lnTo>
                        <a:lnTo>
                          <a:pt x="18070" y="13074"/>
                        </a:lnTo>
                        <a:lnTo>
                          <a:pt x="17566" y="12140"/>
                        </a:lnTo>
                        <a:lnTo>
                          <a:pt x="17566" y="10584"/>
                        </a:lnTo>
                        <a:lnTo>
                          <a:pt x="17398" y="9650"/>
                        </a:lnTo>
                        <a:lnTo>
                          <a:pt x="19163" y="8903"/>
                        </a:lnTo>
                        <a:lnTo>
                          <a:pt x="21600" y="8592"/>
                        </a:lnTo>
                        <a:lnTo>
                          <a:pt x="21600" y="4795"/>
                        </a:lnTo>
                        <a:cubicBezTo>
                          <a:pt x="17566" y="3736"/>
                          <a:pt x="1093" y="-3671"/>
                          <a:pt x="4539" y="2305"/>
                        </a:cubicBezTo>
                        <a:cubicBezTo>
                          <a:pt x="3026" y="2927"/>
                          <a:pt x="4791" y="2367"/>
                          <a:pt x="2689" y="2429"/>
                        </a:cubicBezTo>
                        <a:cubicBezTo>
                          <a:pt x="2269" y="2492"/>
                          <a:pt x="1345" y="2678"/>
                          <a:pt x="1345" y="2678"/>
                        </a:cubicBezTo>
                        <a:lnTo>
                          <a:pt x="0" y="5604"/>
                        </a:lnTo>
                        <a:lnTo>
                          <a:pt x="7816" y="17867"/>
                        </a:lnTo>
                        <a:lnTo>
                          <a:pt x="20423" y="17929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Shape 92"/>
                  <p:cNvSpPr/>
                  <p:nvPr/>
                </p:nvSpPr>
                <p:spPr>
                  <a:xfrm>
                    <a:off x="722946" y="592622"/>
                    <a:ext cx="12701" cy="1341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051" h="15207" extrusionOk="0">
                        <a:moveTo>
                          <a:pt x="2409" y="10445"/>
                        </a:moveTo>
                        <a:cubicBezTo>
                          <a:pt x="-5549" y="-1815"/>
                          <a:pt x="8093" y="-4150"/>
                          <a:pt x="16051" y="8109"/>
                        </a:cubicBezTo>
                        <a:cubicBezTo>
                          <a:pt x="10367" y="17450"/>
                          <a:pt x="14914" y="16866"/>
                          <a:pt x="2409" y="1044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Shape 93"/>
                  <p:cNvSpPr/>
                  <p:nvPr/>
                </p:nvSpPr>
                <p:spPr>
                  <a:xfrm>
                    <a:off x="709599" y="407193"/>
                    <a:ext cx="1270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6853" h="21600" extrusionOk="0">
                        <a:moveTo>
                          <a:pt x="8228" y="12960"/>
                        </a:moveTo>
                        <a:cubicBezTo>
                          <a:pt x="9210" y="8640"/>
                          <a:pt x="8228" y="0"/>
                          <a:pt x="12155" y="0"/>
                        </a:cubicBezTo>
                        <a:cubicBezTo>
                          <a:pt x="16082" y="0"/>
                          <a:pt x="18046" y="8640"/>
                          <a:pt x="16082" y="12960"/>
                        </a:cubicBezTo>
                        <a:cubicBezTo>
                          <a:pt x="14119" y="17280"/>
                          <a:pt x="8228" y="18360"/>
                          <a:pt x="4301" y="21600"/>
                        </a:cubicBezTo>
                        <a:cubicBezTo>
                          <a:pt x="-609" y="5400"/>
                          <a:pt x="-3554" y="6480"/>
                          <a:pt x="8228" y="1296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Shape 94"/>
                  <p:cNvSpPr/>
                  <p:nvPr/>
                </p:nvSpPr>
                <p:spPr>
                  <a:xfrm>
                    <a:off x="87794" y="187944"/>
                    <a:ext cx="26378" cy="1366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356" h="18598" extrusionOk="0">
                        <a:moveTo>
                          <a:pt x="5377" y="9958"/>
                        </a:moveTo>
                        <a:cubicBezTo>
                          <a:pt x="-3718" y="4198"/>
                          <a:pt x="-307" y="-3002"/>
                          <a:pt x="8408" y="1318"/>
                        </a:cubicBezTo>
                        <a:cubicBezTo>
                          <a:pt x="13714" y="7798"/>
                          <a:pt x="17882" y="13558"/>
                          <a:pt x="9924" y="18598"/>
                        </a:cubicBezTo>
                        <a:cubicBezTo>
                          <a:pt x="4240" y="14998"/>
                          <a:pt x="5377" y="18598"/>
                          <a:pt x="5377" y="99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Shape 95"/>
                  <p:cNvSpPr/>
                  <p:nvPr/>
                </p:nvSpPr>
                <p:spPr>
                  <a:xfrm>
                    <a:off x="561063" y="39687"/>
                    <a:ext cx="467637" cy="3698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69" h="21600" extrusionOk="0">
                        <a:moveTo>
                          <a:pt x="16831" y="14276"/>
                        </a:moveTo>
                        <a:lnTo>
                          <a:pt x="14712" y="14400"/>
                        </a:lnTo>
                        <a:lnTo>
                          <a:pt x="13714" y="14028"/>
                        </a:lnTo>
                        <a:lnTo>
                          <a:pt x="12218" y="14028"/>
                        </a:lnTo>
                        <a:cubicBezTo>
                          <a:pt x="11346" y="13903"/>
                          <a:pt x="11190" y="13779"/>
                          <a:pt x="10473" y="13531"/>
                        </a:cubicBezTo>
                        <a:cubicBezTo>
                          <a:pt x="10442" y="13407"/>
                          <a:pt x="10255" y="12817"/>
                          <a:pt x="10099" y="12786"/>
                        </a:cubicBezTo>
                        <a:cubicBezTo>
                          <a:pt x="9850" y="12755"/>
                          <a:pt x="9351" y="13034"/>
                          <a:pt x="9351" y="13034"/>
                        </a:cubicBezTo>
                        <a:cubicBezTo>
                          <a:pt x="8977" y="12786"/>
                          <a:pt x="8603" y="12662"/>
                          <a:pt x="8229" y="12414"/>
                        </a:cubicBezTo>
                        <a:cubicBezTo>
                          <a:pt x="7824" y="11793"/>
                          <a:pt x="7948" y="11048"/>
                          <a:pt x="7231" y="10800"/>
                        </a:cubicBezTo>
                        <a:cubicBezTo>
                          <a:pt x="6733" y="11545"/>
                          <a:pt x="6857" y="12166"/>
                          <a:pt x="7356" y="12910"/>
                        </a:cubicBezTo>
                        <a:cubicBezTo>
                          <a:pt x="7263" y="13283"/>
                          <a:pt x="7075" y="13810"/>
                          <a:pt x="7356" y="13779"/>
                        </a:cubicBezTo>
                        <a:cubicBezTo>
                          <a:pt x="7668" y="13748"/>
                          <a:pt x="8104" y="13283"/>
                          <a:pt x="8104" y="13283"/>
                        </a:cubicBezTo>
                        <a:cubicBezTo>
                          <a:pt x="8011" y="13966"/>
                          <a:pt x="7543" y="14741"/>
                          <a:pt x="8353" y="15021"/>
                        </a:cubicBezTo>
                        <a:cubicBezTo>
                          <a:pt x="8603" y="14866"/>
                          <a:pt x="8946" y="14772"/>
                          <a:pt x="9101" y="14524"/>
                        </a:cubicBezTo>
                        <a:cubicBezTo>
                          <a:pt x="9382" y="14090"/>
                          <a:pt x="9413" y="13841"/>
                          <a:pt x="9850" y="13531"/>
                        </a:cubicBezTo>
                        <a:cubicBezTo>
                          <a:pt x="9787" y="13903"/>
                          <a:pt x="9507" y="14493"/>
                          <a:pt x="9974" y="14772"/>
                        </a:cubicBezTo>
                        <a:cubicBezTo>
                          <a:pt x="10192" y="14897"/>
                          <a:pt x="10722" y="15021"/>
                          <a:pt x="10722" y="15021"/>
                        </a:cubicBezTo>
                        <a:cubicBezTo>
                          <a:pt x="11875" y="14648"/>
                          <a:pt x="10785" y="16355"/>
                          <a:pt x="10348" y="16634"/>
                        </a:cubicBezTo>
                        <a:cubicBezTo>
                          <a:pt x="10255" y="16759"/>
                          <a:pt x="10224" y="16914"/>
                          <a:pt x="10099" y="17007"/>
                        </a:cubicBezTo>
                        <a:cubicBezTo>
                          <a:pt x="10005" y="17100"/>
                          <a:pt x="9818" y="17038"/>
                          <a:pt x="9725" y="17131"/>
                        </a:cubicBezTo>
                        <a:cubicBezTo>
                          <a:pt x="9320" y="17534"/>
                          <a:pt x="9943" y="17845"/>
                          <a:pt x="9101" y="18124"/>
                        </a:cubicBezTo>
                        <a:cubicBezTo>
                          <a:pt x="8883" y="18466"/>
                          <a:pt x="8447" y="18931"/>
                          <a:pt x="8104" y="19117"/>
                        </a:cubicBezTo>
                        <a:cubicBezTo>
                          <a:pt x="7886" y="19241"/>
                          <a:pt x="7605" y="19272"/>
                          <a:pt x="7356" y="19366"/>
                        </a:cubicBezTo>
                        <a:cubicBezTo>
                          <a:pt x="7231" y="19397"/>
                          <a:pt x="6982" y="19490"/>
                          <a:pt x="6982" y="19490"/>
                        </a:cubicBezTo>
                        <a:cubicBezTo>
                          <a:pt x="6670" y="20452"/>
                          <a:pt x="6577" y="20234"/>
                          <a:pt x="5361" y="20359"/>
                        </a:cubicBezTo>
                        <a:cubicBezTo>
                          <a:pt x="4333" y="20700"/>
                          <a:pt x="4083" y="21321"/>
                          <a:pt x="2992" y="21600"/>
                        </a:cubicBezTo>
                        <a:cubicBezTo>
                          <a:pt x="2369" y="21445"/>
                          <a:pt x="2307" y="21321"/>
                          <a:pt x="2494" y="20731"/>
                        </a:cubicBezTo>
                        <a:cubicBezTo>
                          <a:pt x="2369" y="20048"/>
                          <a:pt x="2213" y="19831"/>
                          <a:pt x="2369" y="19117"/>
                        </a:cubicBezTo>
                        <a:cubicBezTo>
                          <a:pt x="2244" y="18559"/>
                          <a:pt x="2182" y="18217"/>
                          <a:pt x="1870" y="17752"/>
                        </a:cubicBezTo>
                        <a:cubicBezTo>
                          <a:pt x="1777" y="17100"/>
                          <a:pt x="1559" y="16852"/>
                          <a:pt x="1372" y="16262"/>
                        </a:cubicBezTo>
                        <a:cubicBezTo>
                          <a:pt x="1590" y="15579"/>
                          <a:pt x="1777" y="15393"/>
                          <a:pt x="1496" y="14648"/>
                        </a:cubicBezTo>
                        <a:cubicBezTo>
                          <a:pt x="1403" y="14369"/>
                          <a:pt x="998" y="13903"/>
                          <a:pt x="998" y="13903"/>
                        </a:cubicBezTo>
                        <a:cubicBezTo>
                          <a:pt x="1278" y="13097"/>
                          <a:pt x="1278" y="12662"/>
                          <a:pt x="998" y="11793"/>
                        </a:cubicBezTo>
                        <a:cubicBezTo>
                          <a:pt x="1496" y="11452"/>
                          <a:pt x="1465" y="11234"/>
                          <a:pt x="1621" y="10676"/>
                        </a:cubicBezTo>
                        <a:cubicBezTo>
                          <a:pt x="1434" y="10148"/>
                          <a:pt x="1496" y="9559"/>
                          <a:pt x="998" y="10303"/>
                        </a:cubicBezTo>
                        <a:cubicBezTo>
                          <a:pt x="1216" y="10955"/>
                          <a:pt x="873" y="11607"/>
                          <a:pt x="499" y="12166"/>
                        </a:cubicBezTo>
                        <a:cubicBezTo>
                          <a:pt x="156" y="11172"/>
                          <a:pt x="281" y="10552"/>
                          <a:pt x="374" y="9434"/>
                        </a:cubicBezTo>
                        <a:cubicBezTo>
                          <a:pt x="1340" y="9745"/>
                          <a:pt x="1652" y="8969"/>
                          <a:pt x="2494" y="8690"/>
                        </a:cubicBezTo>
                        <a:cubicBezTo>
                          <a:pt x="2899" y="8100"/>
                          <a:pt x="2618" y="7510"/>
                          <a:pt x="3242" y="7076"/>
                        </a:cubicBezTo>
                        <a:cubicBezTo>
                          <a:pt x="3335" y="6828"/>
                          <a:pt x="3398" y="6579"/>
                          <a:pt x="3491" y="6331"/>
                        </a:cubicBezTo>
                        <a:cubicBezTo>
                          <a:pt x="3585" y="6083"/>
                          <a:pt x="2743" y="6083"/>
                          <a:pt x="2743" y="6083"/>
                        </a:cubicBezTo>
                        <a:cubicBezTo>
                          <a:pt x="2494" y="6859"/>
                          <a:pt x="1777" y="6548"/>
                          <a:pt x="1122" y="6331"/>
                        </a:cubicBezTo>
                        <a:cubicBezTo>
                          <a:pt x="998" y="6424"/>
                          <a:pt x="904" y="6610"/>
                          <a:pt x="748" y="6579"/>
                        </a:cubicBezTo>
                        <a:cubicBezTo>
                          <a:pt x="468" y="6517"/>
                          <a:pt x="0" y="6083"/>
                          <a:pt x="0" y="6083"/>
                        </a:cubicBezTo>
                        <a:cubicBezTo>
                          <a:pt x="94" y="5772"/>
                          <a:pt x="94" y="5400"/>
                          <a:pt x="250" y="5090"/>
                        </a:cubicBezTo>
                        <a:cubicBezTo>
                          <a:pt x="374" y="4810"/>
                          <a:pt x="748" y="4345"/>
                          <a:pt x="748" y="4345"/>
                        </a:cubicBezTo>
                        <a:cubicBezTo>
                          <a:pt x="-31" y="4097"/>
                          <a:pt x="748" y="3972"/>
                          <a:pt x="1122" y="3848"/>
                        </a:cubicBezTo>
                        <a:cubicBezTo>
                          <a:pt x="1777" y="4066"/>
                          <a:pt x="2307" y="3600"/>
                          <a:pt x="2992" y="3476"/>
                        </a:cubicBezTo>
                        <a:cubicBezTo>
                          <a:pt x="4177" y="2700"/>
                          <a:pt x="4925" y="3786"/>
                          <a:pt x="6109" y="4097"/>
                        </a:cubicBezTo>
                        <a:cubicBezTo>
                          <a:pt x="6359" y="4003"/>
                          <a:pt x="6608" y="3941"/>
                          <a:pt x="6857" y="3848"/>
                        </a:cubicBezTo>
                        <a:cubicBezTo>
                          <a:pt x="6982" y="3817"/>
                          <a:pt x="7013" y="4562"/>
                          <a:pt x="7231" y="3724"/>
                        </a:cubicBezTo>
                        <a:lnTo>
                          <a:pt x="7107" y="1986"/>
                        </a:lnTo>
                        <a:lnTo>
                          <a:pt x="6483" y="1241"/>
                        </a:lnTo>
                        <a:cubicBezTo>
                          <a:pt x="7543" y="652"/>
                          <a:pt x="7450" y="652"/>
                          <a:pt x="8104" y="0"/>
                        </a:cubicBezTo>
                        <a:cubicBezTo>
                          <a:pt x="9226" y="497"/>
                          <a:pt x="10348" y="993"/>
                          <a:pt x="11470" y="1490"/>
                        </a:cubicBezTo>
                        <a:cubicBezTo>
                          <a:pt x="11595" y="1552"/>
                          <a:pt x="11221" y="1366"/>
                          <a:pt x="11096" y="1366"/>
                        </a:cubicBezTo>
                        <a:cubicBezTo>
                          <a:pt x="10847" y="1397"/>
                          <a:pt x="10348" y="1614"/>
                          <a:pt x="10348" y="1614"/>
                        </a:cubicBezTo>
                        <a:cubicBezTo>
                          <a:pt x="10005" y="2110"/>
                          <a:pt x="9881" y="2203"/>
                          <a:pt x="10224" y="2731"/>
                        </a:cubicBezTo>
                        <a:cubicBezTo>
                          <a:pt x="9569" y="3693"/>
                          <a:pt x="10037" y="3662"/>
                          <a:pt x="10348" y="4593"/>
                        </a:cubicBezTo>
                        <a:cubicBezTo>
                          <a:pt x="9943" y="4872"/>
                          <a:pt x="9756" y="5183"/>
                          <a:pt x="9351" y="5462"/>
                        </a:cubicBezTo>
                        <a:cubicBezTo>
                          <a:pt x="9507" y="6610"/>
                          <a:pt x="9413" y="6610"/>
                          <a:pt x="10473" y="6828"/>
                        </a:cubicBezTo>
                        <a:cubicBezTo>
                          <a:pt x="11127" y="6703"/>
                          <a:pt x="11439" y="6641"/>
                          <a:pt x="11221" y="5959"/>
                        </a:cubicBezTo>
                        <a:cubicBezTo>
                          <a:pt x="11252" y="5493"/>
                          <a:pt x="11252" y="5028"/>
                          <a:pt x="11346" y="4593"/>
                        </a:cubicBezTo>
                        <a:cubicBezTo>
                          <a:pt x="11377" y="4438"/>
                          <a:pt x="11470" y="4128"/>
                          <a:pt x="11595" y="4221"/>
                        </a:cubicBezTo>
                        <a:cubicBezTo>
                          <a:pt x="11782" y="4345"/>
                          <a:pt x="11688" y="4624"/>
                          <a:pt x="11720" y="4841"/>
                        </a:cubicBezTo>
                        <a:cubicBezTo>
                          <a:pt x="12561" y="4562"/>
                          <a:pt x="12717" y="3600"/>
                          <a:pt x="12966" y="2855"/>
                        </a:cubicBezTo>
                        <a:cubicBezTo>
                          <a:pt x="13122" y="2359"/>
                          <a:pt x="14088" y="2297"/>
                          <a:pt x="14463" y="2234"/>
                        </a:cubicBezTo>
                        <a:cubicBezTo>
                          <a:pt x="14681" y="2855"/>
                          <a:pt x="14837" y="2886"/>
                          <a:pt x="15460" y="2731"/>
                        </a:cubicBezTo>
                        <a:cubicBezTo>
                          <a:pt x="15927" y="2421"/>
                          <a:pt x="16021" y="2297"/>
                          <a:pt x="15834" y="1738"/>
                        </a:cubicBezTo>
                        <a:cubicBezTo>
                          <a:pt x="16270" y="1428"/>
                          <a:pt x="16083" y="1428"/>
                          <a:pt x="16457" y="1614"/>
                        </a:cubicBezTo>
                        <a:lnTo>
                          <a:pt x="21569" y="2234"/>
                        </a:lnTo>
                        <a:lnTo>
                          <a:pt x="16831" y="1427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Shape 96"/>
                  <p:cNvSpPr/>
                  <p:nvPr/>
                </p:nvSpPr>
                <p:spPr>
                  <a:xfrm>
                    <a:off x="241299" y="11112"/>
                    <a:ext cx="875374" cy="1416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153" h="20286" extrusionOk="0">
                        <a:moveTo>
                          <a:pt x="18421" y="12177"/>
                        </a:moveTo>
                        <a:cubicBezTo>
                          <a:pt x="18862" y="10438"/>
                          <a:pt x="21600" y="2030"/>
                          <a:pt x="19141" y="0"/>
                        </a:cubicBezTo>
                        <a:lnTo>
                          <a:pt x="3689" y="0"/>
                        </a:lnTo>
                        <a:cubicBezTo>
                          <a:pt x="3457" y="1740"/>
                          <a:pt x="3759" y="2609"/>
                          <a:pt x="3318" y="4204"/>
                        </a:cubicBezTo>
                        <a:cubicBezTo>
                          <a:pt x="3016" y="6379"/>
                          <a:pt x="3086" y="5654"/>
                          <a:pt x="2691" y="6958"/>
                        </a:cubicBezTo>
                        <a:cubicBezTo>
                          <a:pt x="2506" y="6668"/>
                          <a:pt x="2320" y="6379"/>
                          <a:pt x="2111" y="6089"/>
                        </a:cubicBezTo>
                        <a:cubicBezTo>
                          <a:pt x="2065" y="5944"/>
                          <a:pt x="1926" y="5799"/>
                          <a:pt x="1926" y="5799"/>
                        </a:cubicBezTo>
                        <a:cubicBezTo>
                          <a:pt x="1763" y="5799"/>
                          <a:pt x="1578" y="5654"/>
                          <a:pt x="1438" y="6089"/>
                        </a:cubicBezTo>
                        <a:cubicBezTo>
                          <a:pt x="1253" y="6523"/>
                          <a:pt x="1067" y="8843"/>
                          <a:pt x="882" y="9713"/>
                        </a:cubicBezTo>
                        <a:cubicBezTo>
                          <a:pt x="742" y="10293"/>
                          <a:pt x="626" y="10728"/>
                          <a:pt x="510" y="11162"/>
                        </a:cubicBezTo>
                        <a:cubicBezTo>
                          <a:pt x="371" y="11742"/>
                          <a:pt x="116" y="12467"/>
                          <a:pt x="116" y="12467"/>
                        </a:cubicBezTo>
                        <a:cubicBezTo>
                          <a:pt x="209" y="13772"/>
                          <a:pt x="162" y="14062"/>
                          <a:pt x="0" y="15221"/>
                        </a:cubicBezTo>
                        <a:cubicBezTo>
                          <a:pt x="394" y="15511"/>
                          <a:pt x="510" y="15511"/>
                          <a:pt x="371" y="17396"/>
                        </a:cubicBezTo>
                        <a:cubicBezTo>
                          <a:pt x="626" y="17686"/>
                          <a:pt x="1114" y="16816"/>
                          <a:pt x="1369" y="16671"/>
                        </a:cubicBezTo>
                        <a:cubicBezTo>
                          <a:pt x="1647" y="16236"/>
                          <a:pt x="1694" y="16961"/>
                          <a:pt x="1926" y="16091"/>
                        </a:cubicBezTo>
                        <a:cubicBezTo>
                          <a:pt x="2065" y="13917"/>
                          <a:pt x="1926" y="14497"/>
                          <a:pt x="2250" y="13917"/>
                        </a:cubicBezTo>
                        <a:cubicBezTo>
                          <a:pt x="2320" y="13627"/>
                          <a:pt x="2390" y="13482"/>
                          <a:pt x="2436" y="13047"/>
                        </a:cubicBezTo>
                        <a:cubicBezTo>
                          <a:pt x="2459" y="12757"/>
                          <a:pt x="2459" y="12322"/>
                          <a:pt x="2506" y="12177"/>
                        </a:cubicBezTo>
                        <a:cubicBezTo>
                          <a:pt x="2598" y="11597"/>
                          <a:pt x="3248" y="10003"/>
                          <a:pt x="3434" y="9713"/>
                        </a:cubicBezTo>
                        <a:cubicBezTo>
                          <a:pt x="3712" y="7538"/>
                          <a:pt x="3550" y="8118"/>
                          <a:pt x="3875" y="7538"/>
                        </a:cubicBezTo>
                        <a:cubicBezTo>
                          <a:pt x="4130" y="7973"/>
                          <a:pt x="4153" y="8988"/>
                          <a:pt x="4431" y="8408"/>
                        </a:cubicBezTo>
                        <a:cubicBezTo>
                          <a:pt x="4617" y="7538"/>
                          <a:pt x="4779" y="7393"/>
                          <a:pt x="4988" y="6668"/>
                        </a:cubicBezTo>
                        <a:cubicBezTo>
                          <a:pt x="5243" y="8408"/>
                          <a:pt x="5035" y="6668"/>
                          <a:pt x="5174" y="10003"/>
                        </a:cubicBezTo>
                        <a:cubicBezTo>
                          <a:pt x="5243" y="11452"/>
                          <a:pt x="5406" y="12322"/>
                          <a:pt x="5499" y="13627"/>
                        </a:cubicBezTo>
                        <a:cubicBezTo>
                          <a:pt x="5267" y="14497"/>
                          <a:pt x="5313" y="15077"/>
                          <a:pt x="5058" y="15511"/>
                        </a:cubicBezTo>
                        <a:cubicBezTo>
                          <a:pt x="4803" y="17396"/>
                          <a:pt x="4710" y="16381"/>
                          <a:pt x="4362" y="15801"/>
                        </a:cubicBezTo>
                        <a:cubicBezTo>
                          <a:pt x="4431" y="16961"/>
                          <a:pt x="4640" y="18411"/>
                          <a:pt x="4872" y="19136"/>
                        </a:cubicBezTo>
                        <a:cubicBezTo>
                          <a:pt x="5058" y="16526"/>
                          <a:pt x="4895" y="17686"/>
                          <a:pt x="5359" y="16381"/>
                        </a:cubicBezTo>
                        <a:cubicBezTo>
                          <a:pt x="5499" y="16091"/>
                          <a:pt x="5754" y="15221"/>
                          <a:pt x="5754" y="15221"/>
                        </a:cubicBezTo>
                        <a:cubicBezTo>
                          <a:pt x="5754" y="14497"/>
                          <a:pt x="5707" y="13627"/>
                          <a:pt x="5800" y="13047"/>
                        </a:cubicBezTo>
                        <a:cubicBezTo>
                          <a:pt x="5870" y="12757"/>
                          <a:pt x="5893" y="13917"/>
                          <a:pt x="5986" y="13917"/>
                        </a:cubicBezTo>
                        <a:cubicBezTo>
                          <a:pt x="6079" y="14062"/>
                          <a:pt x="6125" y="13627"/>
                          <a:pt x="6171" y="13337"/>
                        </a:cubicBezTo>
                        <a:cubicBezTo>
                          <a:pt x="6079" y="11887"/>
                          <a:pt x="5847" y="11162"/>
                          <a:pt x="5754" y="9713"/>
                        </a:cubicBezTo>
                        <a:cubicBezTo>
                          <a:pt x="5800" y="9133"/>
                          <a:pt x="5916" y="8408"/>
                          <a:pt x="5870" y="7828"/>
                        </a:cubicBezTo>
                        <a:cubicBezTo>
                          <a:pt x="5823" y="7248"/>
                          <a:pt x="5754" y="6089"/>
                          <a:pt x="5754" y="6089"/>
                        </a:cubicBezTo>
                        <a:cubicBezTo>
                          <a:pt x="5939" y="4639"/>
                          <a:pt x="6009" y="5074"/>
                          <a:pt x="6171" y="6379"/>
                        </a:cubicBezTo>
                        <a:cubicBezTo>
                          <a:pt x="6264" y="8118"/>
                          <a:pt x="6403" y="8843"/>
                          <a:pt x="6612" y="10293"/>
                        </a:cubicBezTo>
                        <a:cubicBezTo>
                          <a:pt x="6519" y="11742"/>
                          <a:pt x="6705" y="11887"/>
                          <a:pt x="6427" y="12757"/>
                        </a:cubicBezTo>
                        <a:cubicBezTo>
                          <a:pt x="6079" y="15366"/>
                          <a:pt x="6450" y="12032"/>
                          <a:pt x="6357" y="14642"/>
                        </a:cubicBezTo>
                        <a:cubicBezTo>
                          <a:pt x="6357" y="15221"/>
                          <a:pt x="6218" y="15801"/>
                          <a:pt x="6171" y="16381"/>
                        </a:cubicBezTo>
                        <a:cubicBezTo>
                          <a:pt x="6264" y="17686"/>
                          <a:pt x="6218" y="18121"/>
                          <a:pt x="6055" y="19136"/>
                        </a:cubicBezTo>
                        <a:cubicBezTo>
                          <a:pt x="6218" y="21600"/>
                          <a:pt x="6543" y="19426"/>
                          <a:pt x="6867" y="18846"/>
                        </a:cubicBezTo>
                        <a:cubicBezTo>
                          <a:pt x="6937" y="17686"/>
                          <a:pt x="6844" y="17251"/>
                          <a:pt x="6937" y="16091"/>
                        </a:cubicBezTo>
                        <a:cubicBezTo>
                          <a:pt x="6867" y="15221"/>
                          <a:pt x="6682" y="14062"/>
                          <a:pt x="6937" y="13337"/>
                        </a:cubicBezTo>
                        <a:cubicBezTo>
                          <a:pt x="7030" y="13047"/>
                          <a:pt x="7308" y="12757"/>
                          <a:pt x="7308" y="12757"/>
                        </a:cubicBezTo>
                        <a:cubicBezTo>
                          <a:pt x="7563" y="13192"/>
                          <a:pt x="7540" y="13772"/>
                          <a:pt x="7679" y="14932"/>
                        </a:cubicBezTo>
                        <a:cubicBezTo>
                          <a:pt x="7865" y="12177"/>
                          <a:pt x="7679" y="13047"/>
                          <a:pt x="8376" y="13337"/>
                        </a:cubicBezTo>
                        <a:cubicBezTo>
                          <a:pt x="8236" y="11017"/>
                          <a:pt x="8468" y="11017"/>
                          <a:pt x="8863" y="10583"/>
                        </a:cubicBezTo>
                        <a:cubicBezTo>
                          <a:pt x="8886" y="10293"/>
                          <a:pt x="8979" y="8263"/>
                          <a:pt x="9118" y="7828"/>
                        </a:cubicBezTo>
                        <a:cubicBezTo>
                          <a:pt x="9234" y="7538"/>
                          <a:pt x="9489" y="7248"/>
                          <a:pt x="9489" y="7248"/>
                        </a:cubicBezTo>
                        <a:cubicBezTo>
                          <a:pt x="9976" y="7828"/>
                          <a:pt x="9582" y="8408"/>
                          <a:pt x="10000" y="9133"/>
                        </a:cubicBezTo>
                        <a:cubicBezTo>
                          <a:pt x="10046" y="8843"/>
                          <a:pt x="10092" y="8263"/>
                          <a:pt x="10185" y="8118"/>
                        </a:cubicBezTo>
                        <a:cubicBezTo>
                          <a:pt x="10324" y="7973"/>
                          <a:pt x="10487" y="8843"/>
                          <a:pt x="10603" y="8408"/>
                        </a:cubicBezTo>
                        <a:cubicBezTo>
                          <a:pt x="10696" y="8263"/>
                          <a:pt x="10603" y="7538"/>
                          <a:pt x="10556" y="7248"/>
                        </a:cubicBezTo>
                        <a:cubicBezTo>
                          <a:pt x="10464" y="6813"/>
                          <a:pt x="10301" y="6813"/>
                          <a:pt x="10185" y="6668"/>
                        </a:cubicBezTo>
                        <a:cubicBezTo>
                          <a:pt x="10116" y="6523"/>
                          <a:pt x="10000" y="6379"/>
                          <a:pt x="10000" y="6379"/>
                        </a:cubicBezTo>
                        <a:cubicBezTo>
                          <a:pt x="10208" y="5509"/>
                          <a:pt x="10278" y="5219"/>
                          <a:pt x="10556" y="5799"/>
                        </a:cubicBezTo>
                        <a:cubicBezTo>
                          <a:pt x="10696" y="5509"/>
                          <a:pt x="10835" y="5074"/>
                          <a:pt x="10997" y="5074"/>
                        </a:cubicBezTo>
                        <a:cubicBezTo>
                          <a:pt x="11206" y="5219"/>
                          <a:pt x="11856" y="6234"/>
                          <a:pt x="12041" y="6668"/>
                        </a:cubicBezTo>
                        <a:cubicBezTo>
                          <a:pt x="12227" y="7103"/>
                          <a:pt x="12621" y="7828"/>
                          <a:pt x="12621" y="7828"/>
                        </a:cubicBezTo>
                        <a:cubicBezTo>
                          <a:pt x="12714" y="7828"/>
                          <a:pt x="12992" y="7538"/>
                          <a:pt x="13108" y="7248"/>
                        </a:cubicBezTo>
                        <a:cubicBezTo>
                          <a:pt x="13224" y="6813"/>
                          <a:pt x="13480" y="6089"/>
                          <a:pt x="13480" y="6089"/>
                        </a:cubicBezTo>
                        <a:cubicBezTo>
                          <a:pt x="13573" y="6089"/>
                          <a:pt x="13874" y="6379"/>
                          <a:pt x="13921" y="6958"/>
                        </a:cubicBezTo>
                        <a:cubicBezTo>
                          <a:pt x="13990" y="7973"/>
                          <a:pt x="13665" y="8843"/>
                          <a:pt x="13549" y="9133"/>
                        </a:cubicBezTo>
                        <a:cubicBezTo>
                          <a:pt x="13364" y="10003"/>
                          <a:pt x="13178" y="10003"/>
                          <a:pt x="13108" y="11162"/>
                        </a:cubicBezTo>
                        <a:cubicBezTo>
                          <a:pt x="13178" y="12467"/>
                          <a:pt x="13085" y="13337"/>
                          <a:pt x="13178" y="14642"/>
                        </a:cubicBezTo>
                        <a:cubicBezTo>
                          <a:pt x="13317" y="13482"/>
                          <a:pt x="13387" y="13192"/>
                          <a:pt x="13665" y="13627"/>
                        </a:cubicBezTo>
                        <a:cubicBezTo>
                          <a:pt x="13805" y="15656"/>
                          <a:pt x="13967" y="13482"/>
                          <a:pt x="14176" y="12757"/>
                        </a:cubicBezTo>
                        <a:cubicBezTo>
                          <a:pt x="14222" y="12467"/>
                          <a:pt x="14222" y="12032"/>
                          <a:pt x="14292" y="11887"/>
                        </a:cubicBezTo>
                        <a:cubicBezTo>
                          <a:pt x="14338" y="11597"/>
                          <a:pt x="14431" y="11742"/>
                          <a:pt x="14477" y="11597"/>
                        </a:cubicBezTo>
                        <a:cubicBezTo>
                          <a:pt x="14524" y="11307"/>
                          <a:pt x="14524" y="10872"/>
                          <a:pt x="14547" y="10583"/>
                        </a:cubicBezTo>
                        <a:cubicBezTo>
                          <a:pt x="14663" y="9423"/>
                          <a:pt x="14802" y="9133"/>
                          <a:pt x="15034" y="8843"/>
                        </a:cubicBezTo>
                        <a:cubicBezTo>
                          <a:pt x="15405" y="8988"/>
                          <a:pt x="15869" y="10003"/>
                          <a:pt x="16241" y="10003"/>
                        </a:cubicBezTo>
                        <a:lnTo>
                          <a:pt x="18421" y="1217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" name="Shape 97"/>
                  <p:cNvSpPr/>
                  <p:nvPr/>
                </p:nvSpPr>
                <p:spPr>
                  <a:xfrm>
                    <a:off x="433682" y="66675"/>
                    <a:ext cx="18756" cy="1481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30" h="20160" extrusionOk="0">
                        <a:moveTo>
                          <a:pt x="120" y="20160"/>
                        </a:moveTo>
                        <a:cubicBezTo>
                          <a:pt x="3604" y="5760"/>
                          <a:pt x="6391" y="4320"/>
                          <a:pt x="19630" y="0"/>
                        </a:cubicBezTo>
                        <a:cubicBezTo>
                          <a:pt x="18236" y="3600"/>
                          <a:pt x="15449" y="15840"/>
                          <a:pt x="11269" y="17280"/>
                        </a:cubicBezTo>
                        <a:cubicBezTo>
                          <a:pt x="-1970" y="21600"/>
                          <a:pt x="120" y="6480"/>
                          <a:pt x="120" y="2016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" name="Shape 98"/>
                  <p:cNvSpPr/>
                  <p:nvPr/>
                </p:nvSpPr>
                <p:spPr>
                  <a:xfrm>
                    <a:off x="410631" y="88900"/>
                    <a:ext cx="23978" cy="1746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170" h="21600" extrusionOk="0">
                        <a:moveTo>
                          <a:pt x="1051" y="21600"/>
                        </a:moveTo>
                        <a:cubicBezTo>
                          <a:pt x="-1894" y="9450"/>
                          <a:pt x="1542" y="6750"/>
                          <a:pt x="8906" y="0"/>
                        </a:cubicBezTo>
                        <a:cubicBezTo>
                          <a:pt x="11361" y="675"/>
                          <a:pt x="15288" y="0"/>
                          <a:pt x="16761" y="2700"/>
                        </a:cubicBezTo>
                        <a:cubicBezTo>
                          <a:pt x="19706" y="8775"/>
                          <a:pt x="5961" y="21600"/>
                          <a:pt x="1051" y="216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Shape 99"/>
                  <p:cNvSpPr/>
                  <p:nvPr/>
                </p:nvSpPr>
                <p:spPr>
                  <a:xfrm>
                    <a:off x="515962" y="152929"/>
                    <a:ext cx="26526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1278" h="19200" extrusionOk="0">
                        <a:moveTo>
                          <a:pt x="6455" y="19200"/>
                        </a:moveTo>
                        <a:cubicBezTo>
                          <a:pt x="3044" y="14400"/>
                          <a:pt x="-4061" y="9600"/>
                          <a:pt x="3044" y="0"/>
                        </a:cubicBezTo>
                        <a:cubicBezTo>
                          <a:pt x="17539" y="8400"/>
                          <a:pt x="9013" y="-2400"/>
                          <a:pt x="6455" y="1920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Shape 100"/>
                  <p:cNvSpPr/>
                  <p:nvPr/>
                </p:nvSpPr>
                <p:spPr>
                  <a:xfrm>
                    <a:off x="593724" y="155657"/>
                    <a:ext cx="18681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4120" h="9804" extrusionOk="0">
                        <a:moveTo>
                          <a:pt x="0" y="6496"/>
                        </a:moveTo>
                        <a:cubicBezTo>
                          <a:pt x="2057" y="4532"/>
                          <a:pt x="3600" y="1587"/>
                          <a:pt x="6171" y="605"/>
                        </a:cubicBezTo>
                        <a:cubicBezTo>
                          <a:pt x="21600" y="-3813"/>
                          <a:pt x="11829" y="17787"/>
                          <a:pt x="0" y="64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Shape 101"/>
                  <p:cNvSpPr/>
                  <p:nvPr/>
                </p:nvSpPr>
                <p:spPr>
                  <a:xfrm>
                    <a:off x="364114" y="89037"/>
                    <a:ext cx="18474" cy="1270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7953" h="13172" extrusionOk="0">
                        <a:moveTo>
                          <a:pt x="1230" y="11438"/>
                        </a:moveTo>
                        <a:cubicBezTo>
                          <a:pt x="-3647" y="-4402"/>
                          <a:pt x="6805" y="-82"/>
                          <a:pt x="17953" y="2798"/>
                        </a:cubicBezTo>
                        <a:cubicBezTo>
                          <a:pt x="6108" y="7118"/>
                          <a:pt x="6805" y="17198"/>
                          <a:pt x="1230" y="114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25" name="Group 125"/>
              <p:cNvGrpSpPr/>
              <p:nvPr/>
            </p:nvGrpSpPr>
            <p:grpSpPr>
              <a:xfrm>
                <a:off x="212724" y="11112"/>
                <a:ext cx="7464426" cy="663576"/>
                <a:chOff x="0" y="0"/>
                <a:chExt cx="7464424" cy="663575"/>
              </a:xfrm>
            </p:grpSpPr>
            <p:sp>
              <p:nvSpPr>
                <p:cNvPr id="104" name="Shape 104"/>
                <p:cNvSpPr/>
                <p:nvPr/>
              </p:nvSpPr>
              <p:spPr>
                <a:xfrm>
                  <a:off x="-1" y="350837"/>
                  <a:ext cx="7464425" cy="1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5" name="Shape 105"/>
                <p:cNvSpPr/>
                <p:nvPr/>
              </p:nvSpPr>
              <p:spPr>
                <a:xfrm flipH="1">
                  <a:off x="361950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6" name="Shape 106"/>
                <p:cNvSpPr/>
                <p:nvPr/>
              </p:nvSpPr>
              <p:spPr>
                <a:xfrm flipH="1">
                  <a:off x="7238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 flipH="1">
                  <a:off x="10858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 flipH="1">
                  <a:off x="14477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09" name="Shape 109"/>
                <p:cNvSpPr/>
                <p:nvPr/>
              </p:nvSpPr>
              <p:spPr>
                <a:xfrm>
                  <a:off x="18097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0" name="Shape 110"/>
                <p:cNvSpPr/>
                <p:nvPr/>
              </p:nvSpPr>
              <p:spPr>
                <a:xfrm>
                  <a:off x="21716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1" name="Shape 111"/>
                <p:cNvSpPr/>
                <p:nvPr/>
              </p:nvSpPr>
              <p:spPr>
                <a:xfrm>
                  <a:off x="25336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2" name="Shape 112"/>
                <p:cNvSpPr/>
                <p:nvPr/>
              </p:nvSpPr>
              <p:spPr>
                <a:xfrm>
                  <a:off x="28955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3" name="Shape 113"/>
                <p:cNvSpPr/>
                <p:nvPr/>
              </p:nvSpPr>
              <p:spPr>
                <a:xfrm>
                  <a:off x="32575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4" name="Shape 114"/>
                <p:cNvSpPr/>
                <p:nvPr/>
              </p:nvSpPr>
              <p:spPr>
                <a:xfrm>
                  <a:off x="36194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5" name="Shape 115"/>
                <p:cNvSpPr/>
                <p:nvPr/>
              </p:nvSpPr>
              <p:spPr>
                <a:xfrm>
                  <a:off x="39814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6" name="Shape 116"/>
                <p:cNvSpPr/>
                <p:nvPr/>
              </p:nvSpPr>
              <p:spPr>
                <a:xfrm>
                  <a:off x="43433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7" name="Shape 117"/>
                <p:cNvSpPr/>
                <p:nvPr/>
              </p:nvSpPr>
              <p:spPr>
                <a:xfrm>
                  <a:off x="47053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8" name="Shape 118"/>
                <p:cNvSpPr/>
                <p:nvPr/>
              </p:nvSpPr>
              <p:spPr>
                <a:xfrm>
                  <a:off x="50672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19" name="Shape 119"/>
                <p:cNvSpPr/>
                <p:nvPr/>
              </p:nvSpPr>
              <p:spPr>
                <a:xfrm>
                  <a:off x="54292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0" name="Shape 120"/>
                <p:cNvSpPr/>
                <p:nvPr/>
              </p:nvSpPr>
              <p:spPr>
                <a:xfrm>
                  <a:off x="57911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1" name="Shape 121"/>
                <p:cNvSpPr/>
                <p:nvPr/>
              </p:nvSpPr>
              <p:spPr>
                <a:xfrm>
                  <a:off x="61531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2" name="Shape 122"/>
                <p:cNvSpPr/>
                <p:nvPr/>
              </p:nvSpPr>
              <p:spPr>
                <a:xfrm>
                  <a:off x="65150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3" name="Shape 123"/>
                <p:cNvSpPr/>
                <p:nvPr/>
              </p:nvSpPr>
              <p:spPr>
                <a:xfrm>
                  <a:off x="687704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7238999" y="0"/>
                  <a:ext cx="1" cy="663576"/>
                </a:xfrm>
                <a:prstGeom prst="line">
                  <a:avLst/>
                </a:prstGeom>
                <a:noFill/>
                <a:ln w="9525" cap="flat">
                  <a:solidFill>
                    <a:srgbClr val="CCB374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1" name="Group 151"/>
              <p:cNvGrpSpPr/>
              <p:nvPr/>
            </p:nvGrpSpPr>
            <p:grpSpPr>
              <a:xfrm>
                <a:off x="863599" y="7937"/>
                <a:ext cx="5864226" cy="671514"/>
                <a:chOff x="0" y="0"/>
                <a:chExt cx="5864224" cy="671512"/>
              </a:xfrm>
            </p:grpSpPr>
            <p:sp>
              <p:nvSpPr>
                <p:cNvPr id="126" name="Shape 126"/>
                <p:cNvSpPr/>
                <p:nvPr/>
              </p:nvSpPr>
              <p:spPr>
                <a:xfrm>
                  <a:off x="2606674" y="1587"/>
                  <a:ext cx="1" cy="2254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2800349" y="354012"/>
                  <a:ext cx="111125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2968624" y="382587"/>
                  <a:ext cx="1" cy="4445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3330574" y="541337"/>
                  <a:ext cx="1" cy="125413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4416424" y="179387"/>
                  <a:ext cx="1" cy="28575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4267199" y="354012"/>
                  <a:ext cx="552450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4778374" y="201612"/>
                  <a:ext cx="1" cy="4667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 flipV="1">
                  <a:off x="4781549" y="4762"/>
                  <a:ext cx="1" cy="7937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 flipV="1">
                  <a:off x="5140324" y="1587"/>
                  <a:ext cx="1" cy="2889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 flipH="1">
                  <a:off x="5378450" y="354012"/>
                  <a:ext cx="123825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 flipH="1">
                  <a:off x="5168900" y="354012"/>
                  <a:ext cx="98425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 flipV="1">
                  <a:off x="5502274" y="1587"/>
                  <a:ext cx="1" cy="4286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5864224" y="573087"/>
                  <a:ext cx="1" cy="5397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1520824" y="7937"/>
                  <a:ext cx="1" cy="984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 flipH="1">
                  <a:off x="1158874" y="3174"/>
                  <a:ext cx="1" cy="534989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 flipH="1">
                  <a:off x="1117600" y="354012"/>
                  <a:ext cx="107950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904874" y="354012"/>
                  <a:ext cx="95250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 flipH="1">
                  <a:off x="587375" y="354012"/>
                  <a:ext cx="130175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-1" y="354012"/>
                  <a:ext cx="552450" cy="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 flipH="1">
                  <a:off x="431799" y="198437"/>
                  <a:ext cx="1" cy="47307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 flipH="1">
                  <a:off x="73024" y="227012"/>
                  <a:ext cx="1" cy="24765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 flipV="1">
                  <a:off x="436244" y="0"/>
                  <a:ext cx="1" cy="42863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796924" y="112712"/>
                  <a:ext cx="1" cy="152401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 flipV="1">
                  <a:off x="796924" y="3174"/>
                  <a:ext cx="1" cy="34926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4859336" y="352425"/>
                  <a:ext cx="127000" cy="0"/>
                </a:xfrm>
                <a:prstGeom prst="line">
                  <a:avLst/>
                </a:prstGeom>
                <a:noFill/>
                <a:ln w="9525" cap="flat">
                  <a:solidFill>
                    <a:srgbClr val="E5D093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pic>
          <p:nvPicPr>
            <p:cNvPr id="153" name="image1.png" descr="earth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892176" cy="8318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1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9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>
              <a:buBlip>
                <a:blip r:embed="rId14"/>
              </a:buBlip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1" u="none" strike="noStrike" cap="none" spc="0" baseline="0">
          <a:ln>
            <a:noFill/>
          </a:ln>
          <a:solidFill>
            <a:srgbClr val="3A3015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Blip>
          <a:blip r:embed="rId14"/>
        </a:buBlip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75000"/>
        <a:buFontTx/>
        <a:buBlip>
          <a:blip r:embed="rId15"/>
        </a:buBlip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oiea/investor-alerts-and-bulletins/what-you-need-know-about-end-libor-investor-bulletin#:~:text=Replacing%20LIBOR&amp;text=The%20publication%20for%20one%2Dweek,publication%20after%20June%2030%2C%202023.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treasury.gov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streasuryyieldcurv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ctrTitle"/>
          </p:nvPr>
        </p:nvSpPr>
        <p:spPr>
          <a:xfrm>
            <a:off x="1905000" y="1828800"/>
            <a:ext cx="6934200" cy="2362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0330F"/>
                </a:solidFill>
              </a:defRPr>
            </a:lvl1pPr>
          </a:lstStyle>
          <a:p>
            <a:r>
              <a:rPr dirty="0"/>
              <a:t>Interest Rates</a:t>
            </a:r>
            <a:r>
              <a:rPr lang="en-US" dirty="0"/>
              <a:t> and Fixed Income</a:t>
            </a:r>
            <a:endParaRPr dirty="0"/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xfrm>
            <a:off x="85599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r>
              <a:t>Continuous Compounding</a:t>
            </a:r>
            <a:br/>
            <a:r>
              <a:rPr sz="2200"/>
              <a:t>(Page 82-83)</a:t>
            </a:r>
          </a:p>
        </p:txBody>
      </p:sp>
      <p:sp>
        <p:nvSpPr>
          <p:cNvPr id="402" name="Shape 40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>
              <a:buBlip>
                <a:blip r:embed="rId2"/>
              </a:buBlip>
              <a:defRPr sz="2600"/>
            </a:pPr>
            <a:r>
              <a:t>In the limit as we compound more and more frequently we obtain continuously compounded interest rates</a:t>
            </a:r>
          </a:p>
          <a:p>
            <a:pPr>
              <a:buBlip>
                <a:blip r:embed="rId2"/>
              </a:buBlip>
              <a:defRPr sz="2600"/>
            </a:pPr>
            <a:r>
              <a:t>$100 grows to $100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baseline="30000">
                <a:latin typeface="Times New Roman"/>
                <a:ea typeface="Times New Roman"/>
                <a:cs typeface="Times New Roman"/>
                <a:sym typeface="Times New Roman"/>
              </a:rPr>
              <a:t>RT</a:t>
            </a:r>
            <a:r>
              <a:rPr baseline="30000"/>
              <a:t> </a:t>
            </a:r>
            <a:r>
              <a:t>when invested at a continuously compounded rate</a:t>
            </a:r>
            <a:r>
              <a:rPr i="1"/>
              <a:t>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/>
              <a:t> </a:t>
            </a:r>
            <a:r>
              <a:t>for time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  <a:p>
            <a:pPr>
              <a:buBlip>
                <a:blip r:embed="rId2"/>
              </a:buBlip>
              <a:defRPr sz="2600"/>
            </a:pPr>
            <a:r>
              <a:t>$100 received at time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discounts to $100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1" baseline="30000">
                <a:latin typeface="Times New Roman"/>
                <a:ea typeface="Times New Roman"/>
                <a:cs typeface="Times New Roman"/>
                <a:sym typeface="Times New Roman"/>
              </a:rPr>
              <a:t>-RT</a:t>
            </a:r>
            <a:r>
              <a:rPr baseline="30000"/>
              <a:t> </a:t>
            </a:r>
            <a:r>
              <a:t>at time zero when the continuously compounded discount rate is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</a:p>
        </p:txBody>
      </p:sp>
      <p:sp>
        <p:nvSpPr>
          <p:cNvPr id="403" name="Shape 403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r>
              <a:t>Conversion Formulas </a:t>
            </a:r>
            <a:r>
              <a:rPr sz="2200"/>
              <a:t>(Page 83)</a:t>
            </a:r>
          </a:p>
        </p:txBody>
      </p:sp>
      <p:sp>
        <p:nvSpPr>
          <p:cNvPr id="407" name="Shape 4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pPr>
              <a:buSzTx/>
              <a:buNone/>
            </a:pPr>
            <a:r>
              <a:t>Define</a:t>
            </a: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  <a:r>
              <a:rPr baseline="-25000"/>
              <a:t>c </a:t>
            </a:r>
            <a:r>
              <a:rPr i="0">
                <a:latin typeface="Arial"/>
                <a:ea typeface="Arial"/>
                <a:cs typeface="Arial"/>
                <a:sym typeface="Arial"/>
              </a:rPr>
              <a:t>: continuously compounded rate</a:t>
            </a:r>
          </a:p>
          <a:p>
            <a:pPr>
              <a:buSzTx/>
              <a:buNone/>
              <a:defRPr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</a:t>
            </a:r>
            <a:r>
              <a:rPr baseline="-25000"/>
              <a:t>m</a:t>
            </a:r>
            <a:r>
              <a:rPr i="0">
                <a:latin typeface="Arial"/>
                <a:ea typeface="Arial"/>
                <a:cs typeface="Arial"/>
                <a:sym typeface="Arial"/>
              </a:rPr>
              <a:t>: same rate with compounding </a:t>
            </a:r>
            <a:r>
              <a:rPr>
                <a:latin typeface="Arial"/>
                <a:ea typeface="Arial"/>
                <a:cs typeface="Arial"/>
                <a:sym typeface="Arial"/>
              </a:rPr>
              <a:t>m</a:t>
            </a:r>
            <a:r>
              <a:rPr i="0">
                <a:latin typeface="Arial"/>
                <a:ea typeface="Arial"/>
                <a:cs typeface="Arial"/>
                <a:sym typeface="Arial"/>
              </a:rPr>
              <a:t> times per year</a:t>
            </a:r>
          </a:p>
        </p:txBody>
      </p:sp>
      <p:sp>
        <p:nvSpPr>
          <p:cNvPr id="408" name="Shape 408"/>
          <p:cNvSpPr>
            <a:spLocks noGrp="1"/>
          </p:cNvSpPr>
          <p:nvPr>
            <p:ph type="sldNum" sz="quarter" idx="2"/>
          </p:nvPr>
        </p:nvSpPr>
        <p:spPr>
          <a:xfrm>
            <a:off x="8169488" y="649297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409" name="image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31" y="3903764"/>
            <a:ext cx="2815842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Examples</a:t>
            </a:r>
          </a:p>
        </p:txBody>
      </p:sp>
      <p:sp>
        <p:nvSpPr>
          <p:cNvPr id="413" name="Shape 41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28148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10% with semi-annual compounding is equivalent to 2ln(1.05)=9.758% with continuous compounding</a:t>
            </a:r>
          </a:p>
          <a:p>
            <a:pPr>
              <a:buBlip>
                <a:blip r:embed="rId2"/>
              </a:buBlip>
            </a:pPr>
            <a:r>
              <a:t>8% with continuous compounding is equivalent to 4(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30000"/>
              <a:t>0.08/4</a:t>
            </a:r>
            <a:r>
              <a:t> -1)=8.08% with quarterly compounding</a:t>
            </a:r>
          </a:p>
          <a:p>
            <a:pPr>
              <a:buBlip>
                <a:blip r:embed="rId2"/>
              </a:buBlip>
            </a:pPr>
            <a:r>
              <a:t>Rates used in option pricing are nearly always expressed with continuous compounding</a:t>
            </a:r>
          </a:p>
        </p:txBody>
      </p:sp>
      <p:sp>
        <p:nvSpPr>
          <p:cNvPr id="414" name="Shape 41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xfrm>
            <a:off x="304800" y="6858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LIBOR</a:t>
            </a:r>
          </a:p>
        </p:txBody>
      </p:sp>
      <p:sp>
        <p:nvSpPr>
          <p:cNvPr id="418" name="Shape 418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43576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9184" indent="-329184" defTabSz="877823">
              <a:buBlip>
                <a:blip r:embed="rId2"/>
              </a:buBlip>
              <a:defRPr sz="2688"/>
            </a:pPr>
            <a:r>
              <a:rPr dirty="0"/>
              <a:t>LIBOR </a:t>
            </a:r>
            <a:r>
              <a:rPr lang="en-US" dirty="0"/>
              <a:t>used to be the benchmark for interbank borrowing rates (until June 2023).</a:t>
            </a:r>
          </a:p>
          <a:p>
            <a:pPr marL="329184" indent="-329184" defTabSz="877823">
              <a:buBlip>
                <a:blip r:embed="rId2"/>
              </a:buBlip>
              <a:defRPr sz="2688"/>
            </a:pPr>
            <a:r>
              <a:rPr lang="en-US" dirty="0"/>
              <a:t>This wa</a:t>
            </a:r>
            <a:r>
              <a:rPr dirty="0"/>
              <a:t>s the rate of interest at which a AA-rated bank c</a:t>
            </a:r>
            <a:r>
              <a:rPr lang="en-US" dirty="0"/>
              <a:t>ould</a:t>
            </a:r>
            <a:r>
              <a:rPr dirty="0"/>
              <a:t> borrow money on an </a:t>
            </a:r>
            <a:r>
              <a:rPr u="sng" dirty="0"/>
              <a:t>unsecured basis </a:t>
            </a:r>
            <a:r>
              <a:rPr dirty="0"/>
              <a:t>from another bank </a:t>
            </a:r>
          </a:p>
          <a:p>
            <a:pPr marL="329184" indent="-329184" defTabSz="877823">
              <a:buBlip>
                <a:blip r:embed="rId2"/>
              </a:buBlip>
              <a:defRPr sz="2688"/>
            </a:pPr>
            <a:r>
              <a:rPr dirty="0"/>
              <a:t>LIBOR </a:t>
            </a:r>
            <a:r>
              <a:rPr lang="en-US" dirty="0"/>
              <a:t>wa</a:t>
            </a:r>
            <a:r>
              <a:rPr dirty="0"/>
              <a:t>s open to manipulation, and </a:t>
            </a:r>
            <a:r>
              <a:rPr lang="en-US" dirty="0"/>
              <a:t>became controversial after several manipulation attempts were uncovered</a:t>
            </a:r>
            <a:r>
              <a:rPr dirty="0"/>
              <a:t>. </a:t>
            </a:r>
            <a:endParaRPr lang="en-US" dirty="0"/>
          </a:p>
          <a:p>
            <a:pPr marL="329184" indent="-329184" defTabSz="877823">
              <a:buBlip>
                <a:blip r:embed="rId2"/>
              </a:buBlip>
              <a:defRPr sz="2688"/>
            </a:pPr>
            <a:r>
              <a:rPr dirty="0"/>
              <a:t>For this reason it </a:t>
            </a:r>
            <a:r>
              <a:rPr lang="en-US" dirty="0"/>
              <a:t>was phased out over the past 5 years. </a:t>
            </a:r>
            <a:r>
              <a:rPr lang="en-US" dirty="0">
                <a:hlinkClick r:id="rId3"/>
              </a:rPr>
              <a:t>It ceased being published in June 2023</a:t>
            </a:r>
            <a:r>
              <a:rPr lang="en-US" dirty="0"/>
              <a:t>.</a:t>
            </a:r>
          </a:p>
        </p:txBody>
      </p:sp>
      <p:sp>
        <p:nvSpPr>
          <p:cNvPr id="419" name="Shape 419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FE94-B7DE-EA47-98A6-EAD8711B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reference rates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E63B50-6C32-A2FF-D58A-773C558F30F6}"/>
              </a:ext>
            </a:extLst>
          </p:cNvPr>
          <p:cNvSpPr txBox="1">
            <a:spLocks/>
          </p:cNvSpPr>
          <p:nvPr/>
        </p:nvSpPr>
        <p:spPr>
          <a:xfrm>
            <a:off x="296452" y="2743200"/>
            <a:ext cx="8551096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Blip>
                <a:blip r:embed="rId3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81100" marR="0" indent="-2667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488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hangingPunct="1"/>
            <a:r>
              <a:rPr lang="en-US" dirty="0"/>
              <a:t>US dollar: SOFR (secured overnight funding rate) </a:t>
            </a:r>
          </a:p>
          <a:p>
            <a:pPr hangingPunct="1"/>
            <a:r>
              <a:rPr lang="en-US" dirty="0"/>
              <a:t>GBP: SONIA (sterling overnight index average</a:t>
            </a:r>
          </a:p>
          <a:p>
            <a:pPr hangingPunct="1"/>
            <a:r>
              <a:rPr lang="en-US" dirty="0"/>
              <a:t>EU: ESTR (euro short-term rate), co-exists with EURIBOR</a:t>
            </a:r>
          </a:p>
          <a:p>
            <a:pPr hangingPunct="1"/>
            <a:r>
              <a:rPr lang="en-US" dirty="0"/>
              <a:t>Switzerland: SARON (Swiss average overnight rate)</a:t>
            </a:r>
          </a:p>
          <a:p>
            <a:pPr hangingPunct="1"/>
            <a:r>
              <a:rPr lang="en-US" dirty="0"/>
              <a:t>Japan: TONAR (Tokyo average overnight rate) </a:t>
            </a:r>
          </a:p>
        </p:txBody>
      </p:sp>
    </p:spTree>
    <p:extLst>
      <p:ext uri="{BB962C8B-B14F-4D97-AF65-F5344CB8AC3E}">
        <p14:creationId xmlns:p14="http://schemas.microsoft.com/office/powerpoint/2010/main" val="17670716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057E-C3A9-771A-DE43-3F1E1526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732FEB-DA75-7121-F680-7DC0B7713C00}"/>
              </a:ext>
            </a:extLst>
          </p:cNvPr>
          <p:cNvSpPr txBox="1">
            <a:spLocks/>
          </p:cNvSpPr>
          <p:nvPr/>
        </p:nvSpPr>
        <p:spPr>
          <a:xfrm>
            <a:off x="685800" y="2147888"/>
            <a:ext cx="77724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Blip>
                <a:blip r:embed="rId3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81100" marR="0" indent="-2667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488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hangingPunct="1">
              <a:defRPr/>
            </a:pPr>
            <a:r>
              <a:rPr lang="en-CA" dirty="0"/>
              <a:t>Repurchase agreement is a type of short-term borrowing where a financial institution that owns securities agrees to sell them for </a:t>
            </a:r>
            <a:r>
              <a:rPr lang="en-CA" i="1" dirty="0">
                <a:latin typeface="+mj-lt"/>
              </a:rPr>
              <a:t>X</a:t>
            </a:r>
            <a:r>
              <a:rPr lang="en-CA" dirty="0"/>
              <a:t> and buy them back in the future (usually the next day) for a slightly higher price, </a:t>
            </a:r>
            <a:r>
              <a:rPr lang="en-CA" i="1" dirty="0">
                <a:latin typeface="+mj-lt"/>
              </a:rPr>
              <a:t>Y</a:t>
            </a:r>
          </a:p>
          <a:p>
            <a:pPr hangingPunct="1">
              <a:defRPr/>
            </a:pPr>
            <a:r>
              <a:rPr lang="en-CA" dirty="0"/>
              <a:t>The financial institution obtains a loan.</a:t>
            </a:r>
          </a:p>
          <a:p>
            <a:pPr hangingPunct="1">
              <a:defRPr/>
            </a:pPr>
            <a:r>
              <a:rPr lang="en-CA" dirty="0"/>
              <a:t>The rate of interest is calculated from the difference between </a:t>
            </a:r>
            <a:r>
              <a:rPr lang="en-CA" i="1" dirty="0">
                <a:latin typeface="+mj-lt"/>
              </a:rPr>
              <a:t>X</a:t>
            </a:r>
            <a:r>
              <a:rPr lang="en-CA" dirty="0"/>
              <a:t> and </a:t>
            </a:r>
            <a:r>
              <a:rPr lang="en-CA" i="1" dirty="0">
                <a:latin typeface="+mj-lt"/>
              </a:rPr>
              <a:t>Y</a:t>
            </a:r>
            <a:r>
              <a:rPr lang="en-CA" dirty="0"/>
              <a:t> and is known as the repo rate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590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EC75-893C-B697-E7A2-EDB8CAD2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Tri-party repo</a:t>
            </a:r>
          </a:p>
        </p:txBody>
      </p:sp>
      <p:pic>
        <p:nvPicPr>
          <p:cNvPr id="5" name="Picture 4" descr="A diagram of a dealer&#10;&#10;Description automatically generated">
            <a:extLst>
              <a:ext uri="{FF2B5EF4-FFF2-40B4-BE49-F238E27FC236}">
                <a16:creationId xmlns:a16="http://schemas.microsoft.com/office/drawing/2014/main" id="{395631A5-5184-E74E-17C3-8E8309E1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2073275"/>
            <a:ext cx="7772400" cy="29270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B677B8-D0F7-F3D8-429A-1B833F7B6FCB}"/>
              </a:ext>
            </a:extLst>
          </p:cNvPr>
          <p:cNvSpPr txBox="1">
            <a:spLocks/>
          </p:cNvSpPr>
          <p:nvPr/>
        </p:nvSpPr>
        <p:spPr>
          <a:xfrm>
            <a:off x="938049" y="5111805"/>
            <a:ext cx="7772400" cy="1446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Blip>
                <a:blip r:embed="rId3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75000"/>
              <a:buFontTx/>
              <a:buBlip>
                <a:blip r:embed="rId4"/>
              </a:buBlip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81100" marR="0" indent="-2667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916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488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  <a:defRPr/>
            </a:pPr>
            <a:r>
              <a:rPr lang="en-CA" dirty="0">
                <a:latin typeface="+mj-lt"/>
              </a:rPr>
              <a:t>Example: hedge fund borrows cash from a money market fund using a financial institution (dealer) as intermediary</a:t>
            </a:r>
          </a:p>
        </p:txBody>
      </p:sp>
    </p:spTree>
    <p:extLst>
      <p:ext uri="{BB962C8B-B14F-4D97-AF65-F5344CB8AC3E}">
        <p14:creationId xmlns:p14="http://schemas.microsoft.com/office/powerpoint/2010/main" val="2567969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735-7245-2816-ED7B-2DE62C62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C695-A66E-3392-5A80-43C7E57D2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repo market is the lifeblood of Wall Street</a:t>
            </a:r>
          </a:p>
          <a:p>
            <a:r>
              <a:rPr lang="en-US" dirty="0"/>
              <a:t>The gross size of this market is about $5.1 trillion</a:t>
            </a:r>
          </a:p>
          <a:p>
            <a:r>
              <a:rPr lang="en-US" dirty="0"/>
              <a:t>The SOFR rate is calculated daily by the Federal Reserve from repo rates:</a:t>
            </a:r>
          </a:p>
          <a:p>
            <a:pPr lvl="1"/>
            <a:r>
              <a:rPr lang="en-US" dirty="0"/>
              <a:t>Secured</a:t>
            </a:r>
          </a:p>
          <a:p>
            <a:pPr lvl="1"/>
            <a:r>
              <a:rPr lang="en-US" dirty="0"/>
              <a:t>Overnight rate (1-day)</a:t>
            </a:r>
          </a:p>
          <a:p>
            <a:pPr lvl="1"/>
            <a:r>
              <a:rPr lang="en-US" dirty="0"/>
              <a:t>Funding rate </a:t>
            </a:r>
          </a:p>
        </p:txBody>
      </p:sp>
    </p:spTree>
    <p:extLst>
      <p:ext uri="{BB962C8B-B14F-4D97-AF65-F5344CB8AC3E}">
        <p14:creationId xmlns:p14="http://schemas.microsoft.com/office/powerpoint/2010/main" val="7550266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Treasury Rate</a:t>
            </a:r>
          </a:p>
        </p:txBody>
      </p:sp>
      <p:sp>
        <p:nvSpPr>
          <p:cNvPr id="428" name="Shape 428"/>
          <p:cNvSpPr>
            <a:spLocks noGrp="1"/>
          </p:cNvSpPr>
          <p:nvPr>
            <p:ph type="body" idx="1"/>
          </p:nvPr>
        </p:nvSpPr>
        <p:spPr>
          <a:xfrm>
            <a:off x="685800" y="2147886"/>
            <a:ext cx="7772400" cy="377983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Rate on instruments issued by a government in its own currency</a:t>
            </a:r>
          </a:p>
          <a:p>
            <a:pPr>
              <a:buBlip>
                <a:blip r:embed="rId2"/>
              </a:buBlip>
            </a:pPr>
            <a:r>
              <a:rPr dirty="0"/>
              <a:t>In the US, the US Treasury issues debt instruments:</a:t>
            </a:r>
          </a:p>
          <a:p>
            <a:pPr marL="742950" lvl="1" indent="-28575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dirty="0"/>
              <a:t>Treasury Bills (1m, 3m, 6m, 1y)</a:t>
            </a:r>
          </a:p>
          <a:p>
            <a:pPr marL="742950" lvl="1" indent="-28575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dirty="0"/>
              <a:t>Treasury Notes (2Y, 5Y, 7Y)</a:t>
            </a:r>
          </a:p>
          <a:p>
            <a:pPr marL="742950" lvl="1" indent="-28575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dirty="0"/>
              <a:t>Treasury Bonds (10Y,30Y) 100Y?</a:t>
            </a:r>
          </a:p>
          <a:p>
            <a:pPr marL="0" indent="0">
              <a:buSzTx/>
              <a:buNone/>
              <a:defRPr>
                <a:solidFill>
                  <a:srgbClr val="0070C0"/>
                </a:solidFill>
              </a:defRPr>
            </a:pPr>
            <a:r>
              <a:rPr u="sng" dirty="0">
                <a:solidFill>
                  <a:srgbClr val="E5D093"/>
                </a:solidFill>
                <a:uFill>
                  <a:solidFill>
                    <a:srgbClr val="E5D093"/>
                  </a:solidFill>
                </a:uFill>
                <a:hlinkClick r:id="rId4"/>
              </a:rPr>
              <a:t>https://home.treasury.gov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xfrm>
            <a:off x="246062" y="930275"/>
            <a:ext cx="86693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Normal</a:t>
            </a:r>
            <a:r>
              <a:rPr dirty="0"/>
              <a:t> shape of the </a:t>
            </a:r>
            <a:r>
              <a:rPr lang="en-US" dirty="0"/>
              <a:t>Treasury</a:t>
            </a:r>
            <a:r>
              <a:rPr dirty="0"/>
              <a:t> curve</a:t>
            </a:r>
          </a:p>
        </p:txBody>
      </p:sp>
      <p:sp>
        <p:nvSpPr>
          <p:cNvPr id="541" name="Shape 541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259984" y="5791199"/>
            <a:ext cx="796483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Published daily at </a:t>
            </a:r>
            <a:r>
              <a:rPr dirty="0">
                <a:solidFill>
                  <a:srgbClr val="0070C0"/>
                </a:solidFill>
              </a:rPr>
              <a:t>https://</a:t>
            </a:r>
            <a:r>
              <a:rPr dirty="0" err="1">
                <a:solidFill>
                  <a:srgbClr val="0070C0"/>
                </a:solidFill>
              </a:rPr>
              <a:t>www.treasury.gov</a:t>
            </a:r>
            <a:r>
              <a:rPr dirty="0">
                <a:solidFill>
                  <a:srgbClr val="0070C0"/>
                </a:solidFill>
              </a:rPr>
              <a:t>/resource-center/data-chart-center/</a:t>
            </a:r>
          </a:p>
        </p:txBody>
      </p:sp>
      <p:pic>
        <p:nvPicPr>
          <p:cNvPr id="543" name="USDtreasu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81" y="1912793"/>
            <a:ext cx="5710038" cy="3806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767148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interest rates?</a:t>
            </a:r>
          </a:p>
        </p:txBody>
      </p:sp>
      <p:sp>
        <p:nvSpPr>
          <p:cNvPr id="361" name="Shape 361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7772400" cy="377983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Time value of money: how much is worth today one dollar paid in the future?</a:t>
            </a:r>
          </a:p>
          <a:p>
            <a:pPr>
              <a:buBlip>
                <a:blip r:embed="rId2"/>
              </a:buBlip>
            </a:pPr>
            <a:r>
              <a:t>Debt is the life blood of the modern economy</a:t>
            </a:r>
          </a:p>
          <a:p>
            <a:pPr>
              <a:buBlip>
                <a:blip r:embed="rId2"/>
              </a:buBlip>
            </a:pPr>
            <a:r>
              <a:t>Governments, companies and consumers borrow money. </a:t>
            </a:r>
          </a:p>
          <a:p>
            <a:pPr>
              <a:buBlip>
                <a:blip r:embed="rId2"/>
              </a:buBlip>
            </a:pPr>
            <a:r>
              <a:t>Interest rates are a major determinant of the value of these liabilities </a:t>
            </a:r>
          </a:p>
        </p:txBody>
      </p:sp>
      <p:sp>
        <p:nvSpPr>
          <p:cNvPr id="362" name="Shape 362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>
            <a:lvl1pPr>
              <a:defRPr sz="3900"/>
            </a:lvl1pPr>
          </a:lstStyle>
          <a:p>
            <a:r>
              <a:t>Yield Curve Properties/Assumptions</a:t>
            </a:r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495300" y="2477289"/>
            <a:ext cx="8153400" cy="4160099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buBlip>
                <a:blip r:embed="rId2"/>
              </a:buBlip>
            </a:pPr>
            <a:r>
              <a:rPr dirty="0"/>
              <a:t>Zero rates should be positive</a:t>
            </a:r>
          </a:p>
          <a:p>
            <a:pPr>
              <a:buBlip>
                <a:blip r:embed="rId2"/>
              </a:buBlip>
            </a:pPr>
            <a:r>
              <a:rPr dirty="0"/>
              <a:t>Yield curve should be increasing(?)</a:t>
            </a:r>
          </a:p>
          <a:p>
            <a:pPr marL="742950" lvl="1" indent="-28575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dirty="0"/>
              <a:t>Normal vs. Inverted yield curves</a:t>
            </a:r>
            <a:endParaRPr lang="en-US" dirty="0"/>
          </a:p>
          <a:p>
            <a:pPr marL="742950" lvl="1" indent="-285750">
              <a:spcBef>
                <a:spcPts val="500"/>
              </a:spcBef>
              <a:buBlip>
                <a:blip r:embed="rId3"/>
              </a:buBlip>
              <a:defRPr sz="2400"/>
            </a:pPr>
            <a:endParaRPr lang="en-US" dirty="0"/>
          </a:p>
          <a:p>
            <a:pPr marL="9525" indent="0">
              <a:spcBef>
                <a:spcPts val="500"/>
              </a:spcBef>
              <a:buNone/>
              <a:defRPr sz="2400"/>
            </a:pPr>
            <a:r>
              <a:rPr lang="en-US" dirty="0"/>
              <a:t>Bond investors expect to be paid more for long-term bonds than for short-term bonds. </a:t>
            </a:r>
          </a:p>
          <a:p>
            <a:pPr marL="9525" indent="0">
              <a:spcBef>
                <a:spcPts val="500"/>
              </a:spcBef>
              <a:buNone/>
              <a:defRPr sz="2400"/>
            </a:pPr>
            <a:r>
              <a:rPr lang="en-US" dirty="0"/>
              <a:t>Once in a while, short-term rates rise above long-term rates. This is called an inverted yield curve, and it is considered to anticipate a recession.</a:t>
            </a:r>
          </a:p>
        </p:txBody>
      </p:sp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73688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4833-D7F6-17D7-8DF6-AC2FBA0F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Recent Treasury yield curve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B3A2F-D0B1-0FDE-D6DF-F1113D0B18BA}"/>
              </a:ext>
            </a:extLst>
          </p:cNvPr>
          <p:cNvSpPr txBox="1"/>
          <p:nvPr/>
        </p:nvSpPr>
        <p:spPr>
          <a:xfrm>
            <a:off x="861848" y="6400800"/>
            <a:ext cx="47169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  <a:hlinkClick r:id="rId2"/>
              </a:rPr>
              <a:t>https://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  <a:hlinkClick r:id="rId2"/>
              </a:rPr>
              <a:t>www.ustreasuryyieldcurve.com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  <a:hlinkClick r:id="rId2"/>
              </a:rPr>
              <a:t>/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Picture 4" descr="A graph showing a curve&#10;&#10;Description automatically generated">
            <a:extLst>
              <a:ext uri="{FF2B5EF4-FFF2-40B4-BE49-F238E27FC236}">
                <a16:creationId xmlns:a16="http://schemas.microsoft.com/office/drawing/2014/main" id="{22051B94-7750-1273-36AF-B3A5311BC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87" y="1891581"/>
            <a:ext cx="5630151" cy="44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891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U.S. Fed Funds Rate</a:t>
            </a:r>
          </a:p>
        </p:txBody>
      </p:sp>
      <p:sp>
        <p:nvSpPr>
          <p:cNvPr id="433" name="Shape 4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Unsecured interbank overnight rate of interest 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Allows banks to adjust the cash (i.e., reserves) on deposit with the Federal Reserve at the end of each day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The effective fed funds rate is the average rate on brokered transactions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The central bank may intervene with its own transactions to raise or lower the rate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Similar arrangements in other countries</a:t>
            </a:r>
          </a:p>
        </p:txBody>
      </p:sp>
      <p:sp>
        <p:nvSpPr>
          <p:cNvPr id="434" name="Shape 43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Bonds</a:t>
            </a:r>
          </a:p>
        </p:txBody>
      </p:sp>
      <p:sp>
        <p:nvSpPr>
          <p:cNvPr id="483" name="Shape 483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7772400" cy="377983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Simplest debt instrument: issued by governments, municipalities or corporations </a:t>
            </a:r>
          </a:p>
          <a:p>
            <a:pPr>
              <a:buBlip>
                <a:blip r:embed="rId2"/>
              </a:buBlip>
            </a:pPr>
            <a:r>
              <a:t>Pays coupons (fixed or floating, linked to a reference rate)</a:t>
            </a:r>
          </a:p>
          <a:p>
            <a:pPr>
              <a:buBlip>
                <a:blip r:embed="rId2"/>
              </a:buBlip>
            </a:pPr>
            <a:r>
              <a:t>Can be non-callable or callable</a:t>
            </a:r>
          </a:p>
          <a:p>
            <a:pPr>
              <a:buBlip>
                <a:blip r:embed="rId2"/>
              </a:buBlip>
            </a:pPr>
            <a:r>
              <a:t>May be converted to shares of the issuing company (convertible bonds)</a:t>
            </a:r>
          </a:p>
        </p:txBody>
      </p:sp>
      <p:sp>
        <p:nvSpPr>
          <p:cNvPr id="484" name="Shape 48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Bond Pricing</a:t>
            </a:r>
          </a:p>
        </p:txBody>
      </p:sp>
      <p:sp>
        <p:nvSpPr>
          <p:cNvPr id="488" name="Shape 4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>
              <a:buBlip>
                <a:blip r:embed="rId2"/>
              </a:buBlip>
            </a:pPr>
            <a:r>
              <a:t>To calculate the cash price of a bond we discount each cash flow at the appropriate zero rate</a:t>
            </a:r>
          </a:p>
          <a:p>
            <a:pPr>
              <a:buBlip>
                <a:blip r:embed="rId2"/>
              </a:buBlip>
            </a:pPr>
            <a:r>
              <a:t>[For this lecture:] Assume bond issuer will never default</a:t>
            </a:r>
          </a:p>
        </p:txBody>
      </p:sp>
      <p:sp>
        <p:nvSpPr>
          <p:cNvPr id="489" name="Shape 489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Example </a:t>
            </a:r>
            <a:r>
              <a:rPr sz="2200"/>
              <a:t>(Table 4.2, page 84)</a:t>
            </a:r>
          </a:p>
        </p:txBody>
      </p:sp>
      <p:sp>
        <p:nvSpPr>
          <p:cNvPr id="493" name="Shape 4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6037" tIns="46037" rIns="46037" bIns="46037"/>
          <a:lstStyle>
            <a:lvl1pPr>
              <a:buSzTx/>
              <a:buNone/>
            </a:lvl1pPr>
          </a:lstStyle>
          <a:p>
            <a:r>
              <a:t> </a:t>
            </a:r>
          </a:p>
        </p:txBody>
      </p:sp>
      <p:sp>
        <p:nvSpPr>
          <p:cNvPr id="494" name="Shape 49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graphicFrame>
        <p:nvGraphicFramePr>
          <p:cNvPr id="495" name="Table 495"/>
          <p:cNvGraphicFramePr/>
          <p:nvPr/>
        </p:nvGraphicFramePr>
        <p:xfrm>
          <a:off x="1143000" y="1981200"/>
          <a:ext cx="6096000" cy="1828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Maturity (years)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Zero rate (cont. comp.)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6.4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2.0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6.8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6" name="Shape 496"/>
          <p:cNvSpPr/>
          <p:nvPr/>
        </p:nvSpPr>
        <p:spPr>
          <a:xfrm>
            <a:off x="609600" y="4191000"/>
            <a:ext cx="8001000" cy="10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>
                <a:latin typeface="Arial"/>
                <a:ea typeface="Arial"/>
                <a:cs typeface="Arial"/>
                <a:sym typeface="Arial"/>
              </a:defRPr>
            </a:pPr>
            <a:r>
              <a:t>Example:</a:t>
            </a:r>
            <a:r>
              <a:rPr b="0" i="0"/>
              <a:t> the theoretical price of a two-year bond providing a 6% coupon semiannually is</a:t>
            </a:r>
          </a:p>
          <a:p>
            <a:pPr>
              <a:defRPr sz="1600">
                <a:latin typeface="Arial"/>
                <a:ea typeface="Arial"/>
                <a:cs typeface="Arial"/>
                <a:sym typeface="Arial"/>
              </a:defRPr>
            </a:pPr>
            <a:endParaRPr b="0" i="0"/>
          </a:p>
        </p:txBody>
      </p:sp>
      <p:pic>
        <p:nvPicPr>
          <p:cNvPr id="497" name="image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953000"/>
            <a:ext cx="5257800" cy="121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xfrm>
            <a:off x="609600" y="533400"/>
            <a:ext cx="7848600" cy="12954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Bond Yield</a:t>
            </a:r>
          </a:p>
        </p:txBody>
      </p:sp>
      <p:sp>
        <p:nvSpPr>
          <p:cNvPr id="501" name="Shape 501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848600" cy="44196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t>The bond yield is the discount rate that makes the present value of the cash flows on the bond equal to the market price of the bond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Suppose that the market price of the bond in our example equals its theoretical price of 98.39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The bond yield (continuously compounded) is given by solving</a:t>
            </a:r>
          </a:p>
          <a:p>
            <a:pPr>
              <a:lnSpc>
                <a:spcPct val="90000"/>
              </a:lnSpc>
              <a:buSzTx/>
              <a:buNone/>
            </a:pPr>
            <a:endParaRPr/>
          </a:p>
          <a:p>
            <a:pPr>
              <a:lnSpc>
                <a:spcPct val="90000"/>
              </a:lnSpc>
              <a:buSzTx/>
              <a:buNone/>
            </a:pPr>
            <a:r>
              <a:t>    to get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=0.0676 or 6.76%.</a:t>
            </a:r>
          </a:p>
        </p:txBody>
      </p:sp>
      <p:sp>
        <p:nvSpPr>
          <p:cNvPr id="502" name="Shape 502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pic>
        <p:nvPicPr>
          <p:cNvPr id="503" name="image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53000"/>
            <a:ext cx="6600825" cy="401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xfrm>
            <a:off x="685800" y="609600"/>
            <a:ext cx="7848600" cy="106680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Par Yield</a:t>
            </a:r>
          </a:p>
        </p:txBody>
      </p:sp>
      <p:sp>
        <p:nvSpPr>
          <p:cNvPr id="507" name="Shape 507"/>
          <p:cNvSpPr>
            <a:spLocks noGrp="1"/>
          </p:cNvSpPr>
          <p:nvPr>
            <p:ph type="body" idx="1"/>
          </p:nvPr>
        </p:nvSpPr>
        <p:spPr>
          <a:xfrm>
            <a:off x="457199" y="1676400"/>
            <a:ext cx="7710490" cy="42672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buBlip>
                <a:blip r:embed="rId2"/>
              </a:buBlip>
            </a:pPr>
            <a:r>
              <a:t>The par yield for a certain maturity is the coupon rate that causes the bond price to equal its face value.</a:t>
            </a:r>
          </a:p>
          <a:p>
            <a:pPr>
              <a:buBlip>
                <a:blip r:embed="rId2"/>
              </a:buBlip>
            </a:pPr>
            <a:r>
              <a:t>In our example we solve</a:t>
            </a:r>
          </a:p>
        </p:txBody>
      </p:sp>
      <p:sp>
        <p:nvSpPr>
          <p:cNvPr id="508" name="Shape 508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pic>
        <p:nvPicPr>
          <p:cNvPr id="509" name="image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625850"/>
            <a:ext cx="5346700" cy="2470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Determining the yield curve</a:t>
            </a:r>
          </a:p>
        </p:txBody>
      </p:sp>
      <p:sp>
        <p:nvSpPr>
          <p:cNvPr id="513" name="Shape 513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7772400" cy="3779838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yield curve is the graphical representation of the zero rate R(T) plotted as a function of maturity</a:t>
            </a:r>
          </a:p>
          <a:p>
            <a:pPr>
              <a:buBlip>
                <a:blip r:embed="rId2"/>
              </a:buBlip>
            </a:pPr>
            <a:r>
              <a:t>The yield curve can be determined from prices of bonds with several maturities, using a method called </a:t>
            </a:r>
            <a:r>
              <a:rPr i="1"/>
              <a:t>bootstrapping</a:t>
            </a:r>
            <a:r>
              <a:t> </a:t>
            </a:r>
          </a:p>
        </p:txBody>
      </p:sp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Example: Data to Determine Zero Curve </a:t>
            </a:r>
            <a:r>
              <a:rPr sz="1968"/>
              <a:t>(Table 4.3, page 86)</a:t>
            </a:r>
          </a:p>
        </p:txBody>
      </p:sp>
      <p:sp>
        <p:nvSpPr>
          <p:cNvPr id="518" name="Shape 518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graphicFrame>
        <p:nvGraphicFramePr>
          <p:cNvPr id="519" name="Table 519"/>
          <p:cNvGraphicFramePr/>
          <p:nvPr/>
        </p:nvGraphicFramePr>
        <p:xfrm>
          <a:off x="914400" y="2590800"/>
          <a:ext cx="6629400" cy="249399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Bond Principal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Time to Maturity (yrs)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Tahoma"/>
                        </a:defRPr>
                      </a:pPr>
                      <a:r>
                        <a:t>Coupon  per year ($)</a:t>
                      </a:r>
                      <a:r>
                        <a:rPr baseline="30000"/>
                        <a:t>*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Bond price ($)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0.25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99.6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0.50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99.0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97.8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1.50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102.5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2.00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105.0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0" name="Shape 520"/>
          <p:cNvSpPr/>
          <p:nvPr/>
        </p:nvSpPr>
        <p:spPr>
          <a:xfrm>
            <a:off x="1143000" y="5486399"/>
            <a:ext cx="5638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aseline="30000">
                <a:latin typeface="Arial"/>
                <a:ea typeface="Arial"/>
                <a:cs typeface="Arial"/>
                <a:sym typeface="Arial"/>
              </a:defRPr>
            </a:pPr>
            <a:r>
              <a:t>* </a:t>
            </a:r>
            <a:r>
              <a:rPr baseline="0"/>
              <a:t>Half the stated coupon is paid each year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66" name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073150"/>
            <a:ext cx="6502400" cy="471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The Bootstrap Method</a:t>
            </a:r>
          </a:p>
        </p:txBody>
      </p:sp>
      <p:sp>
        <p:nvSpPr>
          <p:cNvPr id="524" name="Shape 5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t>An amount 0.4 can be earned on 99.6 during 3 months.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Because 100=99.4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aseline="30000"/>
              <a:t>0.01603×0.25</a:t>
            </a:r>
            <a:r>
              <a:t> the 3-month rate is 1.603% with continuous compounding</a:t>
            </a:r>
          </a:p>
          <a:p>
            <a:pPr>
              <a:lnSpc>
                <a:spcPct val="90000"/>
              </a:lnSpc>
              <a:buBlip>
                <a:blip r:embed="rId2"/>
              </a:buBlip>
            </a:pPr>
            <a:r>
              <a:t>Similarly the 6 month and 1 year rates are 2.010% and 2.225% with continuous compounding                                         </a:t>
            </a:r>
          </a:p>
        </p:txBody>
      </p:sp>
      <p:sp>
        <p:nvSpPr>
          <p:cNvPr id="525" name="Shape 525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>
            <a:lvl1pPr>
              <a:defRPr sz="3900"/>
            </a:lvl1pPr>
          </a:lstStyle>
          <a:p>
            <a:r>
              <a:t>The Bootstrap Method continued</a:t>
            </a:r>
          </a:p>
        </p:txBody>
      </p:sp>
      <p:sp>
        <p:nvSpPr>
          <p:cNvPr id="529" name="Shape 5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>
              <a:buBlip>
                <a:blip r:embed="rId2"/>
              </a:buBlip>
            </a:pPr>
            <a:r>
              <a:t>To calculate the 1.5 year rate we solve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r>
              <a:t>    </a:t>
            </a:r>
          </a:p>
          <a:p>
            <a:pPr>
              <a:buSzTx/>
              <a:buNone/>
            </a:pPr>
            <a:r>
              <a:t>   to get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t>= 0.02284 or 2.284%</a:t>
            </a:r>
          </a:p>
          <a:p>
            <a:pPr>
              <a:buSzTx/>
              <a:buNone/>
            </a:pPr>
            <a:endParaRPr/>
          </a:p>
          <a:p>
            <a:pPr>
              <a:buBlip>
                <a:blip r:embed="rId2"/>
              </a:buBlip>
            </a:pPr>
            <a:r>
              <a:t>Similarly the two-year rate is 2.416%</a:t>
            </a:r>
          </a:p>
        </p:txBody>
      </p:sp>
      <p:sp>
        <p:nvSpPr>
          <p:cNvPr id="530" name="Shape 530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pic>
        <p:nvPicPr>
          <p:cNvPr id="531" name="image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895600"/>
            <a:ext cx="6508751" cy="479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514350" y="990600"/>
            <a:ext cx="7772400" cy="11430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defRPr sz="3900"/>
            </a:pPr>
            <a:r>
              <a:t>Zero Curve Calculated from the Data </a:t>
            </a:r>
            <a:r>
              <a:rPr sz="1900"/>
              <a:t>(Figure 4.1, page 87)</a:t>
            </a:r>
          </a:p>
        </p:txBody>
      </p:sp>
      <p:sp>
        <p:nvSpPr>
          <p:cNvPr id="535" name="Shape 535"/>
          <p:cNvSpPr>
            <a:spLocks noGrp="1"/>
          </p:cNvSpPr>
          <p:nvPr>
            <p:ph type="body" idx="1"/>
          </p:nvPr>
        </p:nvSpPr>
        <p:spPr>
          <a:xfrm>
            <a:off x="685800" y="2089150"/>
            <a:ext cx="7772400" cy="4114800"/>
          </a:xfrm>
          <a:prstGeom prst="rect">
            <a:avLst/>
          </a:prstGeom>
        </p:spPr>
        <p:txBody>
          <a:bodyPr lIns="46037" tIns="46037" rIns="46037" bIns="46037"/>
          <a:lstStyle>
            <a:lvl1pPr>
              <a:spcBef>
                <a:spcPts val="400"/>
              </a:spcBef>
              <a:buSzTx/>
              <a:buNone/>
              <a:defRPr sz="2000"/>
            </a:lvl1pPr>
          </a:lstStyle>
          <a:p>
            <a:r>
              <a:t> </a:t>
            </a:r>
          </a:p>
        </p:txBody>
      </p:sp>
      <p:sp>
        <p:nvSpPr>
          <p:cNvPr id="536" name="Shape 536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pic>
        <p:nvPicPr>
          <p:cNvPr id="537" name="image1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96" y="2798377"/>
            <a:ext cx="4574120" cy="274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Forward Rates</a:t>
            </a:r>
          </a:p>
        </p:txBody>
      </p:sp>
      <p:sp>
        <p:nvSpPr>
          <p:cNvPr id="552" name="Shape 552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553" name="Shape 553"/>
          <p:cNvSpPr>
            <a:spLocks noGrp="1"/>
          </p:cNvSpPr>
          <p:nvPr>
            <p:ph type="body" sz="quarter" idx="1"/>
          </p:nvPr>
        </p:nvSpPr>
        <p:spPr>
          <a:xfrm>
            <a:off x="419100" y="2768551"/>
            <a:ext cx="7772400" cy="159563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/>
              <a:t>Definition</a:t>
            </a:r>
            <a:r>
              <a:t>: The forward rate is the future zero rate implied by today’s term structure of interest rates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Formula for Forward Rates</a:t>
            </a:r>
          </a:p>
        </p:txBody>
      </p:sp>
      <p:sp>
        <p:nvSpPr>
          <p:cNvPr id="557" name="Shape 5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Suppose that the zero rates for time periods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/>
              <a:t> </a:t>
            </a:r>
            <a:r>
              <a:t>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/>
              <a:t> </a:t>
            </a:r>
            <a:r>
              <a:t>are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t>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t> with both rates continuously compounded.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The forward rate for the period between times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t>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t> is</a:t>
            </a:r>
          </a:p>
          <a:p>
            <a:pPr>
              <a:buSzTx/>
              <a:buNone/>
            </a:pPr>
            <a:endParaRPr/>
          </a:p>
          <a:p>
            <a:pPr>
              <a:buSzTx/>
              <a:buNone/>
            </a:pPr>
            <a:endParaRPr/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This formula is only approximately true when rates are not expressed with continuous compounding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pic>
        <p:nvPicPr>
          <p:cNvPr id="559" name="image1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280" y="3999180"/>
            <a:ext cx="2057400" cy="91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of the Formula</a:t>
            </a:r>
          </a:p>
        </p:txBody>
      </p:sp>
      <p:sp>
        <p:nvSpPr>
          <p:cNvPr id="563" name="Shape 563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graphicFrame>
        <p:nvGraphicFramePr>
          <p:cNvPr id="564" name="Table 564"/>
          <p:cNvGraphicFramePr/>
          <p:nvPr/>
        </p:nvGraphicFramePr>
        <p:xfrm>
          <a:off x="1295400" y="2438400"/>
          <a:ext cx="6096000" cy="276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800">
                          <a:sym typeface="Tahoma"/>
                        </a:defRPr>
                      </a:pPr>
                      <a:r>
                        <a:t>Year  (</a:t>
                      </a:r>
                      <a:r>
                        <a:rPr i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t>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Tahoma"/>
                        </a:defRPr>
                      </a:pPr>
                      <a:r>
                        <a:t>Zero rate for 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t>-year investment </a:t>
                      </a:r>
                    </a:p>
                    <a:p>
                      <a:pPr algn="ctr">
                        <a:defRPr sz="1800">
                          <a:sym typeface="Tahoma"/>
                        </a:defRPr>
                      </a:pPr>
                      <a:r>
                        <a:t>(% per annum)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Tahoma"/>
                        </a:defRPr>
                      </a:pPr>
                      <a:r>
                        <a:t>Forward rate for 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t>th year</a:t>
                      </a:r>
                    </a:p>
                    <a:p>
                      <a:pPr algn="ctr">
                        <a:defRPr sz="1800">
                          <a:sym typeface="Tahoma"/>
                        </a:defRPr>
                      </a:pPr>
                      <a:r>
                        <a:t>(% per annum)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3.0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Tahoma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4.0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4.6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5.8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6.2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5.5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6.5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Bonds: Duration and convexity</a:t>
            </a:r>
          </a:p>
        </p:txBody>
      </p:sp>
      <p:sp>
        <p:nvSpPr>
          <p:cNvPr id="626" name="Shape 6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sensitivity of the bond price to changes in the yield curve is measured by duration and convexity</a:t>
            </a:r>
          </a:p>
          <a:p>
            <a:pPr>
              <a:buBlip>
                <a:blip r:embed="rId2"/>
              </a:buBlip>
            </a:pPr>
            <a:r>
              <a:t>Duration: the slope of the price vs shift of yield curve</a:t>
            </a:r>
          </a:p>
          <a:p>
            <a:pPr>
              <a:buBlip>
                <a:blip r:embed="rId2"/>
              </a:buBlip>
            </a:pPr>
            <a:r>
              <a:t>Convexity: the curvature of the price vs shift of yield curve</a:t>
            </a:r>
          </a:p>
        </p:txBody>
      </p:sp>
      <p:sp>
        <p:nvSpPr>
          <p:cNvPr id="627" name="Shape 627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>
            <a:spLocks noGrp="1"/>
          </p:cNvSpPr>
          <p:nvPr>
            <p:ph type="title"/>
          </p:nvPr>
        </p:nvSpPr>
        <p:spPr>
          <a:xfrm>
            <a:off x="762000" y="457200"/>
            <a:ext cx="7496175" cy="1492250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Duration </a:t>
            </a:r>
            <a:r>
              <a:rPr sz="2400"/>
              <a:t>(page 94-97)</a:t>
            </a:r>
          </a:p>
        </p:txBody>
      </p:sp>
      <p:sp>
        <p:nvSpPr>
          <p:cNvPr id="631" name="Shape 631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6705600" cy="4114800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Duration of a bond that provides cash flow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/>
              <a:t> </a:t>
            </a:r>
            <a:r>
              <a:t>at time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baseline="-25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t> is														</a:t>
            </a:r>
          </a:p>
          <a:p>
            <a:pPr marL="228600" lvl="4" indent="1600200">
              <a:spcBef>
                <a:spcPts val="400"/>
              </a:spcBef>
              <a:buSzTx/>
              <a:buNone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	</a:t>
            </a:r>
          </a:p>
          <a:p>
            <a:pPr>
              <a:buSzTx/>
              <a:buNone/>
              <a:defRPr sz="2400"/>
            </a:pPr>
            <a:endParaRPr/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	where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t>is its price and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t> is its yield (continuously compounded)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													</a:t>
            </a:r>
          </a:p>
        </p:txBody>
      </p:sp>
      <p:sp>
        <p:nvSpPr>
          <p:cNvPr id="632" name="Shape 632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pic>
        <p:nvPicPr>
          <p:cNvPr id="633" name="image1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2667000"/>
            <a:ext cx="305435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1" cy="898525"/>
          </a:xfrm>
          <a:prstGeom prst="rect">
            <a:avLst/>
          </a:prstGeom>
        </p:spPr>
        <p:txBody>
          <a:bodyPr lIns="46037" tIns="46037" rIns="46037" bIns="46037"/>
          <a:lstStyle/>
          <a:p>
            <a:r>
              <a:t>Convexity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357688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spcBef>
                <a:spcPts val="500"/>
              </a:spcBef>
              <a:buSzTx/>
              <a:buNone/>
              <a:defRPr sz="2400"/>
            </a:pPr>
            <a:r>
              <a:t>	The convexity,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t>,  of a bond is defined as</a:t>
            </a:r>
          </a:p>
          <a:p>
            <a:pPr>
              <a:buSzTx/>
              <a:buNone/>
              <a:defRPr sz="2400"/>
            </a:pPr>
            <a:endParaRPr/>
          </a:p>
          <a:p>
            <a:pPr>
              <a:buSzTx/>
              <a:buNone/>
              <a:defRPr sz="2400"/>
            </a:pPr>
            <a:endParaRPr/>
          </a:p>
          <a:p>
            <a:pPr>
              <a:buSzTx/>
              <a:buNone/>
              <a:defRPr sz="2400"/>
            </a:pPr>
            <a:endParaRPr/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	This leads to a more accurate relationship</a:t>
            </a:r>
          </a:p>
          <a:p>
            <a:pPr>
              <a:buSzTx/>
              <a:buNone/>
              <a:defRPr sz="2400"/>
            </a:pPr>
            <a:endParaRPr/>
          </a:p>
          <a:p>
            <a:pPr>
              <a:buSzTx/>
              <a:buNone/>
              <a:defRPr sz="2400"/>
            </a:pPr>
            <a:endParaRPr/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	When used for bond portfolios it allows larger shifts in the yield curve to be considered, but the shifts still have to be parallel </a:t>
            </a:r>
          </a:p>
        </p:txBody>
      </p:sp>
      <p:sp>
        <p:nvSpPr>
          <p:cNvPr id="656" name="Shape 656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657" name="image2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62200"/>
            <a:ext cx="3473450" cy="1066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58" name="image2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114800"/>
            <a:ext cx="2514600" cy="668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Duration </a:t>
            </a:r>
            <a:r>
              <a:rPr lang="en-US" dirty="0"/>
              <a:t>and Bond Price change</a:t>
            </a:r>
            <a:endParaRPr dirty="0"/>
          </a:p>
        </p:txBody>
      </p:sp>
      <p:sp>
        <p:nvSpPr>
          <p:cNvPr id="637" name="Shape 637"/>
          <p:cNvSpPr>
            <a:spLocks noGrp="1"/>
          </p:cNvSpPr>
          <p:nvPr>
            <p:ph type="body" sz="half" idx="1"/>
          </p:nvPr>
        </p:nvSpPr>
        <p:spPr>
          <a:xfrm>
            <a:off x="136633" y="2147888"/>
            <a:ext cx="8734097" cy="16621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29184" indent="-329184" defTabSz="877823">
              <a:buBlip>
                <a:blip r:embed="rId2"/>
              </a:buBlip>
              <a:defRPr sz="2688"/>
            </a:lvl1pPr>
          </a:lstStyle>
          <a:p>
            <a:pPr marL="0" indent="0">
              <a:buNone/>
            </a:pPr>
            <a:r>
              <a:rPr sz="2400" dirty="0"/>
              <a:t>Duration </a:t>
            </a:r>
            <a:r>
              <a:rPr lang="en-US" sz="2400" dirty="0"/>
              <a:t>offers a simple (approximate) formula for </a:t>
            </a:r>
            <a:r>
              <a:rPr sz="2400" dirty="0"/>
              <a:t>the change in the</a:t>
            </a:r>
            <a:r>
              <a:rPr lang="en-US" sz="2400" dirty="0"/>
              <a:t> price of the</a:t>
            </a:r>
            <a:r>
              <a:rPr sz="2400" dirty="0"/>
              <a:t> bond </a:t>
            </a:r>
            <a:r>
              <a:rPr lang="en-US" sz="2400" dirty="0"/>
              <a:t>for a given</a:t>
            </a:r>
            <a:r>
              <a:rPr sz="2400" dirty="0"/>
              <a:t> change in </a:t>
            </a:r>
            <a:r>
              <a:rPr lang="en-US" sz="2400" dirty="0"/>
              <a:t>yield.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Under this approximation, bond price changes are linear in yield changes</a:t>
            </a:r>
            <a:endParaRPr sz="2400" dirty="0"/>
          </a:p>
        </p:txBody>
      </p:sp>
      <p:sp>
        <p:nvSpPr>
          <p:cNvPr id="638" name="Shape 638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pic>
        <p:nvPicPr>
          <p:cNvPr id="639" name="image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114800"/>
            <a:ext cx="2209800" cy="1008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Interest compounding</a:t>
            </a:r>
          </a:p>
        </p:txBody>
      </p:sp>
      <p:sp>
        <p:nvSpPr>
          <p:cNvPr id="370" name="Shape 370"/>
          <p:cNvSpPr>
            <a:spLocks noGrp="1"/>
          </p:cNvSpPr>
          <p:nvPr>
            <p:ph type="body" idx="1"/>
          </p:nvPr>
        </p:nvSpPr>
        <p:spPr>
          <a:xfrm>
            <a:off x="685800" y="2147888"/>
            <a:ext cx="8229600" cy="402431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Savings institutions (banks, money market funds) pay interest income on deposits</a:t>
            </a:r>
          </a:p>
          <a:p>
            <a:pPr>
              <a:buBlip>
                <a:blip r:embed="rId2"/>
              </a:buBlip>
            </a:pPr>
            <a:r>
              <a:t>An initial deposit grows in time by interest compounding</a:t>
            </a:r>
          </a:p>
          <a:p>
            <a:pPr>
              <a:buBlip>
                <a:blip r:embed="rId2"/>
              </a:buBlip>
            </a:pPr>
            <a:r>
              <a:t>Interest is accrued periodically (daily, monthly, yearly). An interest rate must be quoted together with its accrual frequency.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Bond Portfolios</a:t>
            </a:r>
          </a:p>
        </p:txBody>
      </p:sp>
      <p:sp>
        <p:nvSpPr>
          <p:cNvPr id="650" name="Shape 650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The duration for a bond portfolio is the weighted average duration of the bonds in the portfolio with weights proportional to prices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The key duration relationship for a bond portfolio describes the effect of small parallel shifts in the yield curve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t>What exposures remain if duration of a portfolio of assets equals the duration of a portfolio of liabilities?</a:t>
            </a:r>
          </a:p>
        </p:txBody>
      </p:sp>
      <p:sp>
        <p:nvSpPr>
          <p:cNvPr id="651" name="Shape 651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Forward Rate Agreement</a:t>
            </a:r>
          </a:p>
        </p:txBody>
      </p:sp>
      <p:sp>
        <p:nvSpPr>
          <p:cNvPr id="574" name="Shape 57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575" name="Shape 575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7772400" cy="242411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A forward rate agreement (FRA) is an OTC agreement that a certain rate will apply to a certain principal during a certain future time period - Simplest IR derivative</a:t>
            </a:r>
          </a:p>
        </p:txBody>
      </p:sp>
      <p:sp>
        <p:nvSpPr>
          <p:cNvPr id="576" name="Shape 576"/>
          <p:cNvSpPr/>
          <p:nvPr/>
        </p:nvSpPr>
        <p:spPr>
          <a:xfrm>
            <a:off x="1447800" y="5257800"/>
            <a:ext cx="5669281" cy="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3505200" y="5181600"/>
            <a:ext cx="0" cy="152401"/>
          </a:xfrm>
          <a:prstGeom prst="lin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8" name="Shape 578"/>
          <p:cNvSpPr/>
          <p:nvPr/>
        </p:nvSpPr>
        <p:spPr>
          <a:xfrm flipV="1">
            <a:off x="5410200" y="4114801"/>
            <a:ext cx="0" cy="1143000"/>
          </a:xfrm>
          <a:prstGeom prst="line">
            <a:avLst/>
          </a:prstGeom>
          <a:ln w="15875">
            <a:solidFill>
              <a:srgbClr val="0070C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81" name="Group 581"/>
          <p:cNvGrpSpPr/>
          <p:nvPr/>
        </p:nvGrpSpPr>
        <p:grpSpPr>
          <a:xfrm>
            <a:off x="3505199" y="4896505"/>
            <a:ext cx="1827274" cy="152401"/>
            <a:chOff x="0" y="0"/>
            <a:chExt cx="1827272" cy="152400"/>
          </a:xfrm>
        </p:grpSpPr>
        <p:sp>
          <p:nvSpPr>
            <p:cNvPr id="579" name="Shape 579"/>
            <p:cNvSpPr/>
            <p:nvPr/>
          </p:nvSpPr>
          <p:spPr>
            <a:xfrm rot="5400000">
              <a:off x="837436" y="-837437"/>
              <a:ext cx="152401" cy="18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33"/>
                    <a:pt x="10800" y="21450"/>
                  </a:cubicBezTo>
                  <a:lnTo>
                    <a:pt x="10800" y="10950"/>
                  </a:lnTo>
                  <a:cubicBezTo>
                    <a:pt x="10800" y="10867"/>
                    <a:pt x="5965" y="10800"/>
                    <a:pt x="0" y="10800"/>
                  </a:cubicBezTo>
                  <a:cubicBezTo>
                    <a:pt x="5965" y="10800"/>
                    <a:pt x="10800" y="10733"/>
                    <a:pt x="10800" y="10650"/>
                  </a:cubicBezTo>
                  <a:lnTo>
                    <a:pt x="10800" y="150"/>
                  </a:lnTo>
                  <a:cubicBezTo>
                    <a:pt x="10800" y="67"/>
                    <a:pt x="15635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 rot="5400000">
              <a:off x="837436" y="-837437"/>
              <a:ext cx="152401" cy="1827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533"/>
                    <a:pt x="10800" y="21450"/>
                  </a:cubicBezTo>
                  <a:lnTo>
                    <a:pt x="10800" y="10950"/>
                  </a:lnTo>
                  <a:cubicBezTo>
                    <a:pt x="10800" y="10867"/>
                    <a:pt x="5965" y="10800"/>
                    <a:pt x="0" y="10800"/>
                  </a:cubicBezTo>
                  <a:cubicBezTo>
                    <a:pt x="5965" y="10800"/>
                    <a:pt x="10800" y="10733"/>
                    <a:pt x="10800" y="10650"/>
                  </a:cubicBezTo>
                  <a:lnTo>
                    <a:pt x="10800" y="150"/>
                  </a:lnTo>
                  <a:cubicBezTo>
                    <a:pt x="10800" y="67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5714999" y="4267199"/>
            <a:ext cx="19774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Receive </a:t>
            </a:r>
            <a:r>
              <a:rPr lang="en-US" dirty="0"/>
              <a:t>R</a:t>
            </a:r>
            <a:r>
              <a:rPr dirty="0"/>
              <a:t>(T1,T2)</a:t>
            </a:r>
          </a:p>
        </p:txBody>
      </p:sp>
      <p:sp>
        <p:nvSpPr>
          <p:cNvPr id="583" name="Shape 583"/>
          <p:cNvSpPr/>
          <p:nvPr/>
        </p:nvSpPr>
        <p:spPr>
          <a:xfrm>
            <a:off x="5412828" y="5257799"/>
            <a:ext cx="1" cy="685800"/>
          </a:xfrm>
          <a:prstGeom prst="line">
            <a:avLst/>
          </a:prstGeom>
          <a:ln w="15875">
            <a:solidFill>
              <a:srgbClr val="C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5714999" y="5407571"/>
            <a:ext cx="171784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Pay fixed rate K</a:t>
            </a:r>
          </a:p>
        </p:txBody>
      </p:sp>
      <p:sp>
        <p:nvSpPr>
          <p:cNvPr id="585" name="Shape 585"/>
          <p:cNvSpPr/>
          <p:nvPr/>
        </p:nvSpPr>
        <p:spPr>
          <a:xfrm>
            <a:off x="3512177" y="4374193"/>
            <a:ext cx="101566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</a:t>
            </a:r>
            <a:r>
              <a:rPr dirty="0"/>
              <a:t>(T1,T2)</a:t>
            </a:r>
          </a:p>
        </p:txBody>
      </p:sp>
      <p:sp>
        <p:nvSpPr>
          <p:cNvPr id="586" name="Shape 586"/>
          <p:cNvSpPr/>
          <p:nvPr/>
        </p:nvSpPr>
        <p:spPr>
          <a:xfrm>
            <a:off x="3285192" y="5390334"/>
            <a:ext cx="37091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T1</a:t>
            </a:r>
          </a:p>
        </p:txBody>
      </p:sp>
      <p:sp>
        <p:nvSpPr>
          <p:cNvPr id="587" name="Shape 587"/>
          <p:cNvSpPr/>
          <p:nvPr/>
        </p:nvSpPr>
        <p:spPr>
          <a:xfrm>
            <a:off x="4956230" y="5397639"/>
            <a:ext cx="3709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T2</a:t>
            </a:r>
          </a:p>
        </p:txBody>
      </p:sp>
      <p:sp>
        <p:nvSpPr>
          <p:cNvPr id="588" name="Shape 588"/>
          <p:cNvSpPr/>
          <p:nvPr/>
        </p:nvSpPr>
        <p:spPr>
          <a:xfrm>
            <a:off x="1600200" y="5181600"/>
            <a:ext cx="0" cy="152401"/>
          </a:xfrm>
          <a:prstGeom prst="lin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1384540" y="5416034"/>
            <a:ext cx="120327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t=0 (today)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783"/>
            </a:lvl1pPr>
          </a:lstStyle>
          <a:p>
            <a:r>
              <a:t>Forward Rate Agreement: Key Results  </a:t>
            </a:r>
          </a:p>
        </p:txBody>
      </p:sp>
      <p:sp>
        <p:nvSpPr>
          <p:cNvPr id="593" name="Shape 593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001000" cy="40386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rPr dirty="0"/>
              <a:t>An FRA is equivalent to an agreement where interest at a predetermined rate,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dirty="0"/>
              <a:t> is exchanged for interest at the market rate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rPr dirty="0"/>
              <a:t>An FRA can be valued by assuming that the forward  interest rate,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dirty="0"/>
              <a:t> , is certain to be realized</a:t>
            </a:r>
          </a:p>
          <a:p>
            <a:pPr>
              <a:spcBef>
                <a:spcPts val="500"/>
              </a:spcBef>
              <a:buBlip>
                <a:blip r:embed="rId2"/>
              </a:buBlip>
              <a:defRPr sz="2400"/>
            </a:pPr>
            <a:r>
              <a:rPr dirty="0"/>
              <a:t>This means that the value of an FRA is the present value of the difference between the interest that would be paid at interest at rate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dirty="0"/>
              <a:t> and the interest that would be paid at rate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</a:p>
        </p:txBody>
      </p:sp>
      <p:sp>
        <p:nvSpPr>
          <p:cNvPr id="594" name="Shape 594"/>
          <p:cNvSpPr>
            <a:spLocks noGrp="1"/>
          </p:cNvSpPr>
          <p:nvPr>
            <p:ph type="sldNum" sz="quarter" idx="2"/>
          </p:nvPr>
        </p:nvSpPr>
        <p:spPr>
          <a:xfrm>
            <a:off x="8156292" y="6492976"/>
            <a:ext cx="301908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Outline of class</a:t>
            </a:r>
          </a:p>
        </p:txBody>
      </p:sp>
      <p:sp>
        <p:nvSpPr>
          <p:cNvPr id="375" name="Shape 375"/>
          <p:cNvSpPr>
            <a:spLocks noGrp="1"/>
          </p:cNvSpPr>
          <p:nvPr>
            <p:ph type="body" idx="1"/>
          </p:nvPr>
        </p:nvSpPr>
        <p:spPr>
          <a:xfrm>
            <a:off x="685800" y="2356944"/>
            <a:ext cx="7772400" cy="37798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Types of interest rates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Measuring interest rates: discrete and continuous compounding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Yield curve: a snapshot of today’s interest rates. Determining the yield curve from data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Bonds and their valuation and risk: duration and convexity</a:t>
            </a:r>
          </a:p>
        </p:txBody>
      </p:sp>
      <p:sp>
        <p:nvSpPr>
          <p:cNvPr id="376" name="Shape 376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rPr dirty="0"/>
              <a:t>Types of Rates</a:t>
            </a:r>
          </a:p>
        </p:txBody>
      </p:sp>
      <p:sp>
        <p:nvSpPr>
          <p:cNvPr id="380" name="Shape 380"/>
          <p:cNvSpPr>
            <a:spLocks noGrp="1"/>
          </p:cNvSpPr>
          <p:nvPr>
            <p:ph type="body" idx="1"/>
          </p:nvPr>
        </p:nvSpPr>
        <p:spPr>
          <a:xfrm>
            <a:off x="571500" y="2666999"/>
            <a:ext cx="8001000" cy="3260726"/>
          </a:xfrm>
          <a:prstGeom prst="rect">
            <a:avLst/>
          </a:prstGeom>
        </p:spPr>
        <p:txBody>
          <a:bodyPr lIns="46037" tIns="46037" rIns="46037" bIns="46037">
            <a:normAutofit lnSpcReduction="10000"/>
          </a:bodyPr>
          <a:lstStyle/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Zero rate</a:t>
            </a:r>
            <a:r>
              <a:rPr lang="en-US" dirty="0"/>
              <a:t>s</a:t>
            </a:r>
            <a:endParaRPr dirty="0"/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LIBOR</a:t>
            </a:r>
            <a:r>
              <a:rPr lang="en-US" dirty="0"/>
              <a:t>, now SOFR</a:t>
            </a:r>
            <a:endParaRPr dirty="0"/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Swap rate</a:t>
            </a:r>
            <a:r>
              <a:rPr lang="en-US" dirty="0"/>
              <a:t>s</a:t>
            </a:r>
            <a:endParaRPr dirty="0"/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Treasury rate</a:t>
            </a:r>
            <a:r>
              <a:rPr lang="en-US" dirty="0"/>
              <a:t>s</a:t>
            </a:r>
            <a:r>
              <a:rPr dirty="0"/>
              <a:t> 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Fed funds rate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Repo rate</a:t>
            </a:r>
            <a:r>
              <a:rPr lang="en-US" dirty="0"/>
              <a:t>s</a:t>
            </a:r>
            <a:r>
              <a:rPr dirty="0"/>
              <a:t> </a:t>
            </a:r>
          </a:p>
          <a:p>
            <a:pPr marL="315468" indent="-315468" defTabSz="841247">
              <a:buBlip>
                <a:blip r:embed="rId2"/>
              </a:buBlip>
              <a:defRPr sz="2576"/>
            </a:pPr>
            <a:r>
              <a:rPr dirty="0"/>
              <a:t>…</a:t>
            </a:r>
          </a:p>
        </p:txBody>
      </p:sp>
      <p:sp>
        <p:nvSpPr>
          <p:cNvPr id="381" name="Shape 381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340880" y="2057399"/>
            <a:ext cx="727911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 wide variety of interest rates: 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6037" tIns="46037" rIns="46037" bIns="46037"/>
          <a:lstStyle/>
          <a:p>
            <a:r>
              <a:t>Zero Rates</a:t>
            </a:r>
          </a:p>
        </p:txBody>
      </p:sp>
      <p:sp>
        <p:nvSpPr>
          <p:cNvPr id="386" name="Shape 386"/>
          <p:cNvSpPr>
            <a:spLocks noGrp="1"/>
          </p:cNvSpPr>
          <p:nvPr>
            <p:ph type="body" idx="1"/>
          </p:nvPr>
        </p:nvSpPr>
        <p:spPr>
          <a:xfrm>
            <a:off x="304800" y="2147888"/>
            <a:ext cx="8153400" cy="4114801"/>
          </a:xfrm>
          <a:prstGeom prst="rect">
            <a:avLst/>
          </a:prstGeom>
        </p:spPr>
        <p:txBody>
          <a:bodyPr lIns="46037" tIns="46037" rIns="46037" bIns="46037"/>
          <a:lstStyle/>
          <a:p>
            <a:pPr>
              <a:buSzTx/>
              <a:buNone/>
            </a:pPr>
            <a:r>
              <a:t>   The zero rate (or spot rate) R(T), for maturity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t> is the rate of interest earned on an investment that provides a payoff only at time </a:t>
            </a:r>
            <a:r>
              <a:rPr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i="1"/>
          </a:p>
          <a:p>
            <a:pPr>
              <a:buSzTx/>
              <a:buNone/>
              <a:defRPr i="1"/>
            </a:pPr>
            <a:endParaRPr i="1"/>
          </a:p>
          <a:p>
            <a:pPr>
              <a:buSzTx/>
              <a:buNone/>
            </a:pPr>
            <a:r>
              <a:t>   Defined in terms of the discount factor D(T) – the value today of a dollar paid at time T - as</a:t>
            </a:r>
          </a:p>
          <a:p>
            <a:pPr>
              <a:buSzTx/>
              <a:buNone/>
              <a:defRPr i="1"/>
            </a:pPr>
            <a:endParaRPr/>
          </a:p>
          <a:p>
            <a:pPr>
              <a:buSzTx/>
              <a:buNone/>
              <a:defRPr i="1"/>
            </a:pPr>
            <a:r>
              <a:t>                   D(T) = exp(-R(T) T)</a:t>
            </a:r>
          </a:p>
        </p:txBody>
      </p:sp>
      <p:sp>
        <p:nvSpPr>
          <p:cNvPr id="387" name="Shape 387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/>
          <a:p>
            <a:r>
              <a:t>Quoting Interest Rates</a:t>
            </a:r>
          </a:p>
        </p:txBody>
      </p:sp>
      <p:sp>
        <p:nvSpPr>
          <p:cNvPr id="391" name="Shape 391"/>
          <p:cNvSpPr>
            <a:spLocks noGrp="1"/>
          </p:cNvSpPr>
          <p:nvPr>
            <p:ph type="body" idx="1"/>
          </p:nvPr>
        </p:nvSpPr>
        <p:spPr>
          <a:xfrm>
            <a:off x="336332" y="1981200"/>
            <a:ext cx="8429296" cy="3810000"/>
          </a:xfrm>
          <a:prstGeom prst="rect">
            <a:avLst/>
          </a:prstGeom>
        </p:spPr>
        <p:txBody>
          <a:bodyPr lIns="44450" tIns="44450" rIns="44450" bIns="44450"/>
          <a:lstStyle/>
          <a:p>
            <a:pPr>
              <a:buBlip>
                <a:blip r:embed="rId2"/>
              </a:buBlip>
            </a:pPr>
            <a:r>
              <a:rPr dirty="0"/>
              <a:t>The compounding frequency used for an interest rate is important</a:t>
            </a:r>
          </a:p>
          <a:p>
            <a:pPr>
              <a:buBlip>
                <a:blip r:embed="rId2"/>
              </a:buBlip>
            </a:pPr>
            <a:r>
              <a:rPr dirty="0"/>
              <a:t>The difference between quarterly and annual compounding is analogous to the difference between miles and kilometers</a:t>
            </a:r>
          </a:p>
        </p:txBody>
      </p:sp>
      <p:sp>
        <p:nvSpPr>
          <p:cNvPr id="392" name="Shape 392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1" cy="898525"/>
          </a:xfrm>
          <a:prstGeom prst="rect">
            <a:avLst/>
          </a:prstGeom>
        </p:spPr>
        <p:txBody>
          <a:bodyPr/>
          <a:lstStyle/>
          <a:p>
            <a:r>
              <a:t>Impact of Compounding</a:t>
            </a:r>
          </a:p>
        </p:txBody>
      </p:sp>
      <p:sp>
        <p:nvSpPr>
          <p:cNvPr id="396" name="Shape 39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077200" cy="4281488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r>
              <a:t>	</a:t>
            </a:r>
            <a:r>
              <a:rPr sz="2400"/>
              <a:t>When we compound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/>
              <a:t> times per year at rate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400"/>
              <a:t>an amount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sz="2400"/>
              <a:t>grows to 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(1+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2400" i="1" baseline="300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400" i="1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400"/>
              <a:t>in one year</a:t>
            </a:r>
          </a:p>
        </p:txBody>
      </p:sp>
      <p:sp>
        <p:nvSpPr>
          <p:cNvPr id="397" name="Shape 397"/>
          <p:cNvSpPr>
            <a:spLocks noGrp="1"/>
          </p:cNvSpPr>
          <p:nvPr>
            <p:ph type="sldNum" sz="quarter" idx="2"/>
          </p:nvPr>
        </p:nvSpPr>
        <p:spPr>
          <a:xfrm>
            <a:off x="8255176" y="6492976"/>
            <a:ext cx="203025" cy="2888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398" name="Table 398"/>
          <p:cNvGraphicFramePr/>
          <p:nvPr/>
        </p:nvGraphicFramePr>
        <p:xfrm>
          <a:off x="1219200" y="3040856"/>
          <a:ext cx="6705600" cy="2961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Compounding frequency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Value of $100 in one year at 10%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Annual (m=1)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110.000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Semiannual (m=2)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110.250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Quarterly (m=4)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110.381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Monthly (m=12)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110.471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Weekly (m=52)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110.506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Daily (m=365)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110.515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sym typeface="Tahoma"/>
                        </a:rPr>
                        <a:t>Continuous (m→∞)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ahoma"/>
                        </a:rPr>
                        <a:t>110.517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Global">
  <a:themeElements>
    <a:clrScheme name="Glob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CC"/>
      </a:accent1>
      <a:accent2>
        <a:srgbClr val="B5E0E3"/>
      </a:accent2>
      <a:accent3>
        <a:srgbClr val="8F8F8F"/>
      </a:accent3>
      <a:accent4>
        <a:srgbClr val="707070"/>
      </a:accent4>
      <a:accent5>
        <a:srgbClr val="FFFFE2"/>
      </a:accent5>
      <a:accent6>
        <a:srgbClr val="A4CBCE"/>
      </a:accent6>
      <a:hlink>
        <a:srgbClr val="0000FF"/>
      </a:hlink>
      <a:folHlink>
        <a:srgbClr val="FF00FF"/>
      </a:folHlink>
    </a:clrScheme>
    <a:fontScheme name="Glob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lob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lobal">
  <a:themeElements>
    <a:clrScheme name="Glob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CC"/>
      </a:accent1>
      <a:accent2>
        <a:srgbClr val="B5E0E3"/>
      </a:accent2>
      <a:accent3>
        <a:srgbClr val="8F8F8F"/>
      </a:accent3>
      <a:accent4>
        <a:srgbClr val="707070"/>
      </a:accent4>
      <a:accent5>
        <a:srgbClr val="FFFFE2"/>
      </a:accent5>
      <a:accent6>
        <a:srgbClr val="A4CBCE"/>
      </a:accent6>
      <a:hlink>
        <a:srgbClr val="0000FF"/>
      </a:hlink>
      <a:folHlink>
        <a:srgbClr val="FF00FF"/>
      </a:folHlink>
    </a:clrScheme>
    <a:fontScheme name="Glob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Glob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1947</Words>
  <Application>Microsoft Macintosh PowerPoint</Application>
  <PresentationFormat>On-screen Show (4:3)</PresentationFormat>
  <Paragraphs>287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Tahoma</vt:lpstr>
      <vt:lpstr>Times New Roman</vt:lpstr>
      <vt:lpstr>Global</vt:lpstr>
      <vt:lpstr>Interest Rates and Fixed Income</vt:lpstr>
      <vt:lpstr>What are interest rates?</vt:lpstr>
      <vt:lpstr>PowerPoint Presentation</vt:lpstr>
      <vt:lpstr>Interest compounding</vt:lpstr>
      <vt:lpstr>Outline of class</vt:lpstr>
      <vt:lpstr>Types of Rates</vt:lpstr>
      <vt:lpstr>Zero Rates</vt:lpstr>
      <vt:lpstr>Quoting Interest Rates</vt:lpstr>
      <vt:lpstr>Impact of Compounding</vt:lpstr>
      <vt:lpstr>Continuous Compounding (Page 82-83)</vt:lpstr>
      <vt:lpstr>Conversion Formulas (Page 83)</vt:lpstr>
      <vt:lpstr>Examples</vt:lpstr>
      <vt:lpstr>LIBOR</vt:lpstr>
      <vt:lpstr>The new reference rates</vt:lpstr>
      <vt:lpstr>Repo rate</vt:lpstr>
      <vt:lpstr>Tri-party repo</vt:lpstr>
      <vt:lpstr>SOFR</vt:lpstr>
      <vt:lpstr>Treasury Rate</vt:lpstr>
      <vt:lpstr>Normal shape of the Treasury curve</vt:lpstr>
      <vt:lpstr>Yield Curve Properties/Assumptions</vt:lpstr>
      <vt:lpstr>Recent Treasury yield curve</vt:lpstr>
      <vt:lpstr>The U.S. Fed Funds Rate</vt:lpstr>
      <vt:lpstr>Bonds</vt:lpstr>
      <vt:lpstr>Bond Pricing</vt:lpstr>
      <vt:lpstr>Example (Table 4.2, page 84)</vt:lpstr>
      <vt:lpstr>Bond Yield</vt:lpstr>
      <vt:lpstr>Par Yield</vt:lpstr>
      <vt:lpstr>Determining the yield curve</vt:lpstr>
      <vt:lpstr>Example: Data to Determine Zero Curve (Table 4.3, page 86)</vt:lpstr>
      <vt:lpstr>The Bootstrap Method</vt:lpstr>
      <vt:lpstr>The Bootstrap Method continued</vt:lpstr>
      <vt:lpstr>Zero Curve Calculated from the Data (Figure 4.1, page 87)</vt:lpstr>
      <vt:lpstr>Forward Rates</vt:lpstr>
      <vt:lpstr>Formula for Forward Rates</vt:lpstr>
      <vt:lpstr>Application of the Formula</vt:lpstr>
      <vt:lpstr>Bonds: Duration and convexity</vt:lpstr>
      <vt:lpstr>Duration (page 94-97)</vt:lpstr>
      <vt:lpstr>Convexity</vt:lpstr>
      <vt:lpstr>Duration and Bond Price change</vt:lpstr>
      <vt:lpstr>Bond Portfolios</vt:lpstr>
      <vt:lpstr>Forward Rate Agreement</vt:lpstr>
      <vt:lpstr>Forward Rate Agreement: Key Results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 Rates</dc:title>
  <cp:lastModifiedBy>Dan Pirjol</cp:lastModifiedBy>
  <cp:revision>22</cp:revision>
  <dcterms:modified xsi:type="dcterms:W3CDTF">2024-09-11T21:58:35Z</dcterms:modified>
</cp:coreProperties>
</file>