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8" r:id="rId9"/>
    <p:sldId id="270" r:id="rId10"/>
    <p:sldId id="271" r:id="rId11"/>
    <p:sldId id="273" r:id="rId12"/>
    <p:sldId id="263" r:id="rId13"/>
    <p:sldId id="272" r:id="rId14"/>
    <p:sldId id="274" r:id="rId15"/>
    <p:sldId id="261" r:id="rId16"/>
    <p:sldId id="262" r:id="rId17"/>
    <p:sldId id="269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DD4CBB-CCE6-4313-9CE5-9C43B26AE3E0}" v="3577" dt="2022-11-15T03:57:26.602"/>
    <p1510:client id="{DE695F7B-BAF6-4ADB-97CA-4C8679A5720E}" v="359" dt="2022-11-14T20:31:35.792"/>
    <p1510:client id="{FA8005E9-FE2B-4686-AAB0-D5B09CDA68EB}" v="47" dt="2022-11-15T02:42:12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 Thatavarthi" userId="ddaada54de7ac1a6" providerId="LiveId" clId="{DE695F7B-BAF6-4ADB-97CA-4C8679A5720E}"/>
    <pc:docChg chg="undo redo custSel addSld delSld modSld">
      <pc:chgData name="Pavan Thatavarthi" userId="ddaada54de7ac1a6" providerId="LiveId" clId="{DE695F7B-BAF6-4ADB-97CA-4C8679A5720E}" dt="2022-11-15T02:33:30.552" v="365" actId="680"/>
      <pc:docMkLst>
        <pc:docMk/>
      </pc:docMkLst>
      <pc:sldChg chg="addSp delSp modSp new mod setBg">
        <pc:chgData name="Pavan Thatavarthi" userId="ddaada54de7ac1a6" providerId="LiveId" clId="{DE695F7B-BAF6-4ADB-97CA-4C8679A5720E}" dt="2022-11-14T19:49:18.585" v="319" actId="20577"/>
        <pc:sldMkLst>
          <pc:docMk/>
          <pc:sldMk cId="2723215337" sldId="261"/>
        </pc:sldMkLst>
        <pc:spChg chg="mod ord">
          <ac:chgData name="Pavan Thatavarthi" userId="ddaada54de7ac1a6" providerId="LiveId" clId="{DE695F7B-BAF6-4ADB-97CA-4C8679A5720E}" dt="2022-11-14T19:45:57.663" v="19" actId="20577"/>
          <ac:spMkLst>
            <pc:docMk/>
            <pc:sldMk cId="2723215337" sldId="261"/>
            <ac:spMk id="2" creationId="{3CB9964D-CC37-5325-B40A-C3BC83238635}"/>
          </ac:spMkLst>
        </pc:spChg>
        <pc:spChg chg="del">
          <ac:chgData name="Pavan Thatavarthi" userId="ddaada54de7ac1a6" providerId="LiveId" clId="{DE695F7B-BAF6-4ADB-97CA-4C8679A5720E}" dt="2022-11-14T19:45:14.703" v="1" actId="22"/>
          <ac:spMkLst>
            <pc:docMk/>
            <pc:sldMk cId="2723215337" sldId="261"/>
            <ac:spMk id="3" creationId="{D31A9DE5-5A52-E2B3-DF1B-F6E66803E6ED}"/>
          </ac:spMkLst>
        </pc:spChg>
        <pc:spChg chg="add mod">
          <ac:chgData name="Pavan Thatavarthi" userId="ddaada54de7ac1a6" providerId="LiveId" clId="{DE695F7B-BAF6-4ADB-97CA-4C8679A5720E}" dt="2022-11-14T19:49:18.585" v="319" actId="20577"/>
          <ac:spMkLst>
            <pc:docMk/>
            <pc:sldMk cId="2723215337" sldId="261"/>
            <ac:spMk id="9" creationId="{0521A14A-026E-D0CE-FFAA-B46D8717EC41}"/>
          </ac:spMkLst>
        </pc:spChg>
        <pc:spChg chg="add del">
          <ac:chgData name="Pavan Thatavarthi" userId="ddaada54de7ac1a6" providerId="LiveId" clId="{DE695F7B-BAF6-4ADB-97CA-4C8679A5720E}" dt="2022-11-14T19:45:25.568" v="3" actId="26606"/>
          <ac:spMkLst>
            <pc:docMk/>
            <pc:sldMk cId="2723215337" sldId="261"/>
            <ac:spMk id="14" creationId="{48EC41B9-2D25-48A6-BC40-DA8F79F3EBD8}"/>
          </ac:spMkLst>
        </pc:spChg>
        <pc:spChg chg="add">
          <ac:chgData name="Pavan Thatavarthi" userId="ddaada54de7ac1a6" providerId="LiveId" clId="{DE695F7B-BAF6-4ADB-97CA-4C8679A5720E}" dt="2022-11-14T19:45:25.606" v="4" actId="26606"/>
          <ac:spMkLst>
            <pc:docMk/>
            <pc:sldMk cId="2723215337" sldId="261"/>
            <ac:spMk id="20" creationId="{6E3254AE-C4CD-426D-A6E8-7FA13B0F889C}"/>
          </ac:spMkLst>
        </pc:spChg>
        <pc:picChg chg="add mod ord">
          <ac:chgData name="Pavan Thatavarthi" userId="ddaada54de7ac1a6" providerId="LiveId" clId="{DE695F7B-BAF6-4ADB-97CA-4C8679A5720E}" dt="2022-11-14T19:45:25.606" v="4" actId="26606"/>
          <ac:picMkLst>
            <pc:docMk/>
            <pc:sldMk cId="2723215337" sldId="261"/>
            <ac:picMk id="5" creationId="{25C634E7-0442-C0A1-2A98-74A9D02775AB}"/>
          </ac:picMkLst>
        </pc:picChg>
        <pc:picChg chg="add del">
          <ac:chgData name="Pavan Thatavarthi" userId="ddaada54de7ac1a6" providerId="LiveId" clId="{DE695F7B-BAF6-4ADB-97CA-4C8679A5720E}" dt="2022-11-14T19:45:25.568" v="3" actId="26606"/>
          <ac:picMkLst>
            <pc:docMk/>
            <pc:sldMk cId="2723215337" sldId="261"/>
            <ac:picMk id="10" creationId="{25496B42-CC46-4183-B481-887CD3E8C725}"/>
          </ac:picMkLst>
        </pc:picChg>
        <pc:picChg chg="add del">
          <ac:chgData name="Pavan Thatavarthi" userId="ddaada54de7ac1a6" providerId="LiveId" clId="{DE695F7B-BAF6-4ADB-97CA-4C8679A5720E}" dt="2022-11-14T19:45:25.568" v="3" actId="26606"/>
          <ac:picMkLst>
            <pc:docMk/>
            <pc:sldMk cId="2723215337" sldId="261"/>
            <ac:picMk id="12" creationId="{E2758CE0-F916-4DCE-88D1-71430BE441B2}"/>
          </ac:picMkLst>
        </pc:picChg>
        <pc:picChg chg="add del">
          <ac:chgData name="Pavan Thatavarthi" userId="ddaada54de7ac1a6" providerId="LiveId" clId="{DE695F7B-BAF6-4ADB-97CA-4C8679A5720E}" dt="2022-11-14T19:45:25.568" v="3" actId="26606"/>
          <ac:picMkLst>
            <pc:docMk/>
            <pc:sldMk cId="2723215337" sldId="261"/>
            <ac:picMk id="16" creationId="{F8F21547-A433-450A-B2A3-930DCFABD93F}"/>
          </ac:picMkLst>
        </pc:picChg>
        <pc:picChg chg="add del">
          <ac:chgData name="Pavan Thatavarthi" userId="ddaada54de7ac1a6" providerId="LiveId" clId="{DE695F7B-BAF6-4ADB-97CA-4C8679A5720E}" dt="2022-11-14T19:45:25.568" v="3" actId="26606"/>
          <ac:picMkLst>
            <pc:docMk/>
            <pc:sldMk cId="2723215337" sldId="261"/>
            <ac:picMk id="18" creationId="{A73B520B-D7E7-436A-B263-0682940B4FB1}"/>
          </ac:picMkLst>
        </pc:picChg>
        <pc:picChg chg="add">
          <ac:chgData name="Pavan Thatavarthi" userId="ddaada54de7ac1a6" providerId="LiveId" clId="{DE695F7B-BAF6-4ADB-97CA-4C8679A5720E}" dt="2022-11-14T19:45:25.606" v="4" actId="26606"/>
          <ac:picMkLst>
            <pc:docMk/>
            <pc:sldMk cId="2723215337" sldId="261"/>
            <ac:picMk id="21" creationId="{F5C53434-A0C7-4A81-8EB0-D460DAD9BB65}"/>
          </ac:picMkLst>
        </pc:picChg>
      </pc:sldChg>
      <pc:sldChg chg="addSp delSp modSp new mod setBg">
        <pc:chgData name="Pavan Thatavarthi" userId="ddaada54de7ac1a6" providerId="LiveId" clId="{DE695F7B-BAF6-4ADB-97CA-4C8679A5720E}" dt="2022-11-14T19:49:40.902" v="321" actId="26606"/>
        <pc:sldMkLst>
          <pc:docMk/>
          <pc:sldMk cId="211758" sldId="262"/>
        </pc:sldMkLst>
        <pc:spChg chg="del">
          <ac:chgData name="Pavan Thatavarthi" userId="ddaada54de7ac1a6" providerId="LiveId" clId="{DE695F7B-BAF6-4ADB-97CA-4C8679A5720E}" dt="2022-11-14T19:49:40.902" v="321" actId="26606"/>
          <ac:spMkLst>
            <pc:docMk/>
            <pc:sldMk cId="211758" sldId="262"/>
            <ac:spMk id="2" creationId="{307B4022-027D-60FC-D171-DFDC84FAA6BF}"/>
          </ac:spMkLst>
        </pc:spChg>
        <pc:spChg chg="del">
          <ac:chgData name="Pavan Thatavarthi" userId="ddaada54de7ac1a6" providerId="LiveId" clId="{DE695F7B-BAF6-4ADB-97CA-4C8679A5720E}" dt="2022-11-14T19:49:40.902" v="321" actId="26606"/>
          <ac:spMkLst>
            <pc:docMk/>
            <pc:sldMk cId="211758" sldId="262"/>
            <ac:spMk id="3" creationId="{E5442ED3-7BBF-346B-CA18-9C6E14777CA9}"/>
          </ac:spMkLst>
        </pc:spChg>
        <pc:spChg chg="add">
          <ac:chgData name="Pavan Thatavarthi" userId="ddaada54de7ac1a6" providerId="LiveId" clId="{DE695F7B-BAF6-4ADB-97CA-4C8679A5720E}" dt="2022-11-14T19:49:40.902" v="321" actId="26606"/>
          <ac:spMkLst>
            <pc:docMk/>
            <pc:sldMk cId="211758" sldId="262"/>
            <ac:spMk id="14" creationId="{57E607C4-A0A1-44FA-981D-EA3B81396361}"/>
          </ac:spMkLst>
        </pc:spChg>
        <pc:picChg chg="add mod">
          <ac:chgData name="Pavan Thatavarthi" userId="ddaada54de7ac1a6" providerId="LiveId" clId="{DE695F7B-BAF6-4ADB-97CA-4C8679A5720E}" dt="2022-11-14T19:49:40.902" v="321" actId="26606"/>
          <ac:picMkLst>
            <pc:docMk/>
            <pc:sldMk cId="211758" sldId="262"/>
            <ac:picMk id="5" creationId="{89EF7B04-22AB-EC90-E228-AB1F7BB89907}"/>
          </ac:picMkLst>
        </pc:picChg>
        <pc:picChg chg="add">
          <ac:chgData name="Pavan Thatavarthi" userId="ddaada54de7ac1a6" providerId="LiveId" clId="{DE695F7B-BAF6-4ADB-97CA-4C8679A5720E}" dt="2022-11-14T19:49:40.902" v="321" actId="26606"/>
          <ac:picMkLst>
            <pc:docMk/>
            <pc:sldMk cId="211758" sldId="262"/>
            <ac:picMk id="10" creationId="{B1981535-B5AA-4E0C-ACE5-925CC19B20FE}"/>
          </ac:picMkLst>
        </pc:picChg>
        <pc:picChg chg="add">
          <ac:chgData name="Pavan Thatavarthi" userId="ddaada54de7ac1a6" providerId="LiveId" clId="{DE695F7B-BAF6-4ADB-97CA-4C8679A5720E}" dt="2022-11-14T19:49:40.902" v="321" actId="26606"/>
          <ac:picMkLst>
            <pc:docMk/>
            <pc:sldMk cId="211758" sldId="262"/>
            <ac:picMk id="12" creationId="{BF97D060-AA7E-4411-BA62-28BD1EBD55D6}"/>
          </ac:picMkLst>
        </pc:picChg>
        <pc:picChg chg="add">
          <ac:chgData name="Pavan Thatavarthi" userId="ddaada54de7ac1a6" providerId="LiveId" clId="{DE695F7B-BAF6-4ADB-97CA-4C8679A5720E}" dt="2022-11-14T19:49:40.902" v="321" actId="26606"/>
          <ac:picMkLst>
            <pc:docMk/>
            <pc:sldMk cId="211758" sldId="262"/>
            <ac:picMk id="16" creationId="{08D97526-B9D9-4257-B6A9-9D7988974929}"/>
          </ac:picMkLst>
        </pc:picChg>
      </pc:sldChg>
      <pc:sldChg chg="addSp modSp new mod setBg">
        <pc:chgData name="Pavan Thatavarthi" userId="ddaada54de7ac1a6" providerId="LiveId" clId="{DE695F7B-BAF6-4ADB-97CA-4C8679A5720E}" dt="2022-11-14T19:54:49.890" v="345" actId="27636"/>
        <pc:sldMkLst>
          <pc:docMk/>
          <pc:sldMk cId="1092295241" sldId="263"/>
        </pc:sldMkLst>
        <pc:spChg chg="mod">
          <ac:chgData name="Pavan Thatavarthi" userId="ddaada54de7ac1a6" providerId="LiveId" clId="{DE695F7B-BAF6-4ADB-97CA-4C8679A5720E}" dt="2022-11-14T19:53:54.339" v="335" actId="20577"/>
          <ac:spMkLst>
            <pc:docMk/>
            <pc:sldMk cId="1092295241" sldId="263"/>
            <ac:spMk id="2" creationId="{5CA61431-134A-92D3-617D-11A45A183A5E}"/>
          </ac:spMkLst>
        </pc:spChg>
        <pc:spChg chg="mod">
          <ac:chgData name="Pavan Thatavarthi" userId="ddaada54de7ac1a6" providerId="LiveId" clId="{DE695F7B-BAF6-4ADB-97CA-4C8679A5720E}" dt="2022-11-14T19:54:49.890" v="345" actId="27636"/>
          <ac:spMkLst>
            <pc:docMk/>
            <pc:sldMk cId="1092295241" sldId="263"/>
            <ac:spMk id="3" creationId="{F9E27FF5-75B8-65C9-A168-B4016EF14614}"/>
          </ac:spMkLst>
        </pc:spChg>
        <pc:spChg chg="add">
          <ac:chgData name="Pavan Thatavarthi" userId="ddaada54de7ac1a6" providerId="LiveId" clId="{DE695F7B-BAF6-4ADB-97CA-4C8679A5720E}" dt="2022-11-14T19:53:48.083" v="324" actId="26606"/>
          <ac:spMkLst>
            <pc:docMk/>
            <pc:sldMk cId="1092295241" sldId="263"/>
            <ac:spMk id="10" creationId="{48FE65CB-EFD8-497D-A30A-093E20EACB05}"/>
          </ac:spMkLst>
        </pc:spChg>
        <pc:picChg chg="add mod ord">
          <ac:chgData name="Pavan Thatavarthi" userId="ddaada54de7ac1a6" providerId="LiveId" clId="{DE695F7B-BAF6-4ADB-97CA-4C8679A5720E}" dt="2022-11-14T19:53:48.083" v="324" actId="26606"/>
          <ac:picMkLst>
            <pc:docMk/>
            <pc:sldMk cId="1092295241" sldId="263"/>
            <ac:picMk id="5" creationId="{B4B79730-35C4-15A0-BDB3-09CF34B6783C}"/>
          </ac:picMkLst>
        </pc:picChg>
        <pc:picChg chg="add">
          <ac:chgData name="Pavan Thatavarthi" userId="ddaada54de7ac1a6" providerId="LiveId" clId="{DE695F7B-BAF6-4ADB-97CA-4C8679A5720E}" dt="2022-11-14T19:53:48.083" v="324" actId="26606"/>
          <ac:picMkLst>
            <pc:docMk/>
            <pc:sldMk cId="1092295241" sldId="263"/>
            <ac:picMk id="12" creationId="{E3265C2A-0A58-43AD-A406-8F4478E28758}"/>
          </ac:picMkLst>
        </pc:picChg>
      </pc:sldChg>
      <pc:sldChg chg="addSp delSp modSp new mod setBg">
        <pc:chgData name="Pavan Thatavarthi" userId="ddaada54de7ac1a6" providerId="LiveId" clId="{DE695F7B-BAF6-4ADB-97CA-4C8679A5720E}" dt="2022-11-14T20:31:35.792" v="362" actId="5793"/>
        <pc:sldMkLst>
          <pc:docMk/>
          <pc:sldMk cId="487334599" sldId="265"/>
        </pc:sldMkLst>
        <pc:spChg chg="mod ord">
          <ac:chgData name="Pavan Thatavarthi" userId="ddaada54de7ac1a6" providerId="LiveId" clId="{DE695F7B-BAF6-4ADB-97CA-4C8679A5720E}" dt="2022-11-14T20:31:31.797" v="361" actId="1076"/>
          <ac:spMkLst>
            <pc:docMk/>
            <pc:sldMk cId="487334599" sldId="265"/>
            <ac:spMk id="2" creationId="{91FB1D95-0729-0CED-D3CE-B30BD2297405}"/>
          </ac:spMkLst>
        </pc:spChg>
        <pc:spChg chg="mod">
          <ac:chgData name="Pavan Thatavarthi" userId="ddaada54de7ac1a6" providerId="LiveId" clId="{DE695F7B-BAF6-4ADB-97CA-4C8679A5720E}" dt="2022-11-14T20:31:35.792" v="362" actId="5793"/>
          <ac:spMkLst>
            <pc:docMk/>
            <pc:sldMk cId="487334599" sldId="265"/>
            <ac:spMk id="3" creationId="{BB8141D5-3D4A-5542-D98E-E028E77D9FEC}"/>
          </ac:spMkLst>
        </pc:spChg>
        <pc:spChg chg="add del">
          <ac:chgData name="Pavan Thatavarthi" userId="ddaada54de7ac1a6" providerId="LiveId" clId="{DE695F7B-BAF6-4ADB-97CA-4C8679A5720E}" dt="2022-11-14T20:31:19.338" v="357" actId="26606"/>
          <ac:spMkLst>
            <pc:docMk/>
            <pc:sldMk cId="487334599" sldId="265"/>
            <ac:spMk id="10" creationId="{6E3254AE-C4CD-426D-A6E8-7FA13B0F889C}"/>
          </ac:spMkLst>
        </pc:spChg>
        <pc:spChg chg="add">
          <ac:chgData name="Pavan Thatavarthi" userId="ddaada54de7ac1a6" providerId="LiveId" clId="{DE695F7B-BAF6-4ADB-97CA-4C8679A5720E}" dt="2022-11-14T20:31:19.367" v="358" actId="26606"/>
          <ac:spMkLst>
            <pc:docMk/>
            <pc:sldMk cId="487334599" sldId="265"/>
            <ac:spMk id="14" creationId="{446F2B05-D14A-46C1-B94D-81BAFA34CA8C}"/>
          </ac:spMkLst>
        </pc:spChg>
        <pc:picChg chg="add del">
          <ac:chgData name="Pavan Thatavarthi" userId="ddaada54de7ac1a6" providerId="LiveId" clId="{DE695F7B-BAF6-4ADB-97CA-4C8679A5720E}" dt="2022-11-14T20:31:19.338" v="357" actId="26606"/>
          <ac:picMkLst>
            <pc:docMk/>
            <pc:sldMk cId="487334599" sldId="265"/>
            <ac:picMk id="7" creationId="{F3EDBE1E-5C0B-03EB-1348-2A9B86BC82E8}"/>
          </ac:picMkLst>
        </pc:picChg>
        <pc:picChg chg="add del">
          <ac:chgData name="Pavan Thatavarthi" userId="ddaada54de7ac1a6" providerId="LiveId" clId="{DE695F7B-BAF6-4ADB-97CA-4C8679A5720E}" dt="2022-11-14T20:31:19.338" v="357" actId="26606"/>
          <ac:picMkLst>
            <pc:docMk/>
            <pc:sldMk cId="487334599" sldId="265"/>
            <ac:picMk id="12" creationId="{F5C53434-A0C7-4A81-8EB0-D460DAD9BB65}"/>
          </ac:picMkLst>
        </pc:picChg>
        <pc:picChg chg="add">
          <ac:chgData name="Pavan Thatavarthi" userId="ddaada54de7ac1a6" providerId="LiveId" clId="{DE695F7B-BAF6-4ADB-97CA-4C8679A5720E}" dt="2022-11-14T20:31:19.367" v="358" actId="26606"/>
          <ac:picMkLst>
            <pc:docMk/>
            <pc:sldMk cId="487334599" sldId="265"/>
            <ac:picMk id="15" creationId="{41E3D5DF-4A92-5F59-AD65-0A5E75B771A2}"/>
          </ac:picMkLst>
        </pc:picChg>
        <pc:picChg chg="add">
          <ac:chgData name="Pavan Thatavarthi" userId="ddaada54de7ac1a6" providerId="LiveId" clId="{DE695F7B-BAF6-4ADB-97CA-4C8679A5720E}" dt="2022-11-14T20:31:19.367" v="358" actId="26606"/>
          <ac:picMkLst>
            <pc:docMk/>
            <pc:sldMk cId="487334599" sldId="265"/>
            <ac:picMk id="16" creationId="{DC21F734-A85A-4FEA-8CB8-6C72B8195C37}"/>
          </ac:picMkLst>
        </pc:picChg>
      </pc:sldChg>
      <pc:sldChg chg="new del">
        <pc:chgData name="Pavan Thatavarthi" userId="ddaada54de7ac1a6" providerId="LiveId" clId="{DE695F7B-BAF6-4ADB-97CA-4C8679A5720E}" dt="2022-11-15T02:33:16.044" v="364" actId="2696"/>
        <pc:sldMkLst>
          <pc:docMk/>
          <pc:sldMk cId="156806391" sldId="269"/>
        </pc:sldMkLst>
      </pc:sldChg>
      <pc:sldChg chg="new">
        <pc:chgData name="Pavan Thatavarthi" userId="ddaada54de7ac1a6" providerId="LiveId" clId="{DE695F7B-BAF6-4ADB-97CA-4C8679A5720E}" dt="2022-11-15T02:33:30.552" v="365" actId="680"/>
        <pc:sldMkLst>
          <pc:docMk/>
          <pc:sldMk cId="2841348395" sldId="269"/>
        </pc:sldMkLst>
      </pc:sldChg>
    </pc:docChg>
  </pc:docChgLst>
  <pc:docChgLst>
    <pc:chgData name="ruchitha kondreddy" userId="9b450a421f336adf" providerId="LiveId" clId="{47DD4CBB-CCE6-4313-9CE5-9C43B26AE3E0}"/>
    <pc:docChg chg="undo custSel addSld delSld modSld sldOrd addMainMaster delMainMaster">
      <pc:chgData name="ruchitha kondreddy" userId="9b450a421f336adf" providerId="LiveId" clId="{47DD4CBB-CCE6-4313-9CE5-9C43B26AE3E0}" dt="2022-11-15T03:57:26.602" v="5084" actId="27636"/>
      <pc:docMkLst>
        <pc:docMk/>
      </pc:docMkLst>
      <pc:sldChg chg="addSp delSp modSp new mod setBg modClrScheme addAnim delAnim delDesignElem chgLayout">
        <pc:chgData name="ruchitha kondreddy" userId="9b450a421f336adf" providerId="LiveId" clId="{47DD4CBB-CCE6-4313-9CE5-9C43B26AE3E0}" dt="2022-11-14T17:58:04.351" v="47"/>
        <pc:sldMkLst>
          <pc:docMk/>
          <pc:sldMk cId="2026864225" sldId="256"/>
        </pc:sldMkLst>
        <pc:spChg chg="mod">
          <ac:chgData name="ruchitha kondreddy" userId="9b450a421f336adf" providerId="LiveId" clId="{47DD4CBB-CCE6-4313-9CE5-9C43B26AE3E0}" dt="2022-11-14T17:58:00.037" v="44" actId="26606"/>
          <ac:spMkLst>
            <pc:docMk/>
            <pc:sldMk cId="2026864225" sldId="256"/>
            <ac:spMk id="2" creationId="{9B0BD7DA-D4BE-AAA7-23A2-B9DD32B41F7F}"/>
          </ac:spMkLst>
        </pc:spChg>
        <pc:spChg chg="mod">
          <ac:chgData name="ruchitha kondreddy" userId="9b450a421f336adf" providerId="LiveId" clId="{47DD4CBB-CCE6-4313-9CE5-9C43B26AE3E0}" dt="2022-11-14T17:58:00.037" v="44" actId="26606"/>
          <ac:spMkLst>
            <pc:docMk/>
            <pc:sldMk cId="2026864225" sldId="256"/>
            <ac:spMk id="3" creationId="{290753FC-C630-A09E-B460-0EF10C6E6A6A}"/>
          </ac:spMkLst>
        </pc:spChg>
        <pc:spChg chg="add del">
          <ac:chgData name="ruchitha kondreddy" userId="9b450a421f336adf" providerId="LiveId" clId="{47DD4CBB-CCE6-4313-9CE5-9C43B26AE3E0}" dt="2022-11-14T17:56:57.746" v="37" actId="26606"/>
          <ac:spMkLst>
            <pc:docMk/>
            <pc:sldMk cId="2026864225" sldId="256"/>
            <ac:spMk id="9" creationId="{563148A4-EAE8-49C7-89F1-8E48B3A26D81}"/>
          </ac:spMkLst>
        </pc:spChg>
        <pc:spChg chg="add del">
          <ac:chgData name="ruchitha kondreddy" userId="9b450a421f336adf" providerId="LiveId" clId="{47DD4CBB-CCE6-4313-9CE5-9C43B26AE3E0}" dt="2022-11-14T17:56:57.746" v="37" actId="26606"/>
          <ac:spMkLst>
            <pc:docMk/>
            <pc:sldMk cId="2026864225" sldId="256"/>
            <ac:spMk id="11" creationId="{F96FDE2F-8352-4200-8537-0E8FC365F4BF}"/>
          </ac:spMkLst>
        </pc:spChg>
        <pc:spChg chg="add del">
          <ac:chgData name="ruchitha kondreddy" userId="9b450a421f336adf" providerId="LiveId" clId="{47DD4CBB-CCE6-4313-9CE5-9C43B26AE3E0}" dt="2022-11-14T17:56:57.746" v="37" actId="26606"/>
          <ac:spMkLst>
            <pc:docMk/>
            <pc:sldMk cId="2026864225" sldId="256"/>
            <ac:spMk id="13" creationId="{EE03AE3B-3A9F-4A74-A626-EA434E9E0104}"/>
          </ac:spMkLst>
        </pc:spChg>
        <pc:spChg chg="add del">
          <ac:chgData name="ruchitha kondreddy" userId="9b450a421f336adf" providerId="LiveId" clId="{47DD4CBB-CCE6-4313-9CE5-9C43B26AE3E0}" dt="2022-11-14T17:56:57.746" v="37" actId="26606"/>
          <ac:spMkLst>
            <pc:docMk/>
            <pc:sldMk cId="2026864225" sldId="256"/>
            <ac:spMk id="15" creationId="{C4616447-380A-4DF1-834B-15E0529F4BBE}"/>
          </ac:spMkLst>
        </pc:spChg>
        <pc:spChg chg="add del">
          <ac:chgData name="ruchitha kondreddy" userId="9b450a421f336adf" providerId="LiveId" clId="{47DD4CBB-CCE6-4313-9CE5-9C43B26AE3E0}" dt="2022-11-14T17:57:06.060" v="39" actId="26606"/>
          <ac:spMkLst>
            <pc:docMk/>
            <pc:sldMk cId="2026864225" sldId="256"/>
            <ac:spMk id="17" creationId="{A7971386-B2B0-4A38-8D3B-8CF23AAA610C}"/>
          </ac:spMkLst>
        </pc:spChg>
        <pc:spChg chg="add del">
          <ac:chgData name="ruchitha kondreddy" userId="9b450a421f336adf" providerId="LiveId" clId="{47DD4CBB-CCE6-4313-9CE5-9C43B26AE3E0}" dt="2022-11-14T17:57:06.060" v="39" actId="26606"/>
          <ac:spMkLst>
            <pc:docMk/>
            <pc:sldMk cId="2026864225" sldId="256"/>
            <ac:spMk id="18" creationId="{96AE4BD0-E2D6-4FE1-9295-59E338A45340}"/>
          </ac:spMkLst>
        </pc:spChg>
        <pc:spChg chg="add del">
          <ac:chgData name="ruchitha kondreddy" userId="9b450a421f336adf" providerId="LiveId" clId="{47DD4CBB-CCE6-4313-9CE5-9C43B26AE3E0}" dt="2022-11-14T17:57:06.060" v="39" actId="26606"/>
          <ac:spMkLst>
            <pc:docMk/>
            <pc:sldMk cId="2026864225" sldId="256"/>
            <ac:spMk id="19" creationId="{0D29D77D-2D4E-4868-960B-BEDA724F5CE2}"/>
          </ac:spMkLst>
        </pc:spChg>
        <pc:spChg chg="add del">
          <ac:chgData name="ruchitha kondreddy" userId="9b450a421f336adf" providerId="LiveId" clId="{47DD4CBB-CCE6-4313-9CE5-9C43B26AE3E0}" dt="2022-11-14T17:57:55.847" v="43"/>
          <ac:spMkLst>
            <pc:docMk/>
            <pc:sldMk cId="2026864225" sldId="256"/>
            <ac:spMk id="43" creationId="{4187D111-0A9D-421B-84EB-FC5811C3A931}"/>
          </ac:spMkLst>
        </pc:spChg>
        <pc:spChg chg="add del">
          <ac:chgData name="ruchitha kondreddy" userId="9b450a421f336adf" providerId="LiveId" clId="{47DD4CBB-CCE6-4313-9CE5-9C43B26AE3E0}" dt="2022-11-14T17:57:55.847" v="43"/>
          <ac:spMkLst>
            <pc:docMk/>
            <pc:sldMk cId="2026864225" sldId="256"/>
            <ac:spMk id="44" creationId="{218D3B53-4071-48E8-9CB1-4566DAFA0BAE}"/>
          </ac:spMkLst>
        </pc:spChg>
        <pc:spChg chg="add del">
          <ac:chgData name="ruchitha kondreddy" userId="9b450a421f336adf" providerId="LiveId" clId="{47DD4CBB-CCE6-4313-9CE5-9C43B26AE3E0}" dt="2022-11-14T17:58:04.351" v="47"/>
          <ac:spMkLst>
            <pc:docMk/>
            <pc:sldMk cId="2026864225" sldId="256"/>
            <ac:spMk id="57" creationId="{F5F0CD5C-72F3-4090-8A69-8E15CB432AC2}"/>
          </ac:spMkLst>
        </pc:spChg>
        <pc:spChg chg="add del">
          <ac:chgData name="ruchitha kondreddy" userId="9b450a421f336adf" providerId="LiveId" clId="{47DD4CBB-CCE6-4313-9CE5-9C43B26AE3E0}" dt="2022-11-14T17:58:04.351" v="47"/>
          <ac:spMkLst>
            <pc:docMk/>
            <pc:sldMk cId="2026864225" sldId="256"/>
            <ac:spMk id="59" creationId="{217496A2-9394-4FB7-BA0E-717D2D2E7A43}"/>
          </ac:spMkLst>
        </pc:spChg>
        <pc:spChg chg="add del">
          <ac:chgData name="ruchitha kondreddy" userId="9b450a421f336adf" providerId="LiveId" clId="{47DD4CBB-CCE6-4313-9CE5-9C43B26AE3E0}" dt="2022-11-14T17:58:04.351" v="47"/>
          <ac:spMkLst>
            <pc:docMk/>
            <pc:sldMk cId="2026864225" sldId="256"/>
            <ac:spMk id="65" creationId="{67374FB5-CBB7-46FF-95B5-2251BC6856ED}"/>
          </ac:spMkLst>
        </pc:spChg>
        <pc:spChg chg="add del">
          <ac:chgData name="ruchitha kondreddy" userId="9b450a421f336adf" providerId="LiveId" clId="{47DD4CBB-CCE6-4313-9CE5-9C43B26AE3E0}" dt="2022-11-14T17:58:04.351" v="47"/>
          <ac:spMkLst>
            <pc:docMk/>
            <pc:sldMk cId="2026864225" sldId="256"/>
            <ac:spMk id="67" creationId="{34BCEAB7-D9E0-40A4-9254-8593BD346EAB}"/>
          </ac:spMkLst>
        </pc:spChg>
        <pc:spChg chg="add del">
          <ac:chgData name="ruchitha kondreddy" userId="9b450a421f336adf" providerId="LiveId" clId="{47DD4CBB-CCE6-4313-9CE5-9C43B26AE3E0}" dt="2022-11-14T17:58:04.351" v="47"/>
          <ac:spMkLst>
            <pc:docMk/>
            <pc:sldMk cId="2026864225" sldId="256"/>
            <ac:spMk id="69" creationId="{D567A354-BB63-405C-8E5F-2F510E670F16}"/>
          </ac:spMkLst>
        </pc:spChg>
        <pc:spChg chg="add del">
          <ac:chgData name="ruchitha kondreddy" userId="9b450a421f336adf" providerId="LiveId" clId="{47DD4CBB-CCE6-4313-9CE5-9C43B26AE3E0}" dt="2022-11-14T17:58:04.351" v="47"/>
          <ac:spMkLst>
            <pc:docMk/>
            <pc:sldMk cId="2026864225" sldId="256"/>
            <ac:spMk id="71" creationId="{9185A8D7-2F20-4F7A-97BE-21DB1654C7F7}"/>
          </ac:spMkLst>
        </pc:spChg>
        <pc:spChg chg="add del">
          <ac:chgData name="ruchitha kondreddy" userId="9b450a421f336adf" providerId="LiveId" clId="{47DD4CBB-CCE6-4313-9CE5-9C43B26AE3E0}" dt="2022-11-14T17:58:04.351" v="47"/>
          <ac:spMkLst>
            <pc:docMk/>
            <pc:sldMk cId="2026864225" sldId="256"/>
            <ac:spMk id="73" creationId="{CB65BD56-22B3-4E13-BFCA-B8E8BEB92D6C}"/>
          </ac:spMkLst>
        </pc:spChg>
        <pc:spChg chg="add del">
          <ac:chgData name="ruchitha kondreddy" userId="9b450a421f336adf" providerId="LiveId" clId="{47DD4CBB-CCE6-4313-9CE5-9C43B26AE3E0}" dt="2022-11-14T17:58:04.351" v="47"/>
          <ac:spMkLst>
            <pc:docMk/>
            <pc:sldMk cId="2026864225" sldId="256"/>
            <ac:spMk id="75" creationId="{6790ED68-BCA0-4247-A72F-1CB85DF068C3}"/>
          </ac:spMkLst>
        </pc:spChg>
        <pc:spChg chg="add del">
          <ac:chgData name="ruchitha kondreddy" userId="9b450a421f336adf" providerId="LiveId" clId="{47DD4CBB-CCE6-4313-9CE5-9C43B26AE3E0}" dt="2022-11-14T17:58:04.351" v="47"/>
          <ac:spMkLst>
            <pc:docMk/>
            <pc:sldMk cId="2026864225" sldId="256"/>
            <ac:spMk id="77" creationId="{DD0F2B3F-DC55-4FA7-B667-1ACD07920937}"/>
          </ac:spMkLst>
        </pc:spChg>
        <pc:grpChg chg="add del">
          <ac:chgData name="ruchitha kondreddy" userId="9b450a421f336adf" providerId="LiveId" clId="{47DD4CBB-CCE6-4313-9CE5-9C43B26AE3E0}" dt="2022-11-14T17:57:55.847" v="43"/>
          <ac:grpSpMkLst>
            <pc:docMk/>
            <pc:sldMk cId="2026864225" sldId="256"/>
            <ac:grpSpMk id="45" creationId="{CEC7A2BB-E03E-436B-ABA5-3EBC8FB4066D}"/>
          </ac:grpSpMkLst>
        </pc:grpChg>
        <pc:picChg chg="add del">
          <ac:chgData name="ruchitha kondreddy" userId="9b450a421f336adf" providerId="LiveId" clId="{47DD4CBB-CCE6-4313-9CE5-9C43B26AE3E0}" dt="2022-11-14T17:56:57.746" v="37" actId="26606"/>
          <ac:picMkLst>
            <pc:docMk/>
            <pc:sldMk cId="2026864225" sldId="256"/>
            <ac:picMk id="4" creationId="{86DE8483-32B9-02EB-802F-4566449809BA}"/>
          </ac:picMkLst>
        </pc:picChg>
        <pc:picChg chg="add del">
          <ac:chgData name="ruchitha kondreddy" userId="9b450a421f336adf" providerId="LiveId" clId="{47DD4CBB-CCE6-4313-9CE5-9C43B26AE3E0}" dt="2022-11-14T17:57:06.060" v="39" actId="26606"/>
          <ac:picMkLst>
            <pc:docMk/>
            <pc:sldMk cId="2026864225" sldId="256"/>
            <ac:picMk id="20" creationId="{F8896811-183F-77F8-E49E-34C993EA3DC0}"/>
          </ac:picMkLst>
        </pc:picChg>
        <pc:picChg chg="add mod ord">
          <ac:chgData name="ruchitha kondreddy" userId="9b450a421f336adf" providerId="LiveId" clId="{47DD4CBB-CCE6-4313-9CE5-9C43B26AE3E0}" dt="2022-11-14T17:58:00.037" v="44" actId="26606"/>
          <ac:picMkLst>
            <pc:docMk/>
            <pc:sldMk cId="2026864225" sldId="256"/>
            <ac:picMk id="52" creationId="{7FB6B9AB-BB5C-2F11-1274-E7C068CB4CA8}"/>
          </ac:picMkLst>
        </pc:picChg>
        <pc:cxnChg chg="add del">
          <ac:chgData name="ruchitha kondreddy" userId="9b450a421f336adf" providerId="LiveId" clId="{47DD4CBB-CCE6-4313-9CE5-9C43B26AE3E0}" dt="2022-11-14T17:58:04.351" v="47"/>
          <ac:cxnSpMkLst>
            <pc:docMk/>
            <pc:sldMk cId="2026864225" sldId="256"/>
            <ac:cxnSpMk id="61" creationId="{D02CF681-4765-4E88-802F-B2474DCD516A}"/>
          </ac:cxnSpMkLst>
        </pc:cxnChg>
        <pc:cxnChg chg="add del">
          <ac:chgData name="ruchitha kondreddy" userId="9b450a421f336adf" providerId="LiveId" clId="{47DD4CBB-CCE6-4313-9CE5-9C43B26AE3E0}" dt="2022-11-14T17:58:04.351" v="47"/>
          <ac:cxnSpMkLst>
            <pc:docMk/>
            <pc:sldMk cId="2026864225" sldId="256"/>
            <ac:cxnSpMk id="63" creationId="{3D57B2BA-243C-45C7-A5D8-46CA719437FC}"/>
          </ac:cxnSpMkLst>
        </pc:cxnChg>
      </pc:sldChg>
      <pc:sldChg chg="modSp new mod">
        <pc:chgData name="ruchitha kondreddy" userId="9b450a421f336adf" providerId="LiveId" clId="{47DD4CBB-CCE6-4313-9CE5-9C43B26AE3E0}" dt="2022-11-14T18:13:58.312" v="446" actId="14100"/>
        <pc:sldMkLst>
          <pc:docMk/>
          <pc:sldMk cId="4005200260" sldId="257"/>
        </pc:sldMkLst>
        <pc:spChg chg="mod">
          <ac:chgData name="ruchitha kondreddy" userId="9b450a421f336adf" providerId="LiveId" clId="{47DD4CBB-CCE6-4313-9CE5-9C43B26AE3E0}" dt="2022-11-14T18:07:52.041" v="86" actId="20577"/>
          <ac:spMkLst>
            <pc:docMk/>
            <pc:sldMk cId="4005200260" sldId="257"/>
            <ac:spMk id="2" creationId="{0AEEA3B6-DAA0-BA35-EEC0-079863E50E64}"/>
          </ac:spMkLst>
        </pc:spChg>
        <pc:spChg chg="mod">
          <ac:chgData name="ruchitha kondreddy" userId="9b450a421f336adf" providerId="LiveId" clId="{47DD4CBB-CCE6-4313-9CE5-9C43B26AE3E0}" dt="2022-11-14T18:13:58.312" v="446" actId="14100"/>
          <ac:spMkLst>
            <pc:docMk/>
            <pc:sldMk cId="4005200260" sldId="257"/>
            <ac:spMk id="3" creationId="{87536A9E-DF54-B614-2BDC-A4FAA89D89C5}"/>
          </ac:spMkLst>
        </pc:spChg>
      </pc:sldChg>
      <pc:sldChg chg="modSp new mod">
        <pc:chgData name="ruchitha kondreddy" userId="9b450a421f336adf" providerId="LiveId" clId="{47DD4CBB-CCE6-4313-9CE5-9C43B26AE3E0}" dt="2022-11-14T18:20:04.526" v="887" actId="2710"/>
        <pc:sldMkLst>
          <pc:docMk/>
          <pc:sldMk cId="399338299" sldId="258"/>
        </pc:sldMkLst>
        <pc:spChg chg="mod">
          <ac:chgData name="ruchitha kondreddy" userId="9b450a421f336adf" providerId="LiveId" clId="{47DD4CBB-CCE6-4313-9CE5-9C43B26AE3E0}" dt="2022-11-14T18:19:53.637" v="884" actId="14100"/>
          <ac:spMkLst>
            <pc:docMk/>
            <pc:sldMk cId="399338299" sldId="258"/>
            <ac:spMk id="2" creationId="{8D997C4D-4779-79AA-2179-F841F160B4BE}"/>
          </ac:spMkLst>
        </pc:spChg>
        <pc:spChg chg="mod">
          <ac:chgData name="ruchitha kondreddy" userId="9b450a421f336adf" providerId="LiveId" clId="{47DD4CBB-CCE6-4313-9CE5-9C43B26AE3E0}" dt="2022-11-14T18:20:04.526" v="887" actId="2710"/>
          <ac:spMkLst>
            <pc:docMk/>
            <pc:sldMk cId="399338299" sldId="258"/>
            <ac:spMk id="3" creationId="{1F469172-27AD-8834-4CF3-3DB49C011751}"/>
          </ac:spMkLst>
        </pc:spChg>
      </pc:sldChg>
      <pc:sldChg chg="modSp new mod">
        <pc:chgData name="ruchitha kondreddy" userId="9b450a421f336adf" providerId="LiveId" clId="{47DD4CBB-CCE6-4313-9CE5-9C43B26AE3E0}" dt="2022-11-14T18:35:40.878" v="1507" actId="20577"/>
        <pc:sldMkLst>
          <pc:docMk/>
          <pc:sldMk cId="126597923" sldId="259"/>
        </pc:sldMkLst>
        <pc:spChg chg="mod">
          <ac:chgData name="ruchitha kondreddy" userId="9b450a421f336adf" providerId="LiveId" clId="{47DD4CBB-CCE6-4313-9CE5-9C43B26AE3E0}" dt="2022-11-14T18:21:21.151" v="973" actId="121"/>
          <ac:spMkLst>
            <pc:docMk/>
            <pc:sldMk cId="126597923" sldId="259"/>
            <ac:spMk id="2" creationId="{2753EFF4-92D5-A988-2E69-4C61551F33D8}"/>
          </ac:spMkLst>
        </pc:spChg>
        <pc:spChg chg="mod">
          <ac:chgData name="ruchitha kondreddy" userId="9b450a421f336adf" providerId="LiveId" clId="{47DD4CBB-CCE6-4313-9CE5-9C43B26AE3E0}" dt="2022-11-14T18:35:40.878" v="1507" actId="20577"/>
          <ac:spMkLst>
            <pc:docMk/>
            <pc:sldMk cId="126597923" sldId="259"/>
            <ac:spMk id="3" creationId="{C2EA5A4D-D9CA-A58B-1166-BF10D39D330B}"/>
          </ac:spMkLst>
        </pc:spChg>
      </pc:sldChg>
      <pc:sldChg chg="modSp new mod">
        <pc:chgData name="ruchitha kondreddy" userId="9b450a421f336adf" providerId="LiveId" clId="{47DD4CBB-CCE6-4313-9CE5-9C43B26AE3E0}" dt="2022-11-15T03:50:21.718" v="4882" actId="14100"/>
        <pc:sldMkLst>
          <pc:docMk/>
          <pc:sldMk cId="2713713940" sldId="260"/>
        </pc:sldMkLst>
        <pc:spChg chg="mod">
          <ac:chgData name="ruchitha kondreddy" userId="9b450a421f336adf" providerId="LiveId" clId="{47DD4CBB-CCE6-4313-9CE5-9C43B26AE3E0}" dt="2022-11-15T03:50:21.718" v="4882" actId="14100"/>
          <ac:spMkLst>
            <pc:docMk/>
            <pc:sldMk cId="2713713940" sldId="260"/>
            <ac:spMk id="2" creationId="{C9F81574-9B49-504C-1D2E-BE8F8F087292}"/>
          </ac:spMkLst>
        </pc:spChg>
        <pc:spChg chg="mod">
          <ac:chgData name="ruchitha kondreddy" userId="9b450a421f336adf" providerId="LiveId" clId="{47DD4CBB-CCE6-4313-9CE5-9C43B26AE3E0}" dt="2022-11-14T19:53:15.732" v="2044" actId="255"/>
          <ac:spMkLst>
            <pc:docMk/>
            <pc:sldMk cId="2713713940" sldId="260"/>
            <ac:spMk id="3" creationId="{2173FDC5-A6D5-163C-2C8B-EBED6A0BD53E}"/>
          </ac:spMkLst>
        </pc:spChg>
      </pc:sldChg>
      <pc:sldChg chg="modSp mod">
        <pc:chgData name="ruchitha kondreddy" userId="9b450a421f336adf" providerId="LiveId" clId="{47DD4CBB-CCE6-4313-9CE5-9C43B26AE3E0}" dt="2022-11-15T03:36:45.563" v="4523" actId="313"/>
        <pc:sldMkLst>
          <pc:docMk/>
          <pc:sldMk cId="2723215337" sldId="261"/>
        </pc:sldMkLst>
        <pc:spChg chg="mod">
          <ac:chgData name="ruchitha kondreddy" userId="9b450a421f336adf" providerId="LiveId" clId="{47DD4CBB-CCE6-4313-9CE5-9C43B26AE3E0}" dt="2022-11-15T03:36:45.563" v="4523" actId="313"/>
          <ac:spMkLst>
            <pc:docMk/>
            <pc:sldMk cId="2723215337" sldId="261"/>
            <ac:spMk id="9" creationId="{0521A14A-026E-D0CE-FFAA-B46D8717EC41}"/>
          </ac:spMkLst>
        </pc:spChg>
      </pc:sldChg>
      <pc:sldChg chg="modSp mod ord">
        <pc:chgData name="ruchitha kondreddy" userId="9b450a421f336adf" providerId="LiveId" clId="{47DD4CBB-CCE6-4313-9CE5-9C43B26AE3E0}" dt="2022-11-15T03:40:13.157" v="4532" actId="20577"/>
        <pc:sldMkLst>
          <pc:docMk/>
          <pc:sldMk cId="1092295241" sldId="263"/>
        </pc:sldMkLst>
        <pc:spChg chg="mod">
          <ac:chgData name="ruchitha kondreddy" userId="9b450a421f336adf" providerId="LiveId" clId="{47DD4CBB-CCE6-4313-9CE5-9C43B26AE3E0}" dt="2022-11-15T03:40:13.157" v="4532" actId="20577"/>
          <ac:spMkLst>
            <pc:docMk/>
            <pc:sldMk cId="1092295241" sldId="263"/>
            <ac:spMk id="2" creationId="{5CA61431-134A-92D3-617D-11A45A183A5E}"/>
          </ac:spMkLst>
        </pc:spChg>
      </pc:sldChg>
      <pc:sldChg chg="modSp new mod">
        <pc:chgData name="ruchitha kondreddy" userId="9b450a421f336adf" providerId="LiveId" clId="{47DD4CBB-CCE6-4313-9CE5-9C43B26AE3E0}" dt="2022-11-14T20:14:05.403" v="2532" actId="20577"/>
        <pc:sldMkLst>
          <pc:docMk/>
          <pc:sldMk cId="2079622455" sldId="264"/>
        </pc:sldMkLst>
        <pc:spChg chg="mod">
          <ac:chgData name="ruchitha kondreddy" userId="9b450a421f336adf" providerId="LiveId" clId="{47DD4CBB-CCE6-4313-9CE5-9C43B26AE3E0}" dt="2022-11-14T19:54:41.257" v="2103" actId="20577"/>
          <ac:spMkLst>
            <pc:docMk/>
            <pc:sldMk cId="2079622455" sldId="264"/>
            <ac:spMk id="2" creationId="{15EBAA40-D644-FFA7-5A1C-5FB3EEA712E0}"/>
          </ac:spMkLst>
        </pc:spChg>
        <pc:spChg chg="mod">
          <ac:chgData name="ruchitha kondreddy" userId="9b450a421f336adf" providerId="LiveId" clId="{47DD4CBB-CCE6-4313-9CE5-9C43B26AE3E0}" dt="2022-11-14T20:14:05.403" v="2532" actId="20577"/>
          <ac:spMkLst>
            <pc:docMk/>
            <pc:sldMk cId="2079622455" sldId="264"/>
            <ac:spMk id="3" creationId="{7BA6018A-59C6-4E6C-46A4-75237F684BA0}"/>
          </ac:spMkLst>
        </pc:spChg>
      </pc:sldChg>
      <pc:sldChg chg="modSp new mod">
        <pc:chgData name="ruchitha kondreddy" userId="9b450a421f336adf" providerId="LiveId" clId="{47DD4CBB-CCE6-4313-9CE5-9C43B26AE3E0}" dt="2022-11-14T20:17:04.522" v="2558" actId="20577"/>
        <pc:sldMkLst>
          <pc:docMk/>
          <pc:sldMk cId="3470501006" sldId="266"/>
        </pc:sldMkLst>
        <pc:spChg chg="mod">
          <ac:chgData name="ruchitha kondreddy" userId="9b450a421f336adf" providerId="LiveId" clId="{47DD4CBB-CCE6-4313-9CE5-9C43B26AE3E0}" dt="2022-11-14T20:12:08.561" v="2467" actId="20577"/>
          <ac:spMkLst>
            <pc:docMk/>
            <pc:sldMk cId="3470501006" sldId="266"/>
            <ac:spMk id="2" creationId="{91BE8CCE-BBB1-3611-0BD3-185DCE6639B1}"/>
          </ac:spMkLst>
        </pc:spChg>
        <pc:spChg chg="mod">
          <ac:chgData name="ruchitha kondreddy" userId="9b450a421f336adf" providerId="LiveId" clId="{47DD4CBB-CCE6-4313-9CE5-9C43B26AE3E0}" dt="2022-11-14T20:17:04.522" v="2558" actId="20577"/>
          <ac:spMkLst>
            <pc:docMk/>
            <pc:sldMk cId="3470501006" sldId="266"/>
            <ac:spMk id="3" creationId="{D84ADECB-2660-BB5D-025C-CABF5C9AA206}"/>
          </ac:spMkLst>
        </pc:spChg>
      </pc:sldChg>
      <pc:sldChg chg="modSp new del mod">
        <pc:chgData name="ruchitha kondreddy" userId="9b450a421f336adf" providerId="LiveId" clId="{47DD4CBB-CCE6-4313-9CE5-9C43B26AE3E0}" dt="2022-11-15T02:52:37.923" v="2991" actId="2696"/>
        <pc:sldMkLst>
          <pc:docMk/>
          <pc:sldMk cId="2919674727" sldId="267"/>
        </pc:sldMkLst>
        <pc:spChg chg="mod">
          <ac:chgData name="ruchitha kondreddy" userId="9b450a421f336adf" providerId="LiveId" clId="{47DD4CBB-CCE6-4313-9CE5-9C43B26AE3E0}" dt="2022-11-15T02:52:34.193" v="2990" actId="6549"/>
          <ac:spMkLst>
            <pc:docMk/>
            <pc:sldMk cId="2919674727" sldId="267"/>
            <ac:spMk id="2" creationId="{2185AF54-A32D-C89B-614D-7D697AE920F9}"/>
          </ac:spMkLst>
        </pc:spChg>
        <pc:spChg chg="mod">
          <ac:chgData name="ruchitha kondreddy" userId="9b450a421f336adf" providerId="LiveId" clId="{47DD4CBB-CCE6-4313-9CE5-9C43B26AE3E0}" dt="2022-11-14T20:20:24.025" v="2667" actId="14100"/>
          <ac:spMkLst>
            <pc:docMk/>
            <pc:sldMk cId="2919674727" sldId="267"/>
            <ac:spMk id="3" creationId="{673F2B7B-A0CD-3FCC-8F8E-A4837FE525FD}"/>
          </ac:spMkLst>
        </pc:spChg>
      </pc:sldChg>
      <pc:sldChg chg="modSp new mod">
        <pc:chgData name="ruchitha kondreddy" userId="9b450a421f336adf" providerId="LiveId" clId="{47DD4CBB-CCE6-4313-9CE5-9C43B26AE3E0}" dt="2022-11-15T03:38:49.119" v="4528" actId="313"/>
        <pc:sldMkLst>
          <pc:docMk/>
          <pc:sldMk cId="3268825513" sldId="268"/>
        </pc:sldMkLst>
        <pc:spChg chg="mod">
          <ac:chgData name="ruchitha kondreddy" userId="9b450a421f336adf" providerId="LiveId" clId="{47DD4CBB-CCE6-4313-9CE5-9C43B26AE3E0}" dt="2022-11-14T20:20:55.449" v="2754" actId="20577"/>
          <ac:spMkLst>
            <pc:docMk/>
            <pc:sldMk cId="3268825513" sldId="268"/>
            <ac:spMk id="2" creationId="{DC83AB91-CC0E-5D3B-6FD4-8FB67BD58CC5}"/>
          </ac:spMkLst>
        </pc:spChg>
        <pc:spChg chg="mod">
          <ac:chgData name="ruchitha kondreddy" userId="9b450a421f336adf" providerId="LiveId" clId="{47DD4CBB-CCE6-4313-9CE5-9C43B26AE3E0}" dt="2022-11-15T03:38:49.119" v="4528" actId="313"/>
          <ac:spMkLst>
            <pc:docMk/>
            <pc:sldMk cId="3268825513" sldId="268"/>
            <ac:spMk id="3" creationId="{C6F4888D-B84D-FC3A-D4CD-59A9F4A06589}"/>
          </ac:spMkLst>
        </pc:spChg>
      </pc:sldChg>
      <pc:sldChg chg="modSp mod">
        <pc:chgData name="ruchitha kondreddy" userId="9b450a421f336adf" providerId="LiveId" clId="{47DD4CBB-CCE6-4313-9CE5-9C43B26AE3E0}" dt="2022-11-15T03:46:18.391" v="4815" actId="120"/>
        <pc:sldMkLst>
          <pc:docMk/>
          <pc:sldMk cId="2158723126" sldId="269"/>
        </pc:sldMkLst>
        <pc:spChg chg="mod">
          <ac:chgData name="ruchitha kondreddy" userId="9b450a421f336adf" providerId="LiveId" clId="{47DD4CBB-CCE6-4313-9CE5-9C43B26AE3E0}" dt="2022-11-15T03:44:11.695" v="4690" actId="14100"/>
          <ac:spMkLst>
            <pc:docMk/>
            <pc:sldMk cId="2158723126" sldId="269"/>
            <ac:spMk id="2" creationId="{DD44D134-DCA8-3198-2256-ABB7340F532A}"/>
          </ac:spMkLst>
        </pc:spChg>
        <pc:spChg chg="mod">
          <ac:chgData name="ruchitha kondreddy" userId="9b450a421f336adf" providerId="LiveId" clId="{47DD4CBB-CCE6-4313-9CE5-9C43B26AE3E0}" dt="2022-11-15T03:46:18.391" v="4815" actId="120"/>
          <ac:spMkLst>
            <pc:docMk/>
            <pc:sldMk cId="2158723126" sldId="269"/>
            <ac:spMk id="4" creationId="{0094EB60-6F3D-0616-83C3-71E96D7882CE}"/>
          </ac:spMkLst>
        </pc:spChg>
      </pc:sldChg>
      <pc:sldChg chg="addSp delSp modSp new mod setBg setClrOvrMap">
        <pc:chgData name="ruchitha kondreddy" userId="9b450a421f336adf" providerId="LiveId" clId="{47DD4CBB-CCE6-4313-9CE5-9C43B26AE3E0}" dt="2022-11-15T02:58:50.781" v="3018" actId="20577"/>
        <pc:sldMkLst>
          <pc:docMk/>
          <pc:sldMk cId="2883637694" sldId="270"/>
        </pc:sldMkLst>
        <pc:spChg chg="add del mod">
          <ac:chgData name="ruchitha kondreddy" userId="9b450a421f336adf" providerId="LiveId" clId="{47DD4CBB-CCE6-4313-9CE5-9C43B26AE3E0}" dt="2022-11-15T02:47:23.184" v="2966" actId="26606"/>
          <ac:spMkLst>
            <pc:docMk/>
            <pc:sldMk cId="2883637694" sldId="270"/>
            <ac:spMk id="2" creationId="{B461F7A2-8F84-6EC9-61D7-8D40DEC3C6F4}"/>
          </ac:spMkLst>
        </pc:spChg>
        <pc:spChg chg="del mod">
          <ac:chgData name="ruchitha kondreddy" userId="9b450a421f336adf" providerId="LiveId" clId="{47DD4CBB-CCE6-4313-9CE5-9C43B26AE3E0}" dt="2022-11-15T02:46:52.611" v="2956"/>
          <ac:spMkLst>
            <pc:docMk/>
            <pc:sldMk cId="2883637694" sldId="270"/>
            <ac:spMk id="3" creationId="{91B03EB7-040A-BBA1-7016-A05C2FEDF27A}"/>
          </ac:spMkLst>
        </pc:spChg>
        <pc:spChg chg="add del">
          <ac:chgData name="ruchitha kondreddy" userId="9b450a421f336adf" providerId="LiveId" clId="{47DD4CBB-CCE6-4313-9CE5-9C43B26AE3E0}" dt="2022-11-15T02:47:08.953" v="2959" actId="26606"/>
          <ac:spMkLst>
            <pc:docMk/>
            <pc:sldMk cId="2883637694" sldId="270"/>
            <ac:spMk id="8" creationId="{04FE9FCC-7F5D-EA88-526B-0E692F6DD18D}"/>
          </ac:spMkLst>
        </pc:spChg>
        <pc:spChg chg="add del">
          <ac:chgData name="ruchitha kondreddy" userId="9b450a421f336adf" providerId="LiveId" clId="{47DD4CBB-CCE6-4313-9CE5-9C43B26AE3E0}" dt="2022-11-15T02:47:08.953" v="2959" actId="26606"/>
          <ac:spMkLst>
            <pc:docMk/>
            <pc:sldMk cId="2883637694" sldId="270"/>
            <ac:spMk id="11" creationId="{48FE65CB-EFD8-497D-A30A-093E20EACB05}"/>
          </ac:spMkLst>
        </pc:spChg>
        <pc:spChg chg="add del">
          <ac:chgData name="ruchitha kondreddy" userId="9b450a421f336adf" providerId="LiveId" clId="{47DD4CBB-CCE6-4313-9CE5-9C43B26AE3E0}" dt="2022-11-15T02:47:10.105" v="2961" actId="26606"/>
          <ac:spMkLst>
            <pc:docMk/>
            <pc:sldMk cId="2883637694" sldId="270"/>
            <ac:spMk id="17" creationId="{57E607C4-A0A1-44FA-981D-EA3B81396361}"/>
          </ac:spMkLst>
        </pc:spChg>
        <pc:spChg chg="add del">
          <ac:chgData name="ruchitha kondreddy" userId="9b450a421f336adf" providerId="LiveId" clId="{47DD4CBB-CCE6-4313-9CE5-9C43B26AE3E0}" dt="2022-11-15T02:47:23.154" v="2965" actId="26606"/>
          <ac:spMkLst>
            <pc:docMk/>
            <pc:sldMk cId="2883637694" sldId="270"/>
            <ac:spMk id="22" creationId="{48FE65CB-EFD8-497D-A30A-093E20EACB05}"/>
          </ac:spMkLst>
        </pc:spChg>
        <pc:spChg chg="add del">
          <ac:chgData name="ruchitha kondreddy" userId="9b450a421f336adf" providerId="LiveId" clId="{47DD4CBB-CCE6-4313-9CE5-9C43B26AE3E0}" dt="2022-11-15T02:47:23.154" v="2965" actId="26606"/>
          <ac:spMkLst>
            <pc:docMk/>
            <pc:sldMk cId="2883637694" sldId="270"/>
            <ac:spMk id="24" creationId="{136AD2F3-0B11-E4BE-16E3-39B4CD5B07CD}"/>
          </ac:spMkLst>
        </pc:spChg>
        <pc:spChg chg="add del">
          <ac:chgData name="ruchitha kondreddy" userId="9b450a421f336adf" providerId="LiveId" clId="{47DD4CBB-CCE6-4313-9CE5-9C43B26AE3E0}" dt="2022-11-15T02:47:23.154" v="2965" actId="26606"/>
          <ac:spMkLst>
            <pc:docMk/>
            <pc:sldMk cId="2883637694" sldId="270"/>
            <ac:spMk id="25" creationId="{B461F7A2-8F84-6EC9-61D7-8D40DEC3C6F4}"/>
          </ac:spMkLst>
        </pc:spChg>
        <pc:spChg chg="add">
          <ac:chgData name="ruchitha kondreddy" userId="9b450a421f336adf" providerId="LiveId" clId="{47DD4CBB-CCE6-4313-9CE5-9C43B26AE3E0}" dt="2022-11-15T02:47:23.184" v="2966" actId="26606"/>
          <ac:spMkLst>
            <pc:docMk/>
            <pc:sldMk cId="2883637694" sldId="270"/>
            <ac:spMk id="27" creationId="{48FE65CB-EFD8-497D-A30A-093E20EACB05}"/>
          </ac:spMkLst>
        </pc:spChg>
        <pc:spChg chg="add mod">
          <ac:chgData name="ruchitha kondreddy" userId="9b450a421f336adf" providerId="LiveId" clId="{47DD4CBB-CCE6-4313-9CE5-9C43B26AE3E0}" dt="2022-11-15T02:58:50.781" v="3018" actId="20577"/>
          <ac:spMkLst>
            <pc:docMk/>
            <pc:sldMk cId="2883637694" sldId="270"/>
            <ac:spMk id="29" creationId="{B461F7A2-8F84-6EC9-61D7-8D40DEC3C6F4}"/>
          </ac:spMkLst>
        </pc:spChg>
        <pc:spChg chg="add">
          <ac:chgData name="ruchitha kondreddy" userId="9b450a421f336adf" providerId="LiveId" clId="{47DD4CBB-CCE6-4313-9CE5-9C43B26AE3E0}" dt="2022-11-15T02:47:23.184" v="2966" actId="26606"/>
          <ac:spMkLst>
            <pc:docMk/>
            <pc:sldMk cId="2883637694" sldId="270"/>
            <ac:spMk id="30" creationId="{04FE9FCC-7F5D-EA88-526B-0E692F6DD18D}"/>
          </ac:spMkLst>
        </pc:spChg>
        <pc:picChg chg="add mod">
          <ac:chgData name="ruchitha kondreddy" userId="9b450a421f336adf" providerId="LiveId" clId="{47DD4CBB-CCE6-4313-9CE5-9C43B26AE3E0}" dt="2022-11-15T02:56:58.176" v="3004" actId="14100"/>
          <ac:picMkLst>
            <pc:docMk/>
            <pc:sldMk cId="2883637694" sldId="270"/>
            <ac:picMk id="4" creationId="{8A2BC8E6-A3B9-3E8C-DDFF-EF2B26F297DD}"/>
          </ac:picMkLst>
        </pc:picChg>
        <pc:picChg chg="add del">
          <ac:chgData name="ruchitha kondreddy" userId="9b450a421f336adf" providerId="LiveId" clId="{47DD4CBB-CCE6-4313-9CE5-9C43B26AE3E0}" dt="2022-11-15T02:47:10.105" v="2961" actId="26606"/>
          <ac:picMkLst>
            <pc:docMk/>
            <pc:sldMk cId="2883637694" sldId="270"/>
            <ac:picMk id="9" creationId="{B1981535-B5AA-4E0C-ACE5-925CC19B20FE}"/>
          </ac:picMkLst>
        </pc:picChg>
        <pc:picChg chg="add del">
          <ac:chgData name="ruchitha kondreddy" userId="9b450a421f336adf" providerId="LiveId" clId="{47DD4CBB-CCE6-4313-9CE5-9C43B26AE3E0}" dt="2022-11-15T02:47:08.953" v="2959" actId="26606"/>
          <ac:picMkLst>
            <pc:docMk/>
            <pc:sldMk cId="2883637694" sldId="270"/>
            <ac:picMk id="13" creationId="{E3265C2A-0A58-43AD-A406-8F4478E28758}"/>
          </ac:picMkLst>
        </pc:picChg>
        <pc:picChg chg="add del">
          <ac:chgData name="ruchitha kondreddy" userId="9b450a421f336adf" providerId="LiveId" clId="{47DD4CBB-CCE6-4313-9CE5-9C43B26AE3E0}" dt="2022-11-15T02:47:10.105" v="2961" actId="26606"/>
          <ac:picMkLst>
            <pc:docMk/>
            <pc:sldMk cId="2883637694" sldId="270"/>
            <ac:picMk id="15" creationId="{08D97526-B9D9-4257-B6A9-9D7988974929}"/>
          </ac:picMkLst>
        </pc:picChg>
        <pc:picChg chg="add del">
          <ac:chgData name="ruchitha kondreddy" userId="9b450a421f336adf" providerId="LiveId" clId="{47DD4CBB-CCE6-4313-9CE5-9C43B26AE3E0}" dt="2022-11-15T02:47:10.105" v="2961" actId="26606"/>
          <ac:picMkLst>
            <pc:docMk/>
            <pc:sldMk cId="2883637694" sldId="270"/>
            <ac:picMk id="16" creationId="{BF97D060-AA7E-4411-BA62-28BD1EBD55D6}"/>
          </ac:picMkLst>
        </pc:picChg>
        <pc:picChg chg="add del">
          <ac:chgData name="ruchitha kondreddy" userId="9b450a421f336adf" providerId="LiveId" clId="{47DD4CBB-CCE6-4313-9CE5-9C43B26AE3E0}" dt="2022-11-15T02:47:19.980" v="2963" actId="26606"/>
          <ac:picMkLst>
            <pc:docMk/>
            <pc:sldMk cId="2883637694" sldId="270"/>
            <ac:picMk id="19" creationId="{93274B0C-1CB3-4AA4-A183-20B7FE5DB1D2}"/>
          </ac:picMkLst>
        </pc:picChg>
        <pc:picChg chg="add del">
          <ac:chgData name="ruchitha kondreddy" userId="9b450a421f336adf" providerId="LiveId" clId="{47DD4CBB-CCE6-4313-9CE5-9C43B26AE3E0}" dt="2022-11-15T02:47:19.980" v="2963" actId="26606"/>
          <ac:picMkLst>
            <pc:docMk/>
            <pc:sldMk cId="2883637694" sldId="270"/>
            <ac:picMk id="20" creationId="{2E640319-3BB6-49BF-BAF4-D63FEC73E146}"/>
          </ac:picMkLst>
        </pc:picChg>
        <pc:picChg chg="add del">
          <ac:chgData name="ruchitha kondreddy" userId="9b450a421f336adf" providerId="LiveId" clId="{47DD4CBB-CCE6-4313-9CE5-9C43B26AE3E0}" dt="2022-11-15T02:47:23.154" v="2965" actId="26606"/>
          <ac:picMkLst>
            <pc:docMk/>
            <pc:sldMk cId="2883637694" sldId="270"/>
            <ac:picMk id="23" creationId="{00E374F5-52B2-4260-8B1C-54237931F069}"/>
          </ac:picMkLst>
        </pc:picChg>
        <pc:picChg chg="add">
          <ac:chgData name="ruchitha kondreddy" userId="9b450a421f336adf" providerId="LiveId" clId="{47DD4CBB-CCE6-4313-9CE5-9C43B26AE3E0}" dt="2022-11-15T02:47:23.184" v="2966" actId="26606"/>
          <ac:picMkLst>
            <pc:docMk/>
            <pc:sldMk cId="2883637694" sldId="270"/>
            <ac:picMk id="28" creationId="{E3265C2A-0A58-43AD-A406-8F4478E28758}"/>
          </ac:picMkLst>
        </pc:picChg>
      </pc:sldChg>
      <pc:sldChg chg="modSp new mod">
        <pc:chgData name="ruchitha kondreddy" userId="9b450a421f336adf" providerId="LiveId" clId="{47DD4CBB-CCE6-4313-9CE5-9C43B26AE3E0}" dt="2022-11-15T03:52:58.508" v="4889" actId="1076"/>
        <pc:sldMkLst>
          <pc:docMk/>
          <pc:sldMk cId="3754195768" sldId="271"/>
        </pc:sldMkLst>
        <pc:spChg chg="mod">
          <ac:chgData name="ruchitha kondreddy" userId="9b450a421f336adf" providerId="LiveId" clId="{47DD4CBB-CCE6-4313-9CE5-9C43B26AE3E0}" dt="2022-11-15T03:52:58.508" v="4889" actId="1076"/>
          <ac:spMkLst>
            <pc:docMk/>
            <pc:sldMk cId="3754195768" sldId="271"/>
            <ac:spMk id="2" creationId="{517CFD80-85EF-E9B9-84A6-A1C883136131}"/>
          </ac:spMkLst>
        </pc:spChg>
        <pc:spChg chg="mod">
          <ac:chgData name="ruchitha kondreddy" userId="9b450a421f336adf" providerId="LiveId" clId="{47DD4CBB-CCE6-4313-9CE5-9C43B26AE3E0}" dt="2022-11-15T03:52:50.878" v="4888" actId="14100"/>
          <ac:spMkLst>
            <pc:docMk/>
            <pc:sldMk cId="3754195768" sldId="271"/>
            <ac:spMk id="3" creationId="{7421E413-AA04-A82C-58BE-695C22D64B18}"/>
          </ac:spMkLst>
        </pc:spChg>
      </pc:sldChg>
      <pc:sldChg chg="modSp new mod ord">
        <pc:chgData name="ruchitha kondreddy" userId="9b450a421f336adf" providerId="LiveId" clId="{47DD4CBB-CCE6-4313-9CE5-9C43B26AE3E0}" dt="2022-11-15T03:56:22.372" v="5061" actId="20577"/>
        <pc:sldMkLst>
          <pc:docMk/>
          <pc:sldMk cId="272212876" sldId="272"/>
        </pc:sldMkLst>
        <pc:spChg chg="mod">
          <ac:chgData name="ruchitha kondreddy" userId="9b450a421f336adf" providerId="LiveId" clId="{47DD4CBB-CCE6-4313-9CE5-9C43B26AE3E0}" dt="2022-11-15T03:13:26.893" v="3568" actId="20577"/>
          <ac:spMkLst>
            <pc:docMk/>
            <pc:sldMk cId="272212876" sldId="272"/>
            <ac:spMk id="2" creationId="{7DE947AE-48CF-058A-ECFB-A16E9CCFE057}"/>
          </ac:spMkLst>
        </pc:spChg>
        <pc:spChg chg="mod">
          <ac:chgData name="ruchitha kondreddy" userId="9b450a421f336adf" providerId="LiveId" clId="{47DD4CBB-CCE6-4313-9CE5-9C43B26AE3E0}" dt="2022-11-15T03:56:22.372" v="5061" actId="20577"/>
          <ac:spMkLst>
            <pc:docMk/>
            <pc:sldMk cId="272212876" sldId="272"/>
            <ac:spMk id="3" creationId="{67E17B7D-3A33-096A-5B26-BDCF97A73DE9}"/>
          </ac:spMkLst>
        </pc:spChg>
      </pc:sldChg>
      <pc:sldChg chg="modSp new mod">
        <pc:chgData name="ruchitha kondreddy" userId="9b450a421f336adf" providerId="LiveId" clId="{47DD4CBB-CCE6-4313-9CE5-9C43B26AE3E0}" dt="2022-11-15T03:54:09.485" v="4918" actId="20577"/>
        <pc:sldMkLst>
          <pc:docMk/>
          <pc:sldMk cId="867134224" sldId="273"/>
        </pc:sldMkLst>
        <pc:spChg chg="mod">
          <ac:chgData name="ruchitha kondreddy" userId="9b450a421f336adf" providerId="LiveId" clId="{47DD4CBB-CCE6-4313-9CE5-9C43B26AE3E0}" dt="2022-11-15T03:53:58.596" v="4916" actId="14100"/>
          <ac:spMkLst>
            <pc:docMk/>
            <pc:sldMk cId="867134224" sldId="273"/>
            <ac:spMk id="2" creationId="{D8B4715E-5C7F-047E-9DCF-97F6A4959199}"/>
          </ac:spMkLst>
        </pc:spChg>
        <pc:spChg chg="mod">
          <ac:chgData name="ruchitha kondreddy" userId="9b450a421f336adf" providerId="LiveId" clId="{47DD4CBB-CCE6-4313-9CE5-9C43B26AE3E0}" dt="2022-11-15T03:54:09.485" v="4918" actId="20577"/>
          <ac:spMkLst>
            <pc:docMk/>
            <pc:sldMk cId="867134224" sldId="273"/>
            <ac:spMk id="3" creationId="{458E2E2E-695A-1BC2-7F84-EF483E39E323}"/>
          </ac:spMkLst>
        </pc:spChg>
      </pc:sldChg>
      <pc:sldChg chg="modSp new mod">
        <pc:chgData name="ruchitha kondreddy" userId="9b450a421f336adf" providerId="LiveId" clId="{47DD4CBB-CCE6-4313-9CE5-9C43B26AE3E0}" dt="2022-11-15T03:57:26.602" v="5084" actId="27636"/>
        <pc:sldMkLst>
          <pc:docMk/>
          <pc:sldMk cId="1196284870" sldId="274"/>
        </pc:sldMkLst>
        <pc:spChg chg="mod">
          <ac:chgData name="ruchitha kondreddy" userId="9b450a421f336adf" providerId="LiveId" clId="{47DD4CBB-CCE6-4313-9CE5-9C43B26AE3E0}" dt="2022-11-15T03:56:49.647" v="5076" actId="20577"/>
          <ac:spMkLst>
            <pc:docMk/>
            <pc:sldMk cId="1196284870" sldId="274"/>
            <ac:spMk id="2" creationId="{CEC5C2E7-97D2-346E-6A84-0581F228F5F0}"/>
          </ac:spMkLst>
        </pc:spChg>
        <pc:spChg chg="mod">
          <ac:chgData name="ruchitha kondreddy" userId="9b450a421f336adf" providerId="LiveId" clId="{47DD4CBB-CCE6-4313-9CE5-9C43B26AE3E0}" dt="2022-11-15T03:57:26.602" v="5084" actId="27636"/>
          <ac:spMkLst>
            <pc:docMk/>
            <pc:sldMk cId="1196284870" sldId="274"/>
            <ac:spMk id="3" creationId="{8B7417D1-9E9E-DCBE-31B2-EEDAC5C171E7}"/>
          </ac:spMkLst>
        </pc:spChg>
      </pc:sldChg>
      <pc:sldMasterChg chg="add del addSldLayout delSldLayout">
        <pc:chgData name="ruchitha kondreddy" userId="9b450a421f336adf" providerId="LiveId" clId="{47DD4CBB-CCE6-4313-9CE5-9C43B26AE3E0}" dt="2022-11-14T17:57:06.145" v="40" actId="26606"/>
        <pc:sldMasterMkLst>
          <pc:docMk/>
          <pc:sldMasterMk cId="3261819490" sldId="2147483660"/>
        </pc:sldMasterMkLst>
        <pc:sldLayoutChg chg="add del">
          <pc:chgData name="ruchitha kondreddy" userId="9b450a421f336adf" providerId="LiveId" clId="{47DD4CBB-CCE6-4313-9CE5-9C43B26AE3E0}" dt="2022-11-14T17:57:06.145" v="40" actId="26606"/>
          <pc:sldLayoutMkLst>
            <pc:docMk/>
            <pc:sldMasterMk cId="3261819490" sldId="2147483660"/>
            <pc:sldLayoutMk cId="3769788997" sldId="2147483661"/>
          </pc:sldLayoutMkLst>
        </pc:sldLayoutChg>
        <pc:sldLayoutChg chg="add del">
          <pc:chgData name="ruchitha kondreddy" userId="9b450a421f336adf" providerId="LiveId" clId="{47DD4CBB-CCE6-4313-9CE5-9C43B26AE3E0}" dt="2022-11-14T17:57:06.145" v="40" actId="26606"/>
          <pc:sldLayoutMkLst>
            <pc:docMk/>
            <pc:sldMasterMk cId="3261819490" sldId="2147483660"/>
            <pc:sldLayoutMk cId="4226263804" sldId="2147483662"/>
          </pc:sldLayoutMkLst>
        </pc:sldLayoutChg>
        <pc:sldLayoutChg chg="add del">
          <pc:chgData name="ruchitha kondreddy" userId="9b450a421f336adf" providerId="LiveId" clId="{47DD4CBB-CCE6-4313-9CE5-9C43B26AE3E0}" dt="2022-11-14T17:57:06.145" v="40" actId="26606"/>
          <pc:sldLayoutMkLst>
            <pc:docMk/>
            <pc:sldMasterMk cId="3261819490" sldId="2147483660"/>
            <pc:sldLayoutMk cId="4253624239" sldId="2147483663"/>
          </pc:sldLayoutMkLst>
        </pc:sldLayoutChg>
        <pc:sldLayoutChg chg="add del">
          <pc:chgData name="ruchitha kondreddy" userId="9b450a421f336adf" providerId="LiveId" clId="{47DD4CBB-CCE6-4313-9CE5-9C43B26AE3E0}" dt="2022-11-14T17:57:06.145" v="40" actId="26606"/>
          <pc:sldLayoutMkLst>
            <pc:docMk/>
            <pc:sldMasterMk cId="3261819490" sldId="2147483660"/>
            <pc:sldLayoutMk cId="3307388836" sldId="2147483664"/>
          </pc:sldLayoutMkLst>
        </pc:sldLayoutChg>
        <pc:sldLayoutChg chg="add del">
          <pc:chgData name="ruchitha kondreddy" userId="9b450a421f336adf" providerId="LiveId" clId="{47DD4CBB-CCE6-4313-9CE5-9C43B26AE3E0}" dt="2022-11-14T17:57:06.145" v="40" actId="26606"/>
          <pc:sldLayoutMkLst>
            <pc:docMk/>
            <pc:sldMasterMk cId="3261819490" sldId="2147483660"/>
            <pc:sldLayoutMk cId="1226446544" sldId="2147483665"/>
          </pc:sldLayoutMkLst>
        </pc:sldLayoutChg>
        <pc:sldLayoutChg chg="add del">
          <pc:chgData name="ruchitha kondreddy" userId="9b450a421f336adf" providerId="LiveId" clId="{47DD4CBB-CCE6-4313-9CE5-9C43B26AE3E0}" dt="2022-11-14T17:57:06.145" v="40" actId="26606"/>
          <pc:sldLayoutMkLst>
            <pc:docMk/>
            <pc:sldMasterMk cId="3261819490" sldId="2147483660"/>
            <pc:sldLayoutMk cId="1968864228" sldId="2147483666"/>
          </pc:sldLayoutMkLst>
        </pc:sldLayoutChg>
        <pc:sldLayoutChg chg="add del">
          <pc:chgData name="ruchitha kondreddy" userId="9b450a421f336adf" providerId="LiveId" clId="{47DD4CBB-CCE6-4313-9CE5-9C43B26AE3E0}" dt="2022-11-14T17:57:06.145" v="40" actId="26606"/>
          <pc:sldLayoutMkLst>
            <pc:docMk/>
            <pc:sldMasterMk cId="3261819490" sldId="2147483660"/>
            <pc:sldLayoutMk cId="874334590" sldId="2147483667"/>
          </pc:sldLayoutMkLst>
        </pc:sldLayoutChg>
        <pc:sldLayoutChg chg="add del">
          <pc:chgData name="ruchitha kondreddy" userId="9b450a421f336adf" providerId="LiveId" clId="{47DD4CBB-CCE6-4313-9CE5-9C43B26AE3E0}" dt="2022-11-14T17:57:06.145" v="40" actId="26606"/>
          <pc:sldLayoutMkLst>
            <pc:docMk/>
            <pc:sldMasterMk cId="3261819490" sldId="2147483660"/>
            <pc:sldLayoutMk cId="1073494511" sldId="2147483668"/>
          </pc:sldLayoutMkLst>
        </pc:sldLayoutChg>
        <pc:sldLayoutChg chg="add del">
          <pc:chgData name="ruchitha kondreddy" userId="9b450a421f336adf" providerId="LiveId" clId="{47DD4CBB-CCE6-4313-9CE5-9C43B26AE3E0}" dt="2022-11-14T17:57:06.145" v="40" actId="26606"/>
          <pc:sldLayoutMkLst>
            <pc:docMk/>
            <pc:sldMasterMk cId="3261819490" sldId="2147483660"/>
            <pc:sldLayoutMk cId="1898177507" sldId="2147483669"/>
          </pc:sldLayoutMkLst>
        </pc:sldLayoutChg>
        <pc:sldLayoutChg chg="add del">
          <pc:chgData name="ruchitha kondreddy" userId="9b450a421f336adf" providerId="LiveId" clId="{47DD4CBB-CCE6-4313-9CE5-9C43B26AE3E0}" dt="2022-11-14T17:57:06.145" v="40" actId="26606"/>
          <pc:sldLayoutMkLst>
            <pc:docMk/>
            <pc:sldMasterMk cId="3261819490" sldId="2147483660"/>
            <pc:sldLayoutMk cId="3195096976" sldId="2147483670"/>
          </pc:sldLayoutMkLst>
        </pc:sldLayoutChg>
        <pc:sldLayoutChg chg="add del">
          <pc:chgData name="ruchitha kondreddy" userId="9b450a421f336adf" providerId="LiveId" clId="{47DD4CBB-CCE6-4313-9CE5-9C43B26AE3E0}" dt="2022-11-14T17:57:06.145" v="40" actId="26606"/>
          <pc:sldLayoutMkLst>
            <pc:docMk/>
            <pc:sldMasterMk cId="3261819490" sldId="2147483660"/>
            <pc:sldLayoutMk cId="750920601" sldId="2147483671"/>
          </pc:sldLayoutMkLst>
        </pc:sldLayoutChg>
        <pc:sldLayoutChg chg="add del">
          <pc:chgData name="ruchitha kondreddy" userId="9b450a421f336adf" providerId="LiveId" clId="{47DD4CBB-CCE6-4313-9CE5-9C43B26AE3E0}" dt="2022-11-14T17:57:06.145" v="40" actId="26606"/>
          <pc:sldLayoutMkLst>
            <pc:docMk/>
            <pc:sldMasterMk cId="3261819490" sldId="2147483660"/>
            <pc:sldLayoutMk cId="3382780473" sldId="2147483672"/>
          </pc:sldLayoutMkLst>
        </pc:sldLayoutChg>
        <pc:sldLayoutChg chg="add del">
          <pc:chgData name="ruchitha kondreddy" userId="9b450a421f336adf" providerId="LiveId" clId="{47DD4CBB-CCE6-4313-9CE5-9C43B26AE3E0}" dt="2022-11-14T17:57:06.145" v="40" actId="26606"/>
          <pc:sldLayoutMkLst>
            <pc:docMk/>
            <pc:sldMasterMk cId="3261819490" sldId="2147483660"/>
            <pc:sldLayoutMk cId="3264695101" sldId="2147483673"/>
          </pc:sldLayoutMkLst>
        </pc:sldLayoutChg>
        <pc:sldLayoutChg chg="add del">
          <pc:chgData name="ruchitha kondreddy" userId="9b450a421f336adf" providerId="LiveId" clId="{47DD4CBB-CCE6-4313-9CE5-9C43B26AE3E0}" dt="2022-11-14T17:57:06.145" v="40" actId="26606"/>
          <pc:sldLayoutMkLst>
            <pc:docMk/>
            <pc:sldMasterMk cId="3261819490" sldId="2147483660"/>
            <pc:sldLayoutMk cId="1881634601" sldId="2147483674"/>
          </pc:sldLayoutMkLst>
        </pc:sldLayoutChg>
        <pc:sldLayoutChg chg="add del">
          <pc:chgData name="ruchitha kondreddy" userId="9b450a421f336adf" providerId="LiveId" clId="{47DD4CBB-CCE6-4313-9CE5-9C43B26AE3E0}" dt="2022-11-14T17:57:06.145" v="40" actId="26606"/>
          <pc:sldLayoutMkLst>
            <pc:docMk/>
            <pc:sldMasterMk cId="3261819490" sldId="2147483660"/>
            <pc:sldLayoutMk cId="1132850657" sldId="2147483675"/>
          </pc:sldLayoutMkLst>
        </pc:sldLayoutChg>
        <pc:sldLayoutChg chg="add del">
          <pc:chgData name="ruchitha kondreddy" userId="9b450a421f336adf" providerId="LiveId" clId="{47DD4CBB-CCE6-4313-9CE5-9C43B26AE3E0}" dt="2022-11-14T17:57:06.145" v="40" actId="26606"/>
          <pc:sldLayoutMkLst>
            <pc:docMk/>
            <pc:sldMasterMk cId="3261819490" sldId="2147483660"/>
            <pc:sldLayoutMk cId="246785291" sldId="2147483676"/>
          </pc:sldLayoutMkLst>
        </pc:sldLayoutChg>
      </pc:sldMasterChg>
      <pc:sldMasterChg chg="add del replId addSldLayout delSldLayout">
        <pc:chgData name="ruchitha kondreddy" userId="9b450a421f336adf" providerId="LiveId" clId="{47DD4CBB-CCE6-4313-9CE5-9C43B26AE3E0}" dt="2022-11-14T17:56:57.746" v="37" actId="26606"/>
        <pc:sldMasterMkLst>
          <pc:docMk/>
          <pc:sldMasterMk cId="3222588355" sldId="2147483677"/>
        </pc:sldMasterMkLst>
        <pc:sldLayoutChg chg="add del replId">
          <pc:chgData name="ruchitha kondreddy" userId="9b450a421f336adf" providerId="LiveId" clId="{47DD4CBB-CCE6-4313-9CE5-9C43B26AE3E0}" dt="2022-11-14T17:56:57.746" v="37" actId="26606"/>
          <pc:sldLayoutMkLst>
            <pc:docMk/>
            <pc:sldMasterMk cId="3222588355" sldId="2147483677"/>
            <pc:sldLayoutMk cId="2672544183" sldId="2147483678"/>
          </pc:sldLayoutMkLst>
        </pc:sldLayoutChg>
        <pc:sldLayoutChg chg="add del replId">
          <pc:chgData name="ruchitha kondreddy" userId="9b450a421f336adf" providerId="LiveId" clId="{47DD4CBB-CCE6-4313-9CE5-9C43B26AE3E0}" dt="2022-11-14T17:56:57.746" v="37" actId="26606"/>
          <pc:sldLayoutMkLst>
            <pc:docMk/>
            <pc:sldMasterMk cId="3222588355" sldId="2147483677"/>
            <pc:sldLayoutMk cId="1695533801" sldId="2147483679"/>
          </pc:sldLayoutMkLst>
        </pc:sldLayoutChg>
        <pc:sldLayoutChg chg="add del replId">
          <pc:chgData name="ruchitha kondreddy" userId="9b450a421f336adf" providerId="LiveId" clId="{47DD4CBB-CCE6-4313-9CE5-9C43B26AE3E0}" dt="2022-11-14T17:56:57.746" v="37" actId="26606"/>
          <pc:sldLayoutMkLst>
            <pc:docMk/>
            <pc:sldMasterMk cId="3222588355" sldId="2147483677"/>
            <pc:sldLayoutMk cId="3198233216" sldId="2147483680"/>
          </pc:sldLayoutMkLst>
        </pc:sldLayoutChg>
        <pc:sldLayoutChg chg="add del replId">
          <pc:chgData name="ruchitha kondreddy" userId="9b450a421f336adf" providerId="LiveId" clId="{47DD4CBB-CCE6-4313-9CE5-9C43B26AE3E0}" dt="2022-11-14T17:56:57.746" v="37" actId="26606"/>
          <pc:sldLayoutMkLst>
            <pc:docMk/>
            <pc:sldMasterMk cId="3222588355" sldId="2147483677"/>
            <pc:sldLayoutMk cId="3054278577" sldId="2147483681"/>
          </pc:sldLayoutMkLst>
        </pc:sldLayoutChg>
        <pc:sldLayoutChg chg="add del replId">
          <pc:chgData name="ruchitha kondreddy" userId="9b450a421f336adf" providerId="LiveId" clId="{47DD4CBB-CCE6-4313-9CE5-9C43B26AE3E0}" dt="2022-11-14T17:56:57.746" v="37" actId="26606"/>
          <pc:sldLayoutMkLst>
            <pc:docMk/>
            <pc:sldMasterMk cId="3222588355" sldId="2147483677"/>
            <pc:sldLayoutMk cId="1318522943" sldId="2147483682"/>
          </pc:sldLayoutMkLst>
        </pc:sldLayoutChg>
        <pc:sldLayoutChg chg="add del replId">
          <pc:chgData name="ruchitha kondreddy" userId="9b450a421f336adf" providerId="LiveId" clId="{47DD4CBB-CCE6-4313-9CE5-9C43B26AE3E0}" dt="2022-11-14T17:56:57.746" v="37" actId="26606"/>
          <pc:sldLayoutMkLst>
            <pc:docMk/>
            <pc:sldMasterMk cId="3222588355" sldId="2147483677"/>
            <pc:sldLayoutMk cId="671382208" sldId="2147483683"/>
          </pc:sldLayoutMkLst>
        </pc:sldLayoutChg>
        <pc:sldLayoutChg chg="add del replId">
          <pc:chgData name="ruchitha kondreddy" userId="9b450a421f336adf" providerId="LiveId" clId="{47DD4CBB-CCE6-4313-9CE5-9C43B26AE3E0}" dt="2022-11-14T17:56:57.746" v="37" actId="26606"/>
          <pc:sldLayoutMkLst>
            <pc:docMk/>
            <pc:sldMasterMk cId="3222588355" sldId="2147483677"/>
            <pc:sldLayoutMk cId="186396213" sldId="2147483684"/>
          </pc:sldLayoutMkLst>
        </pc:sldLayoutChg>
        <pc:sldLayoutChg chg="add del replId">
          <pc:chgData name="ruchitha kondreddy" userId="9b450a421f336adf" providerId="LiveId" clId="{47DD4CBB-CCE6-4313-9CE5-9C43B26AE3E0}" dt="2022-11-14T17:56:57.746" v="37" actId="26606"/>
          <pc:sldLayoutMkLst>
            <pc:docMk/>
            <pc:sldMasterMk cId="3222588355" sldId="2147483677"/>
            <pc:sldLayoutMk cId="3598417416" sldId="2147483685"/>
          </pc:sldLayoutMkLst>
        </pc:sldLayoutChg>
        <pc:sldLayoutChg chg="add del replId">
          <pc:chgData name="ruchitha kondreddy" userId="9b450a421f336adf" providerId="LiveId" clId="{47DD4CBB-CCE6-4313-9CE5-9C43B26AE3E0}" dt="2022-11-14T17:56:57.746" v="37" actId="26606"/>
          <pc:sldLayoutMkLst>
            <pc:docMk/>
            <pc:sldMasterMk cId="3222588355" sldId="2147483677"/>
            <pc:sldLayoutMk cId="3788366037" sldId="2147483686"/>
          </pc:sldLayoutMkLst>
        </pc:sldLayoutChg>
        <pc:sldLayoutChg chg="add del replId">
          <pc:chgData name="ruchitha kondreddy" userId="9b450a421f336adf" providerId="LiveId" clId="{47DD4CBB-CCE6-4313-9CE5-9C43B26AE3E0}" dt="2022-11-14T17:56:57.746" v="37" actId="26606"/>
          <pc:sldLayoutMkLst>
            <pc:docMk/>
            <pc:sldMasterMk cId="3222588355" sldId="2147483677"/>
            <pc:sldLayoutMk cId="3772589891" sldId="2147483687"/>
          </pc:sldLayoutMkLst>
        </pc:sldLayoutChg>
        <pc:sldLayoutChg chg="add del replId">
          <pc:chgData name="ruchitha kondreddy" userId="9b450a421f336adf" providerId="LiveId" clId="{47DD4CBB-CCE6-4313-9CE5-9C43B26AE3E0}" dt="2022-11-14T17:56:57.746" v="37" actId="26606"/>
          <pc:sldLayoutMkLst>
            <pc:docMk/>
            <pc:sldMasterMk cId="3222588355" sldId="2147483677"/>
            <pc:sldLayoutMk cId="462726942" sldId="2147483688"/>
          </pc:sldLayoutMkLst>
        </pc:sldLayoutChg>
      </pc:sldMasterChg>
      <pc:sldMasterChg chg="add del addSldLayout delSldLayout">
        <pc:chgData name="ruchitha kondreddy" userId="9b450a421f336adf" providerId="LiveId" clId="{47DD4CBB-CCE6-4313-9CE5-9C43B26AE3E0}" dt="2022-11-14T17:57:06.060" v="39" actId="26606"/>
        <pc:sldMasterMkLst>
          <pc:docMk/>
          <pc:sldMasterMk cId="2737798393" sldId="2147483724"/>
        </pc:sldMasterMkLst>
        <pc:sldLayoutChg chg="add del">
          <pc:chgData name="ruchitha kondreddy" userId="9b450a421f336adf" providerId="LiveId" clId="{47DD4CBB-CCE6-4313-9CE5-9C43B26AE3E0}" dt="2022-11-14T17:57:06.060" v="39" actId="26606"/>
          <pc:sldLayoutMkLst>
            <pc:docMk/>
            <pc:sldMasterMk cId="2737798393" sldId="2147483724"/>
            <pc:sldLayoutMk cId="3617817694" sldId="2147483713"/>
          </pc:sldLayoutMkLst>
        </pc:sldLayoutChg>
        <pc:sldLayoutChg chg="add del">
          <pc:chgData name="ruchitha kondreddy" userId="9b450a421f336adf" providerId="LiveId" clId="{47DD4CBB-CCE6-4313-9CE5-9C43B26AE3E0}" dt="2022-11-14T17:57:06.060" v="39" actId="26606"/>
          <pc:sldLayoutMkLst>
            <pc:docMk/>
            <pc:sldMasterMk cId="2737798393" sldId="2147483724"/>
            <pc:sldLayoutMk cId="1803886572" sldId="2147483714"/>
          </pc:sldLayoutMkLst>
        </pc:sldLayoutChg>
        <pc:sldLayoutChg chg="add del">
          <pc:chgData name="ruchitha kondreddy" userId="9b450a421f336adf" providerId="LiveId" clId="{47DD4CBB-CCE6-4313-9CE5-9C43B26AE3E0}" dt="2022-11-14T17:57:06.060" v="39" actId="26606"/>
          <pc:sldLayoutMkLst>
            <pc:docMk/>
            <pc:sldMasterMk cId="2737798393" sldId="2147483724"/>
            <pc:sldLayoutMk cId="3229427332" sldId="2147483715"/>
          </pc:sldLayoutMkLst>
        </pc:sldLayoutChg>
        <pc:sldLayoutChg chg="add del">
          <pc:chgData name="ruchitha kondreddy" userId="9b450a421f336adf" providerId="LiveId" clId="{47DD4CBB-CCE6-4313-9CE5-9C43B26AE3E0}" dt="2022-11-14T17:57:06.060" v="39" actId="26606"/>
          <pc:sldLayoutMkLst>
            <pc:docMk/>
            <pc:sldMasterMk cId="2737798393" sldId="2147483724"/>
            <pc:sldLayoutMk cId="2234104799" sldId="2147483716"/>
          </pc:sldLayoutMkLst>
        </pc:sldLayoutChg>
        <pc:sldLayoutChg chg="add del">
          <pc:chgData name="ruchitha kondreddy" userId="9b450a421f336adf" providerId="LiveId" clId="{47DD4CBB-CCE6-4313-9CE5-9C43B26AE3E0}" dt="2022-11-14T17:57:06.060" v="39" actId="26606"/>
          <pc:sldLayoutMkLst>
            <pc:docMk/>
            <pc:sldMasterMk cId="2737798393" sldId="2147483724"/>
            <pc:sldLayoutMk cId="1143208940" sldId="2147483717"/>
          </pc:sldLayoutMkLst>
        </pc:sldLayoutChg>
        <pc:sldLayoutChg chg="add del">
          <pc:chgData name="ruchitha kondreddy" userId="9b450a421f336adf" providerId="LiveId" clId="{47DD4CBB-CCE6-4313-9CE5-9C43B26AE3E0}" dt="2022-11-14T17:57:06.060" v="39" actId="26606"/>
          <pc:sldLayoutMkLst>
            <pc:docMk/>
            <pc:sldMasterMk cId="2737798393" sldId="2147483724"/>
            <pc:sldLayoutMk cId="4239226786" sldId="2147483718"/>
          </pc:sldLayoutMkLst>
        </pc:sldLayoutChg>
        <pc:sldLayoutChg chg="add del">
          <pc:chgData name="ruchitha kondreddy" userId="9b450a421f336adf" providerId="LiveId" clId="{47DD4CBB-CCE6-4313-9CE5-9C43B26AE3E0}" dt="2022-11-14T17:57:06.060" v="39" actId="26606"/>
          <pc:sldLayoutMkLst>
            <pc:docMk/>
            <pc:sldMasterMk cId="2737798393" sldId="2147483724"/>
            <pc:sldLayoutMk cId="2675114381" sldId="2147483719"/>
          </pc:sldLayoutMkLst>
        </pc:sldLayoutChg>
        <pc:sldLayoutChg chg="add del">
          <pc:chgData name="ruchitha kondreddy" userId="9b450a421f336adf" providerId="LiveId" clId="{47DD4CBB-CCE6-4313-9CE5-9C43B26AE3E0}" dt="2022-11-14T17:57:06.060" v="39" actId="26606"/>
          <pc:sldLayoutMkLst>
            <pc:docMk/>
            <pc:sldMasterMk cId="2737798393" sldId="2147483724"/>
            <pc:sldLayoutMk cId="2640003847" sldId="2147483720"/>
          </pc:sldLayoutMkLst>
        </pc:sldLayoutChg>
        <pc:sldLayoutChg chg="add del">
          <pc:chgData name="ruchitha kondreddy" userId="9b450a421f336adf" providerId="LiveId" clId="{47DD4CBB-CCE6-4313-9CE5-9C43B26AE3E0}" dt="2022-11-14T17:57:06.060" v="39" actId="26606"/>
          <pc:sldLayoutMkLst>
            <pc:docMk/>
            <pc:sldMasterMk cId="2737798393" sldId="2147483724"/>
            <pc:sldLayoutMk cId="918458834" sldId="2147483721"/>
          </pc:sldLayoutMkLst>
        </pc:sldLayoutChg>
        <pc:sldLayoutChg chg="add del">
          <pc:chgData name="ruchitha kondreddy" userId="9b450a421f336adf" providerId="LiveId" clId="{47DD4CBB-CCE6-4313-9CE5-9C43B26AE3E0}" dt="2022-11-14T17:57:06.060" v="39" actId="26606"/>
          <pc:sldLayoutMkLst>
            <pc:docMk/>
            <pc:sldMasterMk cId="2737798393" sldId="2147483724"/>
            <pc:sldLayoutMk cId="1982119025" sldId="2147483722"/>
          </pc:sldLayoutMkLst>
        </pc:sldLayoutChg>
        <pc:sldLayoutChg chg="add del">
          <pc:chgData name="ruchitha kondreddy" userId="9b450a421f336adf" providerId="LiveId" clId="{47DD4CBB-CCE6-4313-9CE5-9C43B26AE3E0}" dt="2022-11-14T17:57:06.060" v="39" actId="26606"/>
          <pc:sldLayoutMkLst>
            <pc:docMk/>
            <pc:sldMasterMk cId="2737798393" sldId="2147483724"/>
            <pc:sldLayoutMk cId="1595652837" sldId="2147483723"/>
          </pc:sldLayoutMkLst>
        </pc:sldLayoutChg>
      </pc:sldMasterChg>
      <pc:sldMasterChg chg="add addSldLayout">
        <pc:chgData name="ruchitha kondreddy" userId="9b450a421f336adf" providerId="LiveId" clId="{47DD4CBB-CCE6-4313-9CE5-9C43B26AE3E0}" dt="2022-11-14T17:57:06.145" v="40" actId="26606"/>
        <pc:sldMasterMkLst>
          <pc:docMk/>
          <pc:sldMasterMk cId="4104312206" sldId="2147483750"/>
        </pc:sldMasterMkLst>
        <pc:sldLayoutChg chg="add">
          <pc:chgData name="ruchitha kondreddy" userId="9b450a421f336adf" providerId="LiveId" clId="{47DD4CBB-CCE6-4313-9CE5-9C43B26AE3E0}" dt="2022-11-14T17:57:06.145" v="40" actId="26606"/>
          <pc:sldLayoutMkLst>
            <pc:docMk/>
            <pc:sldMasterMk cId="4104312206" sldId="2147483750"/>
            <pc:sldLayoutMk cId="587333118" sldId="2147483739"/>
          </pc:sldLayoutMkLst>
        </pc:sldLayoutChg>
        <pc:sldLayoutChg chg="add">
          <pc:chgData name="ruchitha kondreddy" userId="9b450a421f336adf" providerId="LiveId" clId="{47DD4CBB-CCE6-4313-9CE5-9C43B26AE3E0}" dt="2022-11-14T17:57:06.145" v="40" actId="26606"/>
          <pc:sldLayoutMkLst>
            <pc:docMk/>
            <pc:sldMasterMk cId="4104312206" sldId="2147483750"/>
            <pc:sldLayoutMk cId="1430374891" sldId="2147483740"/>
          </pc:sldLayoutMkLst>
        </pc:sldLayoutChg>
        <pc:sldLayoutChg chg="add">
          <pc:chgData name="ruchitha kondreddy" userId="9b450a421f336adf" providerId="LiveId" clId="{47DD4CBB-CCE6-4313-9CE5-9C43B26AE3E0}" dt="2022-11-14T17:57:06.145" v="40" actId="26606"/>
          <pc:sldLayoutMkLst>
            <pc:docMk/>
            <pc:sldMasterMk cId="4104312206" sldId="2147483750"/>
            <pc:sldLayoutMk cId="491950533" sldId="2147483741"/>
          </pc:sldLayoutMkLst>
        </pc:sldLayoutChg>
        <pc:sldLayoutChg chg="add">
          <pc:chgData name="ruchitha kondreddy" userId="9b450a421f336adf" providerId="LiveId" clId="{47DD4CBB-CCE6-4313-9CE5-9C43B26AE3E0}" dt="2022-11-14T17:57:06.145" v="40" actId="26606"/>
          <pc:sldLayoutMkLst>
            <pc:docMk/>
            <pc:sldMasterMk cId="4104312206" sldId="2147483750"/>
            <pc:sldLayoutMk cId="870168492" sldId="2147483742"/>
          </pc:sldLayoutMkLst>
        </pc:sldLayoutChg>
        <pc:sldLayoutChg chg="add">
          <pc:chgData name="ruchitha kondreddy" userId="9b450a421f336adf" providerId="LiveId" clId="{47DD4CBB-CCE6-4313-9CE5-9C43B26AE3E0}" dt="2022-11-14T17:57:06.145" v="40" actId="26606"/>
          <pc:sldLayoutMkLst>
            <pc:docMk/>
            <pc:sldMasterMk cId="4104312206" sldId="2147483750"/>
            <pc:sldLayoutMk cId="3650224498" sldId="2147483743"/>
          </pc:sldLayoutMkLst>
        </pc:sldLayoutChg>
        <pc:sldLayoutChg chg="add">
          <pc:chgData name="ruchitha kondreddy" userId="9b450a421f336adf" providerId="LiveId" clId="{47DD4CBB-CCE6-4313-9CE5-9C43B26AE3E0}" dt="2022-11-14T17:57:06.145" v="40" actId="26606"/>
          <pc:sldLayoutMkLst>
            <pc:docMk/>
            <pc:sldMasterMk cId="4104312206" sldId="2147483750"/>
            <pc:sldLayoutMk cId="3198195758" sldId="2147483744"/>
          </pc:sldLayoutMkLst>
        </pc:sldLayoutChg>
        <pc:sldLayoutChg chg="add">
          <pc:chgData name="ruchitha kondreddy" userId="9b450a421f336adf" providerId="LiveId" clId="{47DD4CBB-CCE6-4313-9CE5-9C43B26AE3E0}" dt="2022-11-14T17:57:06.145" v="40" actId="26606"/>
          <pc:sldLayoutMkLst>
            <pc:docMk/>
            <pc:sldMasterMk cId="4104312206" sldId="2147483750"/>
            <pc:sldLayoutMk cId="1613477688" sldId="2147483745"/>
          </pc:sldLayoutMkLst>
        </pc:sldLayoutChg>
        <pc:sldLayoutChg chg="add">
          <pc:chgData name="ruchitha kondreddy" userId="9b450a421f336adf" providerId="LiveId" clId="{47DD4CBB-CCE6-4313-9CE5-9C43B26AE3E0}" dt="2022-11-14T17:57:06.145" v="40" actId="26606"/>
          <pc:sldLayoutMkLst>
            <pc:docMk/>
            <pc:sldMasterMk cId="4104312206" sldId="2147483750"/>
            <pc:sldLayoutMk cId="797898041" sldId="2147483746"/>
          </pc:sldLayoutMkLst>
        </pc:sldLayoutChg>
        <pc:sldLayoutChg chg="add">
          <pc:chgData name="ruchitha kondreddy" userId="9b450a421f336adf" providerId="LiveId" clId="{47DD4CBB-CCE6-4313-9CE5-9C43B26AE3E0}" dt="2022-11-14T17:57:06.145" v="40" actId="26606"/>
          <pc:sldLayoutMkLst>
            <pc:docMk/>
            <pc:sldMasterMk cId="4104312206" sldId="2147483750"/>
            <pc:sldLayoutMk cId="974361026" sldId="2147483747"/>
          </pc:sldLayoutMkLst>
        </pc:sldLayoutChg>
        <pc:sldLayoutChg chg="add">
          <pc:chgData name="ruchitha kondreddy" userId="9b450a421f336adf" providerId="LiveId" clId="{47DD4CBB-CCE6-4313-9CE5-9C43B26AE3E0}" dt="2022-11-14T17:57:06.145" v="40" actId="26606"/>
          <pc:sldLayoutMkLst>
            <pc:docMk/>
            <pc:sldMasterMk cId="4104312206" sldId="2147483750"/>
            <pc:sldLayoutMk cId="1844211167" sldId="2147483748"/>
          </pc:sldLayoutMkLst>
        </pc:sldLayoutChg>
        <pc:sldLayoutChg chg="add">
          <pc:chgData name="ruchitha kondreddy" userId="9b450a421f336adf" providerId="LiveId" clId="{47DD4CBB-CCE6-4313-9CE5-9C43B26AE3E0}" dt="2022-11-14T17:57:06.145" v="40" actId="26606"/>
          <pc:sldLayoutMkLst>
            <pc:docMk/>
            <pc:sldMasterMk cId="4104312206" sldId="2147483750"/>
            <pc:sldLayoutMk cId="3729910262" sldId="2147483749"/>
          </pc:sldLayoutMkLst>
        </pc:sldLayoutChg>
      </pc:sldMasterChg>
    </pc:docChg>
  </pc:docChgLst>
  <pc:docChgLst>
    <pc:chgData name="Pavan Thatavarthi" userId="ddaada54de7ac1a6" providerId="Windows Live" clId="Web-{FA8005E9-FE2B-4686-AAB0-D5B09CDA68EB}"/>
    <pc:docChg chg="addSld delSld modSld">
      <pc:chgData name="Pavan Thatavarthi" userId="ddaada54de7ac1a6" providerId="Windows Live" clId="Web-{FA8005E9-FE2B-4686-AAB0-D5B09CDA68EB}" dt="2022-11-15T02:42:10.439" v="41"/>
      <pc:docMkLst>
        <pc:docMk/>
      </pc:docMkLst>
      <pc:sldChg chg="new del">
        <pc:chgData name="Pavan Thatavarthi" userId="ddaada54de7ac1a6" providerId="Windows Live" clId="Web-{FA8005E9-FE2B-4686-AAB0-D5B09CDA68EB}" dt="2022-11-15T02:36:21.162" v="11"/>
        <pc:sldMkLst>
          <pc:docMk/>
          <pc:sldMk cId="1786465817" sldId="269"/>
        </pc:sldMkLst>
      </pc:sldChg>
      <pc:sldChg chg="addSp delSp modSp new">
        <pc:chgData name="Pavan Thatavarthi" userId="ddaada54de7ac1a6" providerId="Windows Live" clId="Web-{FA8005E9-FE2B-4686-AAB0-D5B09CDA68EB}" dt="2022-11-15T02:42:10.439" v="41"/>
        <pc:sldMkLst>
          <pc:docMk/>
          <pc:sldMk cId="2158723126" sldId="269"/>
        </pc:sldMkLst>
        <pc:spChg chg="del">
          <ac:chgData name="Pavan Thatavarthi" userId="ddaada54de7ac1a6" providerId="Windows Live" clId="Web-{FA8005E9-FE2B-4686-AAB0-D5B09CDA68EB}" dt="2022-11-15T02:42:10.439" v="41"/>
          <ac:spMkLst>
            <pc:docMk/>
            <pc:sldMk cId="2158723126" sldId="269"/>
            <ac:spMk id="3" creationId="{B09B4EB2-E5E2-0B67-999C-6A770203F70A}"/>
          </ac:spMkLst>
        </pc:spChg>
        <pc:picChg chg="add mod ord">
          <ac:chgData name="Pavan Thatavarthi" userId="ddaada54de7ac1a6" providerId="Windows Live" clId="Web-{FA8005E9-FE2B-4686-AAB0-D5B09CDA68EB}" dt="2022-11-15T02:42:10.439" v="41"/>
          <ac:picMkLst>
            <pc:docMk/>
            <pc:sldMk cId="2158723126" sldId="269"/>
            <ac:picMk id="5" creationId="{A21EC6AC-33BF-2EDC-B175-4ECC84D12E99}"/>
          </ac:picMkLst>
        </pc:picChg>
      </pc:sldChg>
      <pc:sldChg chg="addSp delSp modSp new del">
        <pc:chgData name="Pavan Thatavarthi" userId="ddaada54de7ac1a6" providerId="Windows Live" clId="Web-{FA8005E9-FE2B-4686-AAB0-D5B09CDA68EB}" dt="2022-11-15T02:39:20.918" v="31"/>
        <pc:sldMkLst>
          <pc:docMk/>
          <pc:sldMk cId="2416976884" sldId="269"/>
        </pc:sldMkLst>
        <pc:spChg chg="del mod">
          <ac:chgData name="Pavan Thatavarthi" userId="ddaada54de7ac1a6" providerId="Windows Live" clId="Web-{FA8005E9-FE2B-4686-AAB0-D5B09CDA68EB}" dt="2022-11-15T02:37:13.945" v="15"/>
          <ac:spMkLst>
            <pc:docMk/>
            <pc:sldMk cId="2416976884" sldId="269"/>
            <ac:spMk id="3" creationId="{815BDB50-0E32-F13D-E9EA-89F02DA996B5}"/>
          </ac:spMkLst>
        </pc:spChg>
        <pc:spChg chg="add del mod">
          <ac:chgData name="Pavan Thatavarthi" userId="ddaada54de7ac1a6" providerId="Windows Live" clId="Web-{FA8005E9-FE2B-4686-AAB0-D5B09CDA68EB}" dt="2022-11-15T02:38:52.589" v="23"/>
          <ac:spMkLst>
            <pc:docMk/>
            <pc:sldMk cId="2416976884" sldId="269"/>
            <ac:spMk id="8" creationId="{0E6843EA-73CF-0CA1-47C7-B0FAC75E85C2}"/>
          </ac:spMkLst>
        </pc:spChg>
        <pc:spChg chg="add mod">
          <ac:chgData name="Pavan Thatavarthi" userId="ddaada54de7ac1a6" providerId="Windows Live" clId="Web-{FA8005E9-FE2B-4686-AAB0-D5B09CDA68EB}" dt="2022-11-15T02:39:16.558" v="30"/>
          <ac:spMkLst>
            <pc:docMk/>
            <pc:sldMk cId="2416976884" sldId="269"/>
            <ac:spMk id="11" creationId="{AFD10777-AE21-D616-1EC1-368150D0C264}"/>
          </ac:spMkLst>
        </pc:spChg>
        <pc:picChg chg="add del mod ord modCrop">
          <ac:chgData name="Pavan Thatavarthi" userId="ddaada54de7ac1a6" providerId="Windows Live" clId="Web-{FA8005E9-FE2B-4686-AAB0-D5B09CDA68EB}" dt="2022-11-15T02:37:53.650" v="22"/>
          <ac:picMkLst>
            <pc:docMk/>
            <pc:sldMk cId="2416976884" sldId="269"/>
            <ac:picMk id="5" creationId="{A472A118-9859-854D-7F74-072898C2380F}"/>
          </ac:picMkLst>
        </pc:picChg>
        <pc:picChg chg="add del mod">
          <ac:chgData name="Pavan Thatavarthi" userId="ddaada54de7ac1a6" providerId="Windows Live" clId="Web-{FA8005E9-FE2B-4686-AAB0-D5B09CDA68EB}" dt="2022-11-15T02:37:23.977" v="18"/>
          <ac:picMkLst>
            <pc:docMk/>
            <pc:sldMk cId="2416976884" sldId="269"/>
            <ac:picMk id="6" creationId="{4C0AD687-DA89-DB33-4C29-B3C37E1FE02B}"/>
          </ac:picMkLst>
        </pc:picChg>
        <pc:picChg chg="add del mod ord modCrop">
          <ac:chgData name="Pavan Thatavarthi" userId="ddaada54de7ac1a6" providerId="Windows Live" clId="Web-{FA8005E9-FE2B-4686-AAB0-D5B09CDA68EB}" dt="2022-11-15T02:39:16.558" v="30"/>
          <ac:picMkLst>
            <pc:docMk/>
            <pc:sldMk cId="2416976884" sldId="269"/>
            <ac:picMk id="9" creationId="{F7481D35-D04B-E3C7-8DB6-2E54A3CC0C49}"/>
          </ac:picMkLst>
        </pc:picChg>
      </pc:sldChg>
      <pc:sldChg chg="new del">
        <pc:chgData name="Pavan Thatavarthi" userId="ddaada54de7ac1a6" providerId="Windows Live" clId="Web-{FA8005E9-FE2B-4686-AAB0-D5B09CDA68EB}" dt="2022-11-15T02:40:07.060" v="35"/>
        <pc:sldMkLst>
          <pc:docMk/>
          <pc:sldMk cId="2550585092" sldId="269"/>
        </pc:sldMkLst>
      </pc:sldChg>
      <pc:sldChg chg="addSp delSp modSp del">
        <pc:chgData name="Pavan Thatavarthi" userId="ddaada54de7ac1a6" providerId="Windows Live" clId="Web-{FA8005E9-FE2B-4686-AAB0-D5B09CDA68EB}" dt="2022-11-15T02:36:07.021" v="9"/>
        <pc:sldMkLst>
          <pc:docMk/>
          <pc:sldMk cId="2841348395" sldId="269"/>
        </pc:sldMkLst>
        <pc:spChg chg="del mod">
          <ac:chgData name="Pavan Thatavarthi" userId="ddaada54de7ac1a6" providerId="Windows Live" clId="Web-{FA8005E9-FE2B-4686-AAB0-D5B09CDA68EB}" dt="2022-11-15T02:35:47.817" v="7"/>
          <ac:spMkLst>
            <pc:docMk/>
            <pc:sldMk cId="2841348395" sldId="269"/>
            <ac:spMk id="2" creationId="{40EC8555-1AA4-E7C1-F17A-DA7BC874A366}"/>
          </ac:spMkLst>
        </pc:spChg>
        <pc:spChg chg="del">
          <ac:chgData name="Pavan Thatavarthi" userId="ddaada54de7ac1a6" providerId="Windows Live" clId="Web-{FA8005E9-FE2B-4686-AAB0-D5B09CDA68EB}" dt="2022-11-15T02:35:04.925" v="0"/>
          <ac:spMkLst>
            <pc:docMk/>
            <pc:sldMk cId="2841348395" sldId="269"/>
            <ac:spMk id="3" creationId="{C7819932-2E45-DC70-C2DB-776946BFCBBD}"/>
          </ac:spMkLst>
        </pc:spChg>
        <pc:picChg chg="add mod ord">
          <ac:chgData name="Pavan Thatavarthi" userId="ddaada54de7ac1a6" providerId="Windows Live" clId="Web-{FA8005E9-FE2B-4686-AAB0-D5B09CDA68EB}" dt="2022-11-15T02:36:01.427" v="8" actId="14100"/>
          <ac:picMkLst>
            <pc:docMk/>
            <pc:sldMk cId="2841348395" sldId="269"/>
            <ac:picMk id="4" creationId="{8440D0A6-6C84-04A3-37B2-146557C5B8D2}"/>
          </ac:picMkLst>
        </pc:picChg>
      </pc:sldChg>
      <pc:sldChg chg="new del">
        <pc:chgData name="Pavan Thatavarthi" userId="ddaada54de7ac1a6" providerId="Windows Live" clId="Web-{FA8005E9-FE2B-4686-AAB0-D5B09CDA68EB}" dt="2022-11-15T02:40:31.373" v="39"/>
        <pc:sldMkLst>
          <pc:docMk/>
          <pc:sldMk cId="2868660086" sldId="269"/>
        </pc:sldMkLst>
      </pc:sldChg>
      <pc:sldChg chg="new del">
        <pc:chgData name="Pavan Thatavarthi" userId="ddaada54de7ac1a6" providerId="Windows Live" clId="Web-{FA8005E9-FE2B-4686-AAB0-D5B09CDA68EB}" dt="2022-11-15T02:39:47.513" v="33"/>
        <pc:sldMkLst>
          <pc:docMk/>
          <pc:sldMk cId="3540037812" sldId="269"/>
        </pc:sldMkLst>
      </pc:sldChg>
      <pc:sldChg chg="add del">
        <pc:chgData name="Pavan Thatavarthi" userId="ddaada54de7ac1a6" providerId="Windows Live" clId="Web-{FA8005E9-FE2B-4686-AAB0-D5B09CDA68EB}" dt="2022-11-15T02:40:27.592" v="38"/>
        <pc:sldMkLst>
          <pc:docMk/>
          <pc:sldMk cId="1638394490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9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07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1623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7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03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75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59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82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5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3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2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0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7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9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7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2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  <p:sldLayoutId id="214748382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3">
            <a:extLst>
              <a:ext uri="{FF2B5EF4-FFF2-40B4-BE49-F238E27FC236}">
                <a16:creationId xmlns:a16="http://schemas.microsoft.com/office/drawing/2014/main" id="{7FB6B9AB-BB5C-2F11-1274-E7C068CB4C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9192" t="2027" b="706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0BD7DA-D4BE-AAA7-23A2-B9DD32B41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1450" y="1678665"/>
            <a:ext cx="4482553" cy="23691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ALZHEIMER’S 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753FC-C630-A09E-B460-0EF10C6E6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8276" y="4050832"/>
            <a:ext cx="4485725" cy="1096899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6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FD80-85EF-E9B9-84A6-A1C883136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70" y="905257"/>
            <a:ext cx="10364451" cy="640079"/>
          </a:xfrm>
        </p:spPr>
        <p:txBody>
          <a:bodyPr/>
          <a:lstStyle/>
          <a:p>
            <a:r>
              <a:rPr lang="en-US"/>
              <a:t>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1E413-AA04-A82C-58BE-695C22D64B1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7470" y="1737359"/>
            <a:ext cx="10363826" cy="410565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cap="none"/>
              <a:t>Data Pre-processing:</a:t>
            </a:r>
          </a:p>
          <a:p>
            <a:pPr lvl="1">
              <a:lnSpc>
                <a:spcPct val="150000"/>
              </a:lnSpc>
            </a:pPr>
            <a:r>
              <a:rPr lang="en-US" sz="2000" cap="none"/>
              <a:t>In the data pre-processing phase OASIS longitudinal MRI data set is collected and loaded and necessary libraries are imported.</a:t>
            </a:r>
          </a:p>
          <a:p>
            <a:pPr lvl="1">
              <a:lnSpc>
                <a:spcPct val="150000"/>
              </a:lnSpc>
            </a:pPr>
            <a:r>
              <a:rPr lang="en-US" sz="2000" b="1" cap="none"/>
              <a:t>Data Visualization</a:t>
            </a:r>
            <a:r>
              <a:rPr lang="en-US" sz="2000" cap="none"/>
              <a:t>: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000" cap="none"/>
              <a:t>	In this phase, we perform exploratory data analysis that incorporates different methods and tools to 	advance the statistical insight and data representation.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000" cap="non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95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4715E-5C7F-047E-9DCF-97F6A4959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82851"/>
          </a:xfrm>
        </p:spPr>
        <p:txBody>
          <a:bodyPr/>
          <a:lstStyle/>
          <a:p>
            <a:r>
              <a:rPr lang="en-US"/>
              <a:t>PHASES 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E2E2E-695A-1BC2-7F84-EF483E39E3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01368"/>
            <a:ext cx="10363826" cy="415137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000" b="1" cap="none"/>
              <a:t>Feature selection</a:t>
            </a:r>
            <a:r>
              <a:rPr lang="en-US" sz="2000" cap="none"/>
              <a:t>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000" cap="none">
                <a:effectLst/>
                <a:latin typeface="+mj-lt"/>
                <a:ea typeface="Cambria" panose="02040503050406030204" pitchFamily="18" charset="0"/>
                <a:cs typeface="Cambria" panose="02040503050406030204" pitchFamily="18" charset="0"/>
              </a:rPr>
              <a:t>The identification of a relationship between different MRI features helps in the detection of highly correlated features with the target group. To do that correlation, a matrix was developed to understand the relationship among given features and targeted outcomes.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sz="2000" cap="none">
              <a:effectLst/>
              <a:latin typeface="+mj-lt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000" cap="none">
                <a:effectLst/>
                <a:latin typeface="+mj-lt"/>
                <a:ea typeface="Cambria" panose="02040503050406030204" pitchFamily="18" charset="0"/>
                <a:cs typeface="Cambria" panose="02040503050406030204" pitchFamily="18" charset="0"/>
              </a:rPr>
              <a:t>The outcome of the correlation matrix heatmap can be visualized </a:t>
            </a:r>
            <a:r>
              <a:rPr lang="en-US" sz="2000" cap="none">
                <a:latin typeface="+mj-lt"/>
                <a:ea typeface="Cambria" panose="02040503050406030204" pitchFamily="18" charset="0"/>
                <a:cs typeface="Cambria" panose="02040503050406030204" pitchFamily="18" charset="0"/>
              </a:rPr>
              <a:t>as shown in</a:t>
            </a:r>
            <a:r>
              <a:rPr lang="en-US" sz="2000" cap="none">
                <a:effectLst/>
                <a:latin typeface="+mj-lt"/>
                <a:ea typeface="Cambria" panose="02040503050406030204" pitchFamily="18" charset="0"/>
                <a:cs typeface="Cambria" panose="02040503050406030204" pitchFamily="18" charset="0"/>
              </a:rPr>
              <a:t> figure in the next slide</a:t>
            </a:r>
            <a:endParaRPr lang="en-US" sz="2000" cap="none">
              <a:latin typeface="+mj-lt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34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B79730-35C4-15A0-BDB3-09CF34B67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2" y="618517"/>
            <a:ext cx="6662585" cy="5629884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A61431-134A-92D3-617D-11A45A183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rPr lang="en-IN"/>
              <a:t>Co-relation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27FF5-75B8-65C9-A168-B4016EF146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96408" y="2367092"/>
            <a:ext cx="3352128" cy="3881309"/>
          </a:xfrm>
        </p:spPr>
        <p:txBody>
          <a:bodyPr>
            <a:normAutofit fontScale="92500"/>
          </a:bodyPr>
          <a:lstStyle/>
          <a:p>
            <a:r>
              <a:rPr lang="en-IN" sz="1800"/>
              <a:t>Correlation is used to summarize the strength and direction of the linear association between two quantitative variables. It is denoted by r and values between -1 and +1. A positive value for r indicates a positive association, and a negative value for r indicates a negative association.</a:t>
            </a:r>
          </a:p>
        </p:txBody>
      </p:sp>
    </p:spTree>
    <p:extLst>
      <p:ext uri="{BB962C8B-B14F-4D97-AF65-F5344CB8AC3E}">
        <p14:creationId xmlns:p14="http://schemas.microsoft.com/office/powerpoint/2010/main" val="1092295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947AE-48CF-058A-ECFB-A16E9CCFE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82267"/>
          </a:xfrm>
        </p:spPr>
        <p:txBody>
          <a:bodyPr/>
          <a:lstStyle/>
          <a:p>
            <a:r>
              <a:rPr lang="en-US"/>
              <a:t>PHASES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17B7D-3A33-096A-5B26-BDCF97A73D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" y="1453895"/>
            <a:ext cx="10911840" cy="4785587"/>
          </a:xfrm>
        </p:spPr>
        <p:txBody>
          <a:bodyPr>
            <a:normAutofit fontScale="92500" lnSpcReduction="20000"/>
          </a:bodyPr>
          <a:lstStyle/>
          <a:p>
            <a:endParaRPr lang="en-US" sz="1800" b="1" cap="none"/>
          </a:p>
          <a:p>
            <a:r>
              <a:rPr lang="en-US" sz="2400" b="1" cap="none"/>
              <a:t>Data Transformation:</a:t>
            </a:r>
          </a:p>
          <a:p>
            <a:pPr marL="457200" lvl="1" indent="0" algn="just">
              <a:buNone/>
            </a:pPr>
            <a:r>
              <a:rPr lang="en-US" sz="2400" cap="none"/>
              <a:t>Real world data consists of missing values and noise and it is raw data which cannot be directly involved in developing ML models. </a:t>
            </a:r>
          </a:p>
          <a:p>
            <a:pPr marL="457200" lvl="1" indent="0" algn="just">
              <a:buNone/>
            </a:pPr>
            <a:r>
              <a:rPr lang="en-US" sz="2400" cap="none"/>
              <a:t>To transform the noisy data into a clean data some data cleaning and data formatting steps are needed.</a:t>
            </a:r>
          </a:p>
          <a:p>
            <a:pPr marL="457200" lvl="1" indent="0" algn="just">
              <a:buNone/>
            </a:pPr>
            <a:endParaRPr lang="en-US" sz="2400" cap="none"/>
          </a:p>
          <a:p>
            <a:pPr marL="0" indent="0" algn="just">
              <a:buNone/>
            </a:pPr>
            <a:r>
              <a:rPr lang="en-US" sz="2400" b="1" cap="none"/>
              <a:t>Data Splitting:</a:t>
            </a:r>
          </a:p>
          <a:p>
            <a:pPr marL="0" indent="0" algn="just">
              <a:buNone/>
            </a:pPr>
            <a:r>
              <a:rPr lang="en-US" sz="2400" b="1" cap="none"/>
              <a:t>         </a:t>
            </a:r>
            <a:r>
              <a:rPr lang="en-US" sz="2400" cap="none"/>
              <a:t>In this, we divide the dataset into 3 subsets for cross validation where one is used as test data and the other two are used as training and validation data. </a:t>
            </a:r>
          </a:p>
          <a:p>
            <a:pPr marL="0" indent="0" algn="just">
              <a:buNone/>
            </a:pPr>
            <a:r>
              <a:rPr lang="en-US" sz="2400" cap="none"/>
              <a:t>        The whole data is split in the ratio of 80:20 where 80% is used as training data and 20% as test data.</a:t>
            </a:r>
          </a:p>
          <a:p>
            <a:pPr marL="457200" lvl="1" indent="0" algn="just">
              <a:buNone/>
            </a:pPr>
            <a:endParaRPr lang="en-US" cap="none"/>
          </a:p>
          <a:p>
            <a:pPr marL="457200" lvl="1" indent="0">
              <a:buNone/>
            </a:pPr>
            <a:endParaRPr lang="en-US" cap="none"/>
          </a:p>
        </p:txBody>
      </p:sp>
    </p:spTree>
    <p:extLst>
      <p:ext uri="{BB962C8B-B14F-4D97-AF65-F5344CB8AC3E}">
        <p14:creationId xmlns:p14="http://schemas.microsoft.com/office/powerpoint/2010/main" val="272212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C2E7-97D2-346E-6A84-0581F228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PHASES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417D1-9E9E-DCBE-31B2-EEDAC5C171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660905"/>
            <a:ext cx="10363826" cy="209397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cap="none"/>
              <a:t>After model training, the training data is split into 2 subsets for training and validation.</a:t>
            </a:r>
          </a:p>
          <a:p>
            <a:pPr algn="just">
              <a:lnSpc>
                <a:spcPct val="150000"/>
              </a:lnSpc>
            </a:pPr>
            <a:r>
              <a:rPr lang="en-US" cap="none"/>
              <a:t>After training the models along with validation, 10-fold cross validation will be performed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cap="none"/>
              <a:t>     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84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C634E7-0442-C0A1-2A98-74A9D0277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4" y="3381500"/>
            <a:ext cx="4770219" cy="1395289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1" name="Picture 13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9964D-CC37-5325-B40A-C3BC8323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IN"/>
              <a:t>Age vs DEmENTED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521A14A-026E-D0CE-FFAA-B46D8717EC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4860493" cy="3424107"/>
          </a:xfrm>
        </p:spPr>
        <p:txBody>
          <a:bodyPr>
            <a:normAutofit/>
          </a:bodyPr>
          <a:lstStyle/>
          <a:p>
            <a:r>
              <a:rPr lang="en-US"/>
              <a:t>THE data we collected is from age group of 60-90 among them</a:t>
            </a:r>
          </a:p>
          <a:p>
            <a:r>
              <a:rPr lang="en-US"/>
              <a:t>73 AGE group a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ge group is more prone to Alzheimer’s than other age group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Age group in 62-64 are far less exhibiting these symptoms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15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E607C4-A0A1-44FA-981D-EA3B81396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8D97526-B9D9-4257-B6A9-9D798897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EF7B04-22AB-EC90-E228-AB1F7BB8990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643467" y="1888659"/>
            <a:ext cx="10905066" cy="308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4D134-DCA8-3198-2256-ABB7340F5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5" y="996696"/>
            <a:ext cx="3803904" cy="2103119"/>
          </a:xfrm>
        </p:spPr>
        <p:txBody>
          <a:bodyPr/>
          <a:lstStyle/>
          <a:p>
            <a:pPr algn="r"/>
            <a:r>
              <a:rPr lang="en-GB"/>
              <a:t>Confusion MATRIX OF DEMENTED SUBJECTS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21EC6AC-33BF-2EDC-B175-4ECC84D12E9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78062" y="620055"/>
            <a:ext cx="6200163" cy="51606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4EB60-6F3D-0616-83C3-71E96D788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6927" y="3429000"/>
            <a:ext cx="3338186" cy="210311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GB" sz="1800" cap="none"/>
              <a:t>The confusion matrix of the Support Vector Machine Algorithm (SVM) is as shown</a:t>
            </a:r>
          </a:p>
        </p:txBody>
      </p:sp>
    </p:spTree>
    <p:extLst>
      <p:ext uri="{BB962C8B-B14F-4D97-AF65-F5344CB8AC3E}">
        <p14:creationId xmlns:p14="http://schemas.microsoft.com/office/powerpoint/2010/main" val="2158723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446F2B05-D14A-46C1-B94D-81BAFA34C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6" descr="Smiling Face with No Fill">
            <a:extLst>
              <a:ext uri="{FF2B5EF4-FFF2-40B4-BE49-F238E27FC236}">
                <a16:creationId xmlns:a16="http://schemas.microsoft.com/office/drawing/2014/main" id="{41E3D5DF-4A92-5F59-AD65-0A5E75B77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7704" y="1524495"/>
            <a:ext cx="3840815" cy="3840815"/>
          </a:xfrm>
          <a:prstGeom prst="rect">
            <a:avLst/>
          </a:prstGeom>
        </p:spPr>
      </p:pic>
      <p:pic>
        <p:nvPicPr>
          <p:cNvPr id="16" name="Picture 11">
            <a:extLst>
              <a:ext uri="{FF2B5EF4-FFF2-40B4-BE49-F238E27FC236}">
                <a16:creationId xmlns:a16="http://schemas.microsoft.com/office/drawing/2014/main" id="{DC21F734-A85A-4FEA-8CB8-6C72B8195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141D5-3D4A-5542-D98E-E028E77D9F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54065" y="2367092"/>
            <a:ext cx="5855415" cy="38474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B1D95-0729-0CED-D3CE-B30BD2297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711" y="2630911"/>
            <a:ext cx="5855416" cy="1596177"/>
          </a:xfrm>
        </p:spPr>
        <p:txBody>
          <a:bodyPr>
            <a:normAutofit/>
          </a:bodyPr>
          <a:lstStyle/>
          <a:p>
            <a:r>
              <a:rPr lang="en-IN"/>
              <a:t>Thank YOU</a:t>
            </a:r>
            <a:br>
              <a:rPr lang="en-IN"/>
            </a:b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33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A3B6-DAA0-BA35-EEC0-079863E5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36A9E-DF54-B614-2BDC-A4FAA89D8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121408"/>
            <a:ext cx="10364452" cy="4032503"/>
          </a:xfrm>
        </p:spPr>
        <p:txBody>
          <a:bodyPr/>
          <a:lstStyle/>
          <a:p>
            <a:r>
              <a:rPr lang="en-US" sz="2400" cap="none"/>
              <a:t>A loss of memory or other mental abilities that is severe enough to interfere with daily life is considered to as dementia.</a:t>
            </a:r>
          </a:p>
          <a:p>
            <a:r>
              <a:rPr lang="en-US" sz="2400" cap="none"/>
              <a:t>Caused by physical changes in the brain</a:t>
            </a:r>
          </a:p>
          <a:p>
            <a:r>
              <a:rPr lang="en-US" sz="2400" cap="none"/>
              <a:t>Alzheimer is the most common type of dementia that causes problems with memory, thinking and behavior.</a:t>
            </a:r>
          </a:p>
          <a:p>
            <a:r>
              <a:rPr lang="en-US" sz="2400" cap="none"/>
              <a:t>Symptoms develop slowly and get worse over time, may become severe enough to interfere with daily tasks</a:t>
            </a:r>
          </a:p>
          <a:p>
            <a:endParaRPr lang="en-US" cap="none"/>
          </a:p>
        </p:txBody>
      </p:sp>
    </p:spTree>
    <p:extLst>
      <p:ext uri="{BB962C8B-B14F-4D97-AF65-F5344CB8AC3E}">
        <p14:creationId xmlns:p14="http://schemas.microsoft.com/office/powerpoint/2010/main" val="400520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7C4D-4779-79AA-2179-F841F160B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347443"/>
          </a:xfrm>
        </p:spPr>
        <p:txBody>
          <a:bodyPr/>
          <a:lstStyle/>
          <a:p>
            <a:r>
              <a:rPr lang="en-US"/>
              <a:t>Introduction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69172-27AD-8834-4CF3-3DB49C0117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65960"/>
            <a:ext cx="10363826" cy="39319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cap="none"/>
              <a:t>Age is the greatest known risk factor for dementia while it is not just a disease of old age.</a:t>
            </a:r>
          </a:p>
          <a:p>
            <a:pPr>
              <a:lnSpc>
                <a:spcPct val="150000"/>
              </a:lnSpc>
            </a:pPr>
            <a:r>
              <a:rPr lang="en-US" sz="2400" cap="none"/>
              <a:t>Approximately 200,000 Americans have early on set  Alzheimer’s disease.</a:t>
            </a:r>
          </a:p>
          <a:p>
            <a:pPr>
              <a:lnSpc>
                <a:spcPct val="150000"/>
              </a:lnSpc>
            </a:pPr>
            <a:r>
              <a:rPr lang="en-US" sz="2400" cap="none"/>
              <a:t>It is the 6</a:t>
            </a:r>
            <a:r>
              <a:rPr lang="en-US" sz="2400" cap="none" baseline="30000"/>
              <a:t>th</a:t>
            </a:r>
            <a:r>
              <a:rPr lang="en-US" sz="2400" cap="none"/>
              <a:t> leading cause of death in the US</a:t>
            </a:r>
          </a:p>
          <a:p>
            <a:pPr>
              <a:lnSpc>
                <a:spcPct val="150000"/>
              </a:lnSpc>
            </a:pPr>
            <a:r>
              <a:rPr lang="en-US" sz="2400" cap="none"/>
              <a:t>Alzheimer’s has no cure but can be treated with symptoms and the research is still being continued</a:t>
            </a:r>
            <a:r>
              <a:rPr lang="en-US" cap="non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338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EFF4-92D5-A988-2E69-4C61551F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112" y="618517"/>
            <a:ext cx="6953114" cy="1596177"/>
          </a:xfrm>
        </p:spPr>
        <p:txBody>
          <a:bodyPr/>
          <a:lstStyle/>
          <a:p>
            <a:pPr algn="r"/>
            <a:r>
              <a:rPr lang="en-US"/>
              <a:t>MOTIVE of data analysis on Alzheimer’s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A5A4D-D9CA-A58B-1166-BF10D39D33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cap="none"/>
              <a:t>Since there is no cure for Alzheimer’s if we detect it in an early stage , it can be treated.</a:t>
            </a:r>
          </a:p>
          <a:p>
            <a:r>
              <a:rPr lang="en-US" sz="2800" cap="none"/>
              <a:t>Our main aim is to detect whether the patient has Alzheimer’s based on the data we collected and using machine learning algorithms to predict and analyze this disease.</a:t>
            </a:r>
            <a:endParaRPr lang="en-US" cap="none"/>
          </a:p>
        </p:txBody>
      </p:sp>
    </p:spTree>
    <p:extLst>
      <p:ext uri="{BB962C8B-B14F-4D97-AF65-F5344CB8AC3E}">
        <p14:creationId xmlns:p14="http://schemas.microsoft.com/office/powerpoint/2010/main" val="12659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1574-9B49-504C-1D2E-BE8F8F087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8713"/>
            <a:ext cx="10364451" cy="1349776"/>
          </a:xfrm>
        </p:spPr>
        <p:txBody>
          <a:bodyPr/>
          <a:lstStyle/>
          <a:p>
            <a:r>
              <a:rPr lang="en-US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3FDC5-A6D5-163C-2C8B-EBED6A0BD5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64792"/>
            <a:ext cx="10363826" cy="4026407"/>
          </a:xfrm>
        </p:spPr>
        <p:txBody>
          <a:bodyPr>
            <a:normAutofit/>
          </a:bodyPr>
          <a:lstStyle/>
          <a:p>
            <a:r>
              <a:rPr lang="en-US" cap="none"/>
              <a:t>The data source from this project is acquired from </a:t>
            </a:r>
            <a:r>
              <a:rPr lang="en-US" cap="none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Open Access </a:t>
            </a:r>
            <a:r>
              <a:rPr lang="en-US" cap="none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</a:t>
            </a:r>
            <a:r>
              <a:rPr lang="en-US" cap="none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eries of Imaging </a:t>
            </a:r>
            <a:r>
              <a:rPr lang="en-US" cap="none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</a:t>
            </a:r>
            <a:r>
              <a:rPr lang="en-US" cap="none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tudies (OASIS) of neurology.</a:t>
            </a:r>
          </a:p>
          <a:p>
            <a:r>
              <a:rPr lang="en-US" cap="none">
                <a:latin typeface="Cambria" panose="02040503050406030204" pitchFamily="18" charset="0"/>
                <a:ea typeface="Cambria" panose="02040503050406030204" pitchFamily="18" charset="0"/>
              </a:rPr>
              <a:t>This dataset consists of a longitudinal collection MRI data of 150 persons aged from 60 to 96.</a:t>
            </a:r>
          </a:p>
          <a:p>
            <a:r>
              <a:rPr lang="en-US" cap="none">
                <a:latin typeface="Cambria" panose="02040503050406030204" pitchFamily="18" charset="0"/>
                <a:ea typeface="Cambria" panose="02040503050406030204" pitchFamily="18" charset="0"/>
              </a:rPr>
              <a:t>Each person was scanned on 2 or more visits.</a:t>
            </a:r>
          </a:p>
          <a:p>
            <a:r>
              <a:rPr lang="en-US" cap="none">
                <a:latin typeface="Cambria" panose="02040503050406030204" pitchFamily="18" charset="0"/>
                <a:ea typeface="Cambria" panose="02040503050406030204" pitchFamily="18" charset="0"/>
              </a:rPr>
              <a:t>The persons are all right-handed and include both men and women.</a:t>
            </a:r>
          </a:p>
          <a:p>
            <a:r>
              <a:rPr lang="en-US" cap="none">
                <a:latin typeface="Cambria" panose="02040503050406030204" pitchFamily="18" charset="0"/>
                <a:ea typeface="Cambria" panose="02040503050406030204" pitchFamily="18" charset="0"/>
              </a:rPr>
              <a:t>72 persons are non demented whereas 64 are demented at the time of their initial visit.</a:t>
            </a:r>
          </a:p>
          <a:p>
            <a:r>
              <a:rPr lang="en-US" cap="none">
                <a:latin typeface="Cambria" panose="02040503050406030204" pitchFamily="18" charset="0"/>
                <a:ea typeface="Cambria" panose="02040503050406030204" pitchFamily="18" charset="0"/>
              </a:rPr>
              <a:t>14 were non demented at initial visit and characterized as demented at a later visit.</a:t>
            </a:r>
            <a:endParaRPr lang="en-US" cap="none"/>
          </a:p>
        </p:txBody>
      </p:sp>
    </p:spTree>
    <p:extLst>
      <p:ext uri="{BB962C8B-B14F-4D97-AF65-F5344CB8AC3E}">
        <p14:creationId xmlns:p14="http://schemas.microsoft.com/office/powerpoint/2010/main" val="2713713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BAA40-D644-FFA7-5A1C-5FB3EEA71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Description of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6018A-59C6-4E6C-46A4-75237F684BA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75689"/>
            <a:ext cx="10363826" cy="3291840"/>
          </a:xfrm>
        </p:spPr>
        <p:txBody>
          <a:bodyPr/>
          <a:lstStyle/>
          <a:p>
            <a:r>
              <a:rPr lang="en-US" sz="2400" cap="none"/>
              <a:t>we will be using longitudinal MRI data which consists to subjects aged 60 to 96</a:t>
            </a:r>
          </a:p>
          <a:p>
            <a:r>
              <a:rPr lang="en-US" sz="2400" cap="none"/>
              <a:t>Everyone is right-handed </a:t>
            </a:r>
          </a:p>
          <a:p>
            <a:r>
              <a:rPr lang="en-US" sz="2400" cap="none"/>
              <a:t>Each subject is scanned at least once</a:t>
            </a:r>
          </a:p>
          <a:p>
            <a:r>
              <a:rPr lang="en-US" sz="2400" cap="none"/>
              <a:t>The subjects who were reported as non demented were marked as converted who were characterized as demented later.</a:t>
            </a:r>
          </a:p>
          <a:p>
            <a:endParaRPr lang="en-US" cap="none"/>
          </a:p>
          <a:p>
            <a:endParaRPr lang="en-US" cap="none"/>
          </a:p>
        </p:txBody>
      </p:sp>
    </p:spTree>
    <p:extLst>
      <p:ext uri="{BB962C8B-B14F-4D97-AF65-F5344CB8AC3E}">
        <p14:creationId xmlns:p14="http://schemas.microsoft.com/office/powerpoint/2010/main" val="2079622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8CCE-BBB1-3611-0BD3-185DCE663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set Description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ADECB-2660-BB5D-025C-CABF5C9AA2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11680"/>
            <a:ext cx="10616810" cy="46360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   </a:t>
            </a:r>
            <a:r>
              <a:rPr lang="en-US" b="1"/>
              <a:t>COL	    Description</a:t>
            </a:r>
          </a:p>
          <a:p>
            <a:r>
              <a:rPr lang="en-US"/>
              <a:t>EDUC	    Years of Education</a:t>
            </a:r>
          </a:p>
          <a:p>
            <a:r>
              <a:rPr lang="en-US"/>
              <a:t>SES	    Socioeconomic Status</a:t>
            </a:r>
          </a:p>
          <a:p>
            <a:r>
              <a:rPr lang="en-US"/>
              <a:t>MMSE	    Mini Mental State Examination (range is from 0 = worst to 30 = best)</a:t>
            </a:r>
          </a:p>
          <a:p>
            <a:r>
              <a:rPr lang="en-US"/>
              <a:t>CDR	    Clinical Dementia Rating (0 = no dementia, 0.5 = very mild AD, 1 = mild AD, 2 = moderate AD)</a:t>
            </a:r>
          </a:p>
          <a:p>
            <a:r>
              <a:rPr lang="en-US" err="1"/>
              <a:t>eTIV</a:t>
            </a:r>
            <a:r>
              <a:rPr lang="en-US"/>
              <a:t>	    Estimated Total Intracranial Volume, mm3</a:t>
            </a:r>
          </a:p>
          <a:p>
            <a:r>
              <a:rPr lang="en-US" err="1"/>
              <a:t>nWBV</a:t>
            </a:r>
            <a:r>
              <a:rPr lang="en-US"/>
              <a:t>     Normalize Whole Brain Volume (atlas-masked image that are labeled as gray or white matter by the automated tissue segmentation process)</a:t>
            </a:r>
          </a:p>
          <a:p>
            <a:r>
              <a:rPr lang="en-US"/>
              <a:t>ASF	     Atlas Scaling Factor (Computed scaling factor that transforms native-space brain and skull to the atlas target (i.e., the determinant of the transform matrix))</a:t>
            </a:r>
          </a:p>
        </p:txBody>
      </p:sp>
    </p:spTree>
    <p:extLst>
      <p:ext uri="{BB962C8B-B14F-4D97-AF65-F5344CB8AC3E}">
        <p14:creationId xmlns:p14="http://schemas.microsoft.com/office/powerpoint/2010/main" val="3470501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3AB91-CC0E-5D3B-6FD4-8FB67BD5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Technologies and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4888D-B84D-FC3A-D4CD-59A9F4A065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75687"/>
            <a:ext cx="10363826" cy="355701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  <a:r>
              <a:rPr lang="en-US" sz="1800" cap="none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 jupyter platform with python libraries was used for the setup</a:t>
            </a:r>
            <a:endParaRPr lang="en-US"/>
          </a:p>
          <a:p>
            <a:pPr marL="0" indent="0">
              <a:buNone/>
            </a:pPr>
            <a:r>
              <a:rPr lang="en-US" cap="none"/>
              <a:t>The libraries used are:</a:t>
            </a:r>
          </a:p>
          <a:p>
            <a:r>
              <a:rPr lang="en-US" cap="none"/>
              <a:t>Pandas</a:t>
            </a:r>
          </a:p>
          <a:p>
            <a:r>
              <a:rPr lang="en-US" cap="none"/>
              <a:t>Seaborn</a:t>
            </a:r>
          </a:p>
          <a:p>
            <a:r>
              <a:rPr lang="en-US" cap="none"/>
              <a:t>Sklearn</a:t>
            </a:r>
          </a:p>
          <a:p>
            <a:r>
              <a:rPr lang="en-US" cap="none"/>
              <a:t>NumPy</a:t>
            </a:r>
          </a:p>
          <a:p>
            <a:endParaRPr lang="en-US" cap="none"/>
          </a:p>
        </p:txBody>
      </p:sp>
    </p:spTree>
    <p:extLst>
      <p:ext uri="{BB962C8B-B14F-4D97-AF65-F5344CB8AC3E}">
        <p14:creationId xmlns:p14="http://schemas.microsoft.com/office/powerpoint/2010/main" val="3268825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0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B461F7A2-8F84-6EC9-61D7-8D40DEC3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301751"/>
            <a:ext cx="10734720" cy="713233"/>
          </a:xfrm>
        </p:spPr>
        <p:txBody>
          <a:bodyPr>
            <a:normAutofit/>
          </a:bodyPr>
          <a:lstStyle/>
          <a:p>
            <a:pPr algn="l"/>
            <a:r>
              <a:rPr lang="en-US"/>
              <a:t>PHASES</a:t>
            </a:r>
          </a:p>
        </p:txBody>
      </p:sp>
      <p:pic>
        <p:nvPicPr>
          <p:cNvPr id="4" name="image12.png">
            <a:extLst>
              <a:ext uri="{FF2B5EF4-FFF2-40B4-BE49-F238E27FC236}">
                <a16:creationId xmlns:a16="http://schemas.microsoft.com/office/drawing/2014/main" id="{8A2BC8E6-A3B9-3E8C-DDFF-EF2B26F297D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160" y="1133856"/>
            <a:ext cx="11030376" cy="5312664"/>
          </a:xfrm>
          <a:prstGeom prst="rect">
            <a:avLst/>
          </a:prstGeom>
        </p:spPr>
      </p:pic>
      <p:sp>
        <p:nvSpPr>
          <p:cNvPr id="30" name="Content Placeholder 7">
            <a:extLst>
              <a:ext uri="{FF2B5EF4-FFF2-40B4-BE49-F238E27FC236}">
                <a16:creationId xmlns:a16="http://schemas.microsoft.com/office/drawing/2014/main" id="{04FE9FCC-7F5D-EA88-526B-0E692F6DD1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96408" y="2367092"/>
            <a:ext cx="3352128" cy="3881309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8363769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Droplet</vt:lpstr>
      <vt:lpstr>ALZHEIMER’S  DATA ANALYSIS</vt:lpstr>
      <vt:lpstr>Introduction</vt:lpstr>
      <vt:lpstr>Introduction cont..</vt:lpstr>
      <vt:lpstr>MOTIVE of data analysis on Alzheimer’s disease</vt:lpstr>
      <vt:lpstr>DATA SOURCE</vt:lpstr>
      <vt:lpstr>Description of dataset</vt:lpstr>
      <vt:lpstr>DATA set Description contd..</vt:lpstr>
      <vt:lpstr>Technologies and libraries</vt:lpstr>
      <vt:lpstr>PHASES</vt:lpstr>
      <vt:lpstr>PHASES</vt:lpstr>
      <vt:lpstr>PHASES CONTD…</vt:lpstr>
      <vt:lpstr>Co-relation</vt:lpstr>
      <vt:lpstr>PHASES contd..</vt:lpstr>
      <vt:lpstr>PHASES CONTD..</vt:lpstr>
      <vt:lpstr>Age vs DEmENTED</vt:lpstr>
      <vt:lpstr>PowerPoint Presentation</vt:lpstr>
      <vt:lpstr>Confusion MATRIX OF DEMENTED SUBJECTS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ALZHEIMER’S  DATA ANALYSIS</dc:title>
  <dc:creator>ruchitha kondreddy</dc:creator>
  <cp:revision>1</cp:revision>
  <dcterms:created xsi:type="dcterms:W3CDTF">2022-11-14T17:50:25Z</dcterms:created>
  <dcterms:modified xsi:type="dcterms:W3CDTF">2022-11-15T03:57:35Z</dcterms:modified>
</cp:coreProperties>
</file>