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Northeastern University: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2000"/>
            </a:pPr>
            <a:r>
              <a:t>Exploring the History, Programs, and Achievements of a Top-Tier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Northeastern University: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2000"/>
            </a:pPr>
            <a:r>
              <a:t>Exploring the History, Programs, and Achievements of a Top-Tier 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Northeastern University: Its History and Impact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Renowned Programs and Academic Achievements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Student Life and Campus Resources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Co-op Education and Career Opportunities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Notable Alumni and Their Contributions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pPr algn="l">
              <a:defRPr sz="2000"/>
            </a:pPr>
            <a:r>
              <a:t>Founding, Growth, and Innovation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Rich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Founded in 1898 in Boston, Massachusetts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Originally established as a evening school for working class men and women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Transitioned to coeducational institution in 1943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Transformed into a research university in the 1970s and 1980s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Today, a globally recognized institution with over 27,000 students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Ranked #40 in National Universities by U.S. News &amp; World Report (2023)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Distinguished programs in: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Engineering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Business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Computer Science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Health Sciences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Over $246 million in annual research expenditures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2,000+ faculty members engaged in research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pPr algn="l">
              <a:defRPr sz="2000"/>
            </a:pPr>
            <a:r>
              <a:t>Campus Resources and Opportunities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Life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200+ student organizations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30+ fraternities and sororities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33 NCAA Division I athletic teams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State-of-the-art facilities: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Curry Student Center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Marino Recreation Center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Snell Library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Study abroad and experiential learning programs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Cooperative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Over 3,100 employer partners in 140+ countries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70% of students participate in co-ops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Average starting salary for co-op students: $20/hour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Career services: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Career fairs and workshops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Employer information sessions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Personalized career counseling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  <p:txBody>
          <a:bodyPr/>
          <a:p>
            <a:pPr algn="l">
              <a:defRPr sz="2000"/>
            </a:pPr>
            <a:r>
              <a:t>Impacting the World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Alumni Success Stories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Notable alumni: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Doug Flutie (Football Hall of Famer)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Renée Richards (Tennis Player and Transgender Pioneer)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Paula Johnson (First Female President of Wellesley College)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Shaquille O'Neal (NBA Hall of Famer and Businessman)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Alumni contributions in: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Business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Sports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Science and Technology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Healthcare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Education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720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Northeastern University's rich history and impact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Renowned programs and academic achievements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Engaging student life and campus resources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Preparation for careers through co-op education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 sz="1600"/>
            </a:pPr>
            <a:r>
              <a:t>Successful alumni contributing to various fields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