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5E2A2-BD16-033F-49DD-11103E81C887}" v="29" dt="2019-04-17T04:27:3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86090-F72C-4DFB-BA2F-2B40CEF7C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02DDA5C-8783-4C97-9DD0-CA59023E2C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CLEANING</a:t>
          </a:r>
          <a:endParaRPr lang="en-US" dirty="0">
            <a:latin typeface="Arial"/>
            <a:cs typeface="Arial"/>
          </a:endParaRPr>
        </a:p>
      </dgm:t>
    </dgm:pt>
    <dgm:pt modelId="{2F3AC34D-DFB7-4EEE-AB42-EE87A6E46002}" type="parTrans" cxnId="{F2DB5AEA-FE90-4AB8-95B2-1320F147A41B}">
      <dgm:prSet/>
      <dgm:spPr/>
      <dgm:t>
        <a:bodyPr/>
        <a:lstStyle/>
        <a:p>
          <a:endParaRPr lang="en-US"/>
        </a:p>
      </dgm:t>
    </dgm:pt>
    <dgm:pt modelId="{DA032749-6D62-47CF-A024-1BEA34382B98}" type="sibTrans" cxnId="{F2DB5AEA-FE90-4AB8-95B2-1320F147A41B}">
      <dgm:prSet/>
      <dgm:spPr/>
      <dgm:t>
        <a:bodyPr/>
        <a:lstStyle/>
        <a:p>
          <a:endParaRPr lang="en-US"/>
        </a:p>
      </dgm:t>
    </dgm:pt>
    <dgm:pt modelId="{DFC7E680-2B5F-4748-B786-9D4CF9DA8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Cleaning the dataset to make sure they are no null values in it.</a:t>
          </a:r>
        </a:p>
      </dgm:t>
    </dgm:pt>
    <dgm:pt modelId="{5797C365-EF36-4284-BF39-D4D0097FCB07}" type="parTrans" cxnId="{21F6E644-CEE1-448D-9E66-0352C42E38F4}">
      <dgm:prSet/>
      <dgm:spPr/>
      <dgm:t>
        <a:bodyPr/>
        <a:lstStyle/>
        <a:p>
          <a:endParaRPr lang="en-US"/>
        </a:p>
      </dgm:t>
    </dgm:pt>
    <dgm:pt modelId="{BA42781B-FD48-454B-A9F0-2CB4516972D7}" type="sibTrans" cxnId="{21F6E644-CEE1-448D-9E66-0352C42E38F4}">
      <dgm:prSet/>
      <dgm:spPr/>
      <dgm:t>
        <a:bodyPr/>
        <a:lstStyle/>
        <a:p>
          <a:endParaRPr lang="en-US"/>
        </a:p>
      </dgm:t>
    </dgm:pt>
    <dgm:pt modelId="{B903AA82-667E-4ED4-8025-8CFDFC155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UNDERSTANDING</a:t>
          </a:r>
          <a:endParaRPr lang="en-US" dirty="0">
            <a:latin typeface="Arial"/>
            <a:cs typeface="Arial"/>
          </a:endParaRPr>
        </a:p>
      </dgm:t>
    </dgm:pt>
    <dgm:pt modelId="{80688191-B3AB-4087-8C9A-5FDF03321980}" type="parTrans" cxnId="{36C3FE0C-302D-4AAB-B23A-9736AE50DD11}">
      <dgm:prSet/>
      <dgm:spPr/>
      <dgm:t>
        <a:bodyPr/>
        <a:lstStyle/>
        <a:p>
          <a:endParaRPr lang="en-US"/>
        </a:p>
      </dgm:t>
    </dgm:pt>
    <dgm:pt modelId="{EE284577-7C29-4AEC-B879-BCA08F5AB8F1}" type="sibTrans" cxnId="{36C3FE0C-302D-4AAB-B23A-9736AE50DD11}">
      <dgm:prSet/>
      <dgm:spPr/>
      <dgm:t>
        <a:bodyPr/>
        <a:lstStyle/>
        <a:p>
          <a:endParaRPr lang="en-US"/>
        </a:p>
      </dgm:t>
    </dgm:pt>
    <dgm:pt modelId="{1ED2917B-72D4-4EEE-9142-86FBAE426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haroni"/>
            </a:rPr>
            <a:t>Understanding the dataset and analyzing every column and their relations with each other.</a:t>
          </a:r>
        </a:p>
      </dgm:t>
    </dgm:pt>
    <dgm:pt modelId="{44401A52-A18C-485D-966A-EBCC9943A63C}" type="parTrans" cxnId="{35E4B069-8FE2-4C02-B15D-E04680EE1115}">
      <dgm:prSet/>
      <dgm:spPr/>
      <dgm:t>
        <a:bodyPr/>
        <a:lstStyle/>
        <a:p>
          <a:endParaRPr lang="en-US"/>
        </a:p>
      </dgm:t>
    </dgm:pt>
    <dgm:pt modelId="{29DFCFE3-676A-429D-BBE7-B708D970F3E0}" type="sibTrans" cxnId="{35E4B069-8FE2-4C02-B15D-E04680EE1115}">
      <dgm:prSet/>
      <dgm:spPr/>
      <dgm:t>
        <a:bodyPr/>
        <a:lstStyle/>
        <a:p>
          <a:endParaRPr lang="en-US"/>
        </a:p>
      </dgm:t>
    </dgm:pt>
    <dgm:pt modelId="{82155BC1-27E3-4105-887E-6DB6849F8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GETTING</a:t>
          </a:r>
          <a:endParaRPr lang="en-US" dirty="0">
            <a:latin typeface="Arial"/>
            <a:cs typeface="Arial"/>
          </a:endParaRPr>
        </a:p>
      </dgm:t>
    </dgm:pt>
    <dgm:pt modelId="{E7CEF0E4-22B5-4C85-8303-32510A515C19}" type="parTrans" cxnId="{3264B22C-80A5-497F-A3A0-18A2C86A014A}">
      <dgm:prSet/>
      <dgm:spPr/>
      <dgm:t>
        <a:bodyPr/>
        <a:lstStyle/>
        <a:p>
          <a:endParaRPr lang="en-US"/>
        </a:p>
      </dgm:t>
    </dgm:pt>
    <dgm:pt modelId="{146917F7-D413-47E3-9AE1-C56A4D4CF0F7}" type="sibTrans" cxnId="{3264B22C-80A5-497F-A3A0-18A2C86A014A}">
      <dgm:prSet/>
      <dgm:spPr/>
      <dgm:t>
        <a:bodyPr/>
        <a:lstStyle/>
        <a:p>
          <a:endParaRPr lang="en-US"/>
        </a:p>
      </dgm:t>
    </dgm:pt>
    <dgm:pt modelId="{0FA8C5AC-ABE0-47DD-B8AF-C58254CB1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Getting the visualizations for every attribute in the dataset.</a:t>
          </a:r>
        </a:p>
      </dgm:t>
    </dgm:pt>
    <dgm:pt modelId="{EA6EFFE3-D2D8-4132-A9B3-144E899FFCEF}" type="parTrans" cxnId="{2131FCE4-8330-40EA-8D51-62FDC045CD3B}">
      <dgm:prSet/>
      <dgm:spPr/>
      <dgm:t>
        <a:bodyPr/>
        <a:lstStyle/>
        <a:p>
          <a:endParaRPr lang="en-US"/>
        </a:p>
      </dgm:t>
    </dgm:pt>
    <dgm:pt modelId="{21E70CFD-9F7C-4373-84F8-FDE2A3342B23}" type="sibTrans" cxnId="{2131FCE4-8330-40EA-8D51-62FDC045CD3B}">
      <dgm:prSet/>
      <dgm:spPr/>
      <dgm:t>
        <a:bodyPr/>
        <a:lstStyle/>
        <a:p>
          <a:endParaRPr lang="en-US"/>
        </a:p>
      </dgm:t>
    </dgm:pt>
    <dgm:pt modelId="{37F57337-104F-42C2-9502-EDCB224E8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PERFORMING</a:t>
          </a:r>
          <a:endParaRPr lang="en-US" dirty="0">
            <a:latin typeface="Arial"/>
            <a:cs typeface="Arial"/>
          </a:endParaRPr>
        </a:p>
      </dgm:t>
    </dgm:pt>
    <dgm:pt modelId="{703B96E0-0C03-4DCC-B9D2-5D57F29920BD}" type="parTrans" cxnId="{14095C41-1ADA-41B9-9256-4FE689325F0C}">
      <dgm:prSet/>
      <dgm:spPr/>
      <dgm:t>
        <a:bodyPr/>
        <a:lstStyle/>
        <a:p>
          <a:endParaRPr lang="en-US"/>
        </a:p>
      </dgm:t>
    </dgm:pt>
    <dgm:pt modelId="{736C646E-E8A9-43BD-9F4D-DBB873161CB0}" type="sibTrans" cxnId="{14095C41-1ADA-41B9-9256-4FE689325F0C}">
      <dgm:prSet/>
      <dgm:spPr/>
      <dgm:t>
        <a:bodyPr/>
        <a:lstStyle/>
        <a:p>
          <a:endParaRPr lang="en-US"/>
        </a:p>
      </dgm:t>
    </dgm:pt>
    <dgm:pt modelId="{934BD945-B386-48D2-BACC-186030ACD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Performing Sampling for a column to perceive the difference between sample and population</a:t>
          </a:r>
        </a:p>
      </dgm:t>
    </dgm:pt>
    <dgm:pt modelId="{20F7D0AC-8C3E-4747-A0C3-A21EE291459D}" type="parTrans" cxnId="{249C15B5-1BCD-43CE-95AC-0F31B881A442}">
      <dgm:prSet/>
      <dgm:spPr/>
      <dgm:t>
        <a:bodyPr/>
        <a:lstStyle/>
        <a:p>
          <a:endParaRPr lang="en-US"/>
        </a:p>
      </dgm:t>
    </dgm:pt>
    <dgm:pt modelId="{D880B742-5ED6-462F-9081-AFB17D1656F6}" type="sibTrans" cxnId="{249C15B5-1BCD-43CE-95AC-0F31B881A442}">
      <dgm:prSet/>
      <dgm:spPr/>
      <dgm:t>
        <a:bodyPr/>
        <a:lstStyle/>
        <a:p>
          <a:endParaRPr lang="en-US"/>
        </a:p>
      </dgm:t>
    </dgm:pt>
    <dgm:pt modelId="{35C11679-4531-4B13-B9EB-89CB2E734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EXECUTING</a:t>
          </a:r>
          <a:endParaRPr lang="en-US" dirty="0">
            <a:latin typeface="Arial"/>
            <a:cs typeface="Arial"/>
          </a:endParaRPr>
        </a:p>
      </dgm:t>
    </dgm:pt>
    <dgm:pt modelId="{D9D050B8-4304-4E20-9CE5-A11A085057E8}" type="parTrans" cxnId="{38CE04F1-D087-4C09-BC81-F1C2A33B4C45}">
      <dgm:prSet/>
      <dgm:spPr/>
      <dgm:t>
        <a:bodyPr/>
        <a:lstStyle/>
        <a:p>
          <a:endParaRPr lang="en-US"/>
        </a:p>
      </dgm:t>
    </dgm:pt>
    <dgm:pt modelId="{AE3C2119-AC7B-41BA-92A2-8D48D8C005E7}" type="sibTrans" cxnId="{38CE04F1-D087-4C09-BC81-F1C2A33B4C45}">
      <dgm:prSet/>
      <dgm:spPr/>
      <dgm:t>
        <a:bodyPr/>
        <a:lstStyle/>
        <a:p>
          <a:endParaRPr lang="en-US"/>
        </a:p>
      </dgm:t>
    </dgm:pt>
    <dgm:pt modelId="{40CEABE8-888C-415A-8774-41CF768AD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Executing some of the probability and statistical related analysis to get an overview of the data.</a:t>
          </a:r>
        </a:p>
      </dgm:t>
    </dgm:pt>
    <dgm:pt modelId="{8901798B-E463-4A9D-A56D-51EED197B113}" type="parTrans" cxnId="{57543242-2864-49B4-90FE-023480A24955}">
      <dgm:prSet/>
      <dgm:spPr/>
      <dgm:t>
        <a:bodyPr/>
        <a:lstStyle/>
        <a:p>
          <a:endParaRPr lang="en-US"/>
        </a:p>
      </dgm:t>
    </dgm:pt>
    <dgm:pt modelId="{DC99F6AA-051C-47C4-9B18-165541968B31}" type="sibTrans" cxnId="{57543242-2864-49B4-90FE-023480A24955}">
      <dgm:prSet/>
      <dgm:spPr/>
      <dgm:t>
        <a:bodyPr/>
        <a:lstStyle/>
        <a:p>
          <a:endParaRPr lang="en-US"/>
        </a:p>
      </dgm:t>
    </dgm:pt>
    <dgm:pt modelId="{9D5CB225-EF40-4C8C-8562-A3D60005D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IDENTIFYING</a:t>
          </a:r>
          <a:endParaRPr lang="en-US" dirty="0">
            <a:latin typeface="Arial"/>
            <a:cs typeface="Arial"/>
          </a:endParaRPr>
        </a:p>
      </dgm:t>
    </dgm:pt>
    <dgm:pt modelId="{B0CB793D-44E1-4ABC-91AF-818980C25A9C}" type="parTrans" cxnId="{F95DE36C-671C-41E8-981E-B6CCC9508176}">
      <dgm:prSet/>
      <dgm:spPr/>
      <dgm:t>
        <a:bodyPr/>
        <a:lstStyle/>
        <a:p>
          <a:endParaRPr lang="en-US"/>
        </a:p>
      </dgm:t>
    </dgm:pt>
    <dgm:pt modelId="{A77107B8-A37A-43F1-87D0-20DD238C5E2B}" type="sibTrans" cxnId="{F95DE36C-671C-41E8-981E-B6CCC9508176}">
      <dgm:prSet/>
      <dgm:spPr/>
      <dgm:t>
        <a:bodyPr/>
        <a:lstStyle/>
        <a:p>
          <a:endParaRPr lang="en-US"/>
        </a:p>
      </dgm:t>
    </dgm:pt>
    <dgm:pt modelId="{9A361227-D009-4381-AD52-CF9255E86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Identifying the distribution of attributes and obtain the confidence intervals for population.</a:t>
          </a:r>
        </a:p>
      </dgm:t>
    </dgm:pt>
    <dgm:pt modelId="{8DC7B97B-0DC8-4414-98CF-11FF443A17BA}" type="parTrans" cxnId="{09408A4D-4D8F-48CE-A7A0-0D217037F4D2}">
      <dgm:prSet/>
      <dgm:spPr/>
      <dgm:t>
        <a:bodyPr/>
        <a:lstStyle/>
        <a:p>
          <a:endParaRPr lang="en-US"/>
        </a:p>
      </dgm:t>
    </dgm:pt>
    <dgm:pt modelId="{8721A37D-C148-4C75-828E-339A22F6B83A}" type="sibTrans" cxnId="{09408A4D-4D8F-48CE-A7A0-0D217037F4D2}">
      <dgm:prSet/>
      <dgm:spPr/>
      <dgm:t>
        <a:bodyPr/>
        <a:lstStyle/>
        <a:p>
          <a:endParaRPr lang="en-US"/>
        </a:p>
      </dgm:t>
    </dgm:pt>
    <dgm:pt modelId="{384C9DD4-8872-4590-A77F-44876F1C69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Calibri Light"/>
            </a:rPr>
            <a:t>CARRYING</a:t>
          </a:r>
        </a:p>
      </dgm:t>
    </dgm:pt>
    <dgm:pt modelId="{5882C661-E679-43E5-A466-3E3CD4ED4391}" type="parTrans" cxnId="{9F80B3CC-E66A-40DE-8BF5-1966FEAC7CC2}">
      <dgm:prSet/>
      <dgm:spPr/>
      <dgm:t>
        <a:bodyPr/>
        <a:lstStyle/>
        <a:p>
          <a:endParaRPr lang="en-US"/>
        </a:p>
      </dgm:t>
    </dgm:pt>
    <dgm:pt modelId="{B5622DC3-5425-4879-97C2-E14A3C642C43}" type="sibTrans" cxnId="{9F80B3CC-E66A-40DE-8BF5-1966FEAC7CC2}">
      <dgm:prSet/>
      <dgm:spPr/>
      <dgm:t>
        <a:bodyPr/>
        <a:lstStyle/>
        <a:p>
          <a:endParaRPr lang="en-US"/>
        </a:p>
      </dgm:t>
    </dgm:pt>
    <dgm:pt modelId="{9603EFD8-DBCB-42C8-B1CA-9F433621E1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Carrying Hypothesis testing procedure to evaluate which hypothesis is best supported by the sample data.</a:t>
          </a:r>
        </a:p>
      </dgm:t>
    </dgm:pt>
    <dgm:pt modelId="{68755498-4274-458B-B964-67D06862BC73}" type="parTrans" cxnId="{2D694339-2BE7-422E-9A46-6088F2CFFA6F}">
      <dgm:prSet/>
      <dgm:spPr/>
      <dgm:t>
        <a:bodyPr/>
        <a:lstStyle/>
        <a:p>
          <a:endParaRPr lang="en-US"/>
        </a:p>
      </dgm:t>
    </dgm:pt>
    <dgm:pt modelId="{1CAB0ABA-3DAF-4D17-8EAD-ACE0BD903778}" type="sibTrans" cxnId="{2D694339-2BE7-422E-9A46-6088F2CFFA6F}">
      <dgm:prSet/>
      <dgm:spPr/>
      <dgm:t>
        <a:bodyPr/>
        <a:lstStyle/>
        <a:p>
          <a:endParaRPr lang="en-US"/>
        </a:p>
      </dgm:t>
    </dgm:pt>
    <dgm:pt modelId="{3730A24C-3A22-45CC-96AA-028E852C4E43}" type="pres">
      <dgm:prSet presAssocID="{2DF86090-F72C-4DFB-BA2F-2B40CEF7C7D6}" presName="root" presStyleCnt="0">
        <dgm:presLayoutVars>
          <dgm:dir/>
          <dgm:resizeHandles val="exact"/>
        </dgm:presLayoutVars>
      </dgm:prSet>
      <dgm:spPr/>
    </dgm:pt>
    <dgm:pt modelId="{3D8DBD1E-1EE1-4ED7-BA0C-CE0D10BF8DD8}" type="pres">
      <dgm:prSet presAssocID="{F02DDA5C-8783-4C97-9DD0-CA59023E2C9B}" presName="compNode" presStyleCnt="0"/>
      <dgm:spPr/>
    </dgm:pt>
    <dgm:pt modelId="{67BA8087-3929-46CE-B620-0A17073807FE}" type="pres">
      <dgm:prSet presAssocID="{F02DDA5C-8783-4C97-9DD0-CA59023E2C9B}" presName="bgRect" presStyleLbl="bgShp" presStyleIdx="0" presStyleCnt="7"/>
      <dgm:spPr/>
    </dgm:pt>
    <dgm:pt modelId="{BDA2D199-D8B2-48B1-90E5-BFA99C953949}" type="pres">
      <dgm:prSet presAssocID="{F02DDA5C-8783-4C97-9DD0-CA59023E2C9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0A03113-53C6-474B-9935-BD52B28B65BD}" type="pres">
      <dgm:prSet presAssocID="{F02DDA5C-8783-4C97-9DD0-CA59023E2C9B}" presName="spaceRect" presStyleCnt="0"/>
      <dgm:spPr/>
    </dgm:pt>
    <dgm:pt modelId="{9AA6FA78-FF06-4DF4-AFBA-AD4A8314A7E7}" type="pres">
      <dgm:prSet presAssocID="{F02DDA5C-8783-4C97-9DD0-CA59023E2C9B}" presName="parTx" presStyleLbl="revTx" presStyleIdx="0" presStyleCnt="14">
        <dgm:presLayoutVars>
          <dgm:chMax val="0"/>
          <dgm:chPref val="0"/>
        </dgm:presLayoutVars>
      </dgm:prSet>
      <dgm:spPr/>
    </dgm:pt>
    <dgm:pt modelId="{779A83B1-79A3-492F-95BA-5FD4F3986347}" type="pres">
      <dgm:prSet presAssocID="{F02DDA5C-8783-4C97-9DD0-CA59023E2C9B}" presName="desTx" presStyleLbl="revTx" presStyleIdx="1" presStyleCnt="14">
        <dgm:presLayoutVars/>
      </dgm:prSet>
      <dgm:spPr/>
    </dgm:pt>
    <dgm:pt modelId="{04D70EE4-B11E-4710-8F32-BF2F10B6610A}" type="pres">
      <dgm:prSet presAssocID="{DA032749-6D62-47CF-A024-1BEA34382B98}" presName="sibTrans" presStyleCnt="0"/>
      <dgm:spPr/>
    </dgm:pt>
    <dgm:pt modelId="{F563FBAE-48AF-420E-A892-9F3428356078}" type="pres">
      <dgm:prSet presAssocID="{B903AA82-667E-4ED4-8025-8CFDFC155715}" presName="compNode" presStyleCnt="0"/>
      <dgm:spPr/>
    </dgm:pt>
    <dgm:pt modelId="{20DBC161-E882-4406-8533-F4BAA865C2A5}" type="pres">
      <dgm:prSet presAssocID="{B903AA82-667E-4ED4-8025-8CFDFC155715}" presName="bgRect" presStyleLbl="bgShp" presStyleIdx="1" presStyleCnt="7"/>
      <dgm:spPr/>
    </dgm:pt>
    <dgm:pt modelId="{2FBC4821-8431-4A26-969B-5BCFD5CB7C25}" type="pres">
      <dgm:prSet presAssocID="{B903AA82-667E-4ED4-8025-8CFDFC15571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D9DF84E-9D41-41FE-8AC5-2E6BE1DD2373}" type="pres">
      <dgm:prSet presAssocID="{B903AA82-667E-4ED4-8025-8CFDFC155715}" presName="spaceRect" presStyleCnt="0"/>
      <dgm:spPr/>
    </dgm:pt>
    <dgm:pt modelId="{CDC05A4C-327C-4CFC-BB58-2B601084D297}" type="pres">
      <dgm:prSet presAssocID="{B903AA82-667E-4ED4-8025-8CFDFC155715}" presName="parTx" presStyleLbl="revTx" presStyleIdx="2" presStyleCnt="14">
        <dgm:presLayoutVars>
          <dgm:chMax val="0"/>
          <dgm:chPref val="0"/>
        </dgm:presLayoutVars>
      </dgm:prSet>
      <dgm:spPr/>
    </dgm:pt>
    <dgm:pt modelId="{F9B07CA5-12E9-41D4-81E6-382A1DD51923}" type="pres">
      <dgm:prSet presAssocID="{B903AA82-667E-4ED4-8025-8CFDFC155715}" presName="desTx" presStyleLbl="revTx" presStyleIdx="3" presStyleCnt="14">
        <dgm:presLayoutVars/>
      </dgm:prSet>
      <dgm:spPr/>
    </dgm:pt>
    <dgm:pt modelId="{D6DFEAC1-7606-4401-8EA5-0144FD1CEA16}" type="pres">
      <dgm:prSet presAssocID="{EE284577-7C29-4AEC-B879-BCA08F5AB8F1}" presName="sibTrans" presStyleCnt="0"/>
      <dgm:spPr/>
    </dgm:pt>
    <dgm:pt modelId="{95E40CBD-CA15-4AD8-9E2D-A9D58155A39E}" type="pres">
      <dgm:prSet presAssocID="{82155BC1-27E3-4105-887E-6DB6849F8031}" presName="compNode" presStyleCnt="0"/>
      <dgm:spPr/>
    </dgm:pt>
    <dgm:pt modelId="{BD40BA27-EAF1-4A44-9527-D0D7B1A67C34}" type="pres">
      <dgm:prSet presAssocID="{82155BC1-27E3-4105-887E-6DB6849F8031}" presName="bgRect" presStyleLbl="bgShp" presStyleIdx="2" presStyleCnt="7"/>
      <dgm:spPr/>
    </dgm:pt>
    <dgm:pt modelId="{B048BFFA-C693-46B6-918F-B6E439F12B13}" type="pres">
      <dgm:prSet presAssocID="{82155BC1-27E3-4105-887E-6DB6849F803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2C130E4-9F5C-4393-8F8B-100B1C26AE22}" type="pres">
      <dgm:prSet presAssocID="{82155BC1-27E3-4105-887E-6DB6849F8031}" presName="spaceRect" presStyleCnt="0"/>
      <dgm:spPr/>
    </dgm:pt>
    <dgm:pt modelId="{E95DB061-C60F-41C3-931B-72E5BAB356B5}" type="pres">
      <dgm:prSet presAssocID="{82155BC1-27E3-4105-887E-6DB6849F8031}" presName="parTx" presStyleLbl="revTx" presStyleIdx="4" presStyleCnt="14">
        <dgm:presLayoutVars>
          <dgm:chMax val="0"/>
          <dgm:chPref val="0"/>
        </dgm:presLayoutVars>
      </dgm:prSet>
      <dgm:spPr/>
    </dgm:pt>
    <dgm:pt modelId="{EE6A414B-28A3-4F29-AE49-51B1CB96FD95}" type="pres">
      <dgm:prSet presAssocID="{82155BC1-27E3-4105-887E-6DB6849F8031}" presName="desTx" presStyleLbl="revTx" presStyleIdx="5" presStyleCnt="14">
        <dgm:presLayoutVars/>
      </dgm:prSet>
      <dgm:spPr/>
    </dgm:pt>
    <dgm:pt modelId="{DC60AF02-0094-4C72-85A7-074509C2DE5E}" type="pres">
      <dgm:prSet presAssocID="{146917F7-D413-47E3-9AE1-C56A4D4CF0F7}" presName="sibTrans" presStyleCnt="0"/>
      <dgm:spPr/>
    </dgm:pt>
    <dgm:pt modelId="{3B78F732-B45C-4339-8D16-42EF37F9363D}" type="pres">
      <dgm:prSet presAssocID="{37F57337-104F-42C2-9502-EDCB224E82DE}" presName="compNode" presStyleCnt="0"/>
      <dgm:spPr/>
    </dgm:pt>
    <dgm:pt modelId="{1CD60CB9-5255-4C33-AADF-29E600C9947C}" type="pres">
      <dgm:prSet presAssocID="{37F57337-104F-42C2-9502-EDCB224E82DE}" presName="bgRect" presStyleLbl="bgShp" presStyleIdx="3" presStyleCnt="7"/>
      <dgm:spPr/>
    </dgm:pt>
    <dgm:pt modelId="{B48BF69E-C59B-479B-A8FF-2FD15557DF73}" type="pres">
      <dgm:prSet presAssocID="{37F57337-104F-42C2-9502-EDCB224E82D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489D3D-DD13-453F-B02A-22EE674D0214}" type="pres">
      <dgm:prSet presAssocID="{37F57337-104F-42C2-9502-EDCB224E82DE}" presName="spaceRect" presStyleCnt="0"/>
      <dgm:spPr/>
    </dgm:pt>
    <dgm:pt modelId="{9B425C63-29C0-45EC-A1FB-42E8D2B0D698}" type="pres">
      <dgm:prSet presAssocID="{37F57337-104F-42C2-9502-EDCB224E82DE}" presName="parTx" presStyleLbl="revTx" presStyleIdx="6" presStyleCnt="14">
        <dgm:presLayoutVars>
          <dgm:chMax val="0"/>
          <dgm:chPref val="0"/>
        </dgm:presLayoutVars>
      </dgm:prSet>
      <dgm:spPr/>
    </dgm:pt>
    <dgm:pt modelId="{20EA3817-D26C-4BEB-BC04-216E2E25E76C}" type="pres">
      <dgm:prSet presAssocID="{37F57337-104F-42C2-9502-EDCB224E82DE}" presName="desTx" presStyleLbl="revTx" presStyleIdx="7" presStyleCnt="14">
        <dgm:presLayoutVars/>
      </dgm:prSet>
      <dgm:spPr/>
    </dgm:pt>
    <dgm:pt modelId="{5A71579A-9E6F-4BE0-A0CB-AFA5CC866C0F}" type="pres">
      <dgm:prSet presAssocID="{736C646E-E8A9-43BD-9F4D-DBB873161CB0}" presName="sibTrans" presStyleCnt="0"/>
      <dgm:spPr/>
    </dgm:pt>
    <dgm:pt modelId="{A4F6AB21-3F01-4002-82A3-998C7FBA4191}" type="pres">
      <dgm:prSet presAssocID="{35C11679-4531-4B13-B9EB-89CB2E734CDE}" presName="compNode" presStyleCnt="0"/>
      <dgm:spPr/>
    </dgm:pt>
    <dgm:pt modelId="{181E2775-AD56-44EA-8702-0649C18E2DA5}" type="pres">
      <dgm:prSet presAssocID="{35C11679-4531-4B13-B9EB-89CB2E734CDE}" presName="bgRect" presStyleLbl="bgShp" presStyleIdx="4" presStyleCnt="7"/>
      <dgm:spPr/>
    </dgm:pt>
    <dgm:pt modelId="{BC78781C-A6B0-4F5B-B04F-0E0FF5F9F04F}" type="pres">
      <dgm:prSet presAssocID="{35C11679-4531-4B13-B9EB-89CB2E734CD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68517FB4-CB6B-410D-BC2E-8A5088D88FF0}" type="pres">
      <dgm:prSet presAssocID="{35C11679-4531-4B13-B9EB-89CB2E734CDE}" presName="spaceRect" presStyleCnt="0"/>
      <dgm:spPr/>
    </dgm:pt>
    <dgm:pt modelId="{5697988E-7A84-4024-8BB7-E44782BBC80E}" type="pres">
      <dgm:prSet presAssocID="{35C11679-4531-4B13-B9EB-89CB2E734CDE}" presName="parTx" presStyleLbl="revTx" presStyleIdx="8" presStyleCnt="14">
        <dgm:presLayoutVars>
          <dgm:chMax val="0"/>
          <dgm:chPref val="0"/>
        </dgm:presLayoutVars>
      </dgm:prSet>
      <dgm:spPr/>
    </dgm:pt>
    <dgm:pt modelId="{2A42B2AF-0C57-43DE-A5CC-5A6739EEC9A3}" type="pres">
      <dgm:prSet presAssocID="{35C11679-4531-4B13-B9EB-89CB2E734CDE}" presName="desTx" presStyleLbl="revTx" presStyleIdx="9" presStyleCnt="14">
        <dgm:presLayoutVars/>
      </dgm:prSet>
      <dgm:spPr/>
    </dgm:pt>
    <dgm:pt modelId="{51153B7C-559B-454F-B078-7552AC5A03E9}" type="pres">
      <dgm:prSet presAssocID="{AE3C2119-AC7B-41BA-92A2-8D48D8C005E7}" presName="sibTrans" presStyleCnt="0"/>
      <dgm:spPr/>
    </dgm:pt>
    <dgm:pt modelId="{47633AC7-88F5-4306-814B-DF8B9531B914}" type="pres">
      <dgm:prSet presAssocID="{9D5CB225-EF40-4C8C-8562-A3D60005DA67}" presName="compNode" presStyleCnt="0"/>
      <dgm:spPr/>
    </dgm:pt>
    <dgm:pt modelId="{4693ADC6-6087-4BE9-BE03-0CAB09ED853E}" type="pres">
      <dgm:prSet presAssocID="{9D5CB225-EF40-4C8C-8562-A3D60005DA67}" presName="bgRect" presStyleLbl="bgShp" presStyleIdx="5" presStyleCnt="7"/>
      <dgm:spPr/>
    </dgm:pt>
    <dgm:pt modelId="{3C8859EB-A357-43FB-96D4-D3C80C3B2182}" type="pres">
      <dgm:prSet presAssocID="{9D5CB225-EF40-4C8C-8562-A3D60005DA6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388706-E13B-4546-9746-BC9CF5D59E7A}" type="pres">
      <dgm:prSet presAssocID="{9D5CB225-EF40-4C8C-8562-A3D60005DA67}" presName="spaceRect" presStyleCnt="0"/>
      <dgm:spPr/>
    </dgm:pt>
    <dgm:pt modelId="{CC4ABD40-0788-4EFD-B4AD-AF5C2BC75E55}" type="pres">
      <dgm:prSet presAssocID="{9D5CB225-EF40-4C8C-8562-A3D60005DA67}" presName="parTx" presStyleLbl="revTx" presStyleIdx="10" presStyleCnt="14">
        <dgm:presLayoutVars>
          <dgm:chMax val="0"/>
          <dgm:chPref val="0"/>
        </dgm:presLayoutVars>
      </dgm:prSet>
      <dgm:spPr/>
    </dgm:pt>
    <dgm:pt modelId="{B275772B-0D5B-48BE-9514-9AC41F2BCAE1}" type="pres">
      <dgm:prSet presAssocID="{9D5CB225-EF40-4C8C-8562-A3D60005DA67}" presName="desTx" presStyleLbl="revTx" presStyleIdx="11" presStyleCnt="14">
        <dgm:presLayoutVars/>
      </dgm:prSet>
      <dgm:spPr/>
    </dgm:pt>
    <dgm:pt modelId="{1047EAAE-105B-4101-A326-0917CE1E40C2}" type="pres">
      <dgm:prSet presAssocID="{A77107B8-A37A-43F1-87D0-20DD238C5E2B}" presName="sibTrans" presStyleCnt="0"/>
      <dgm:spPr/>
    </dgm:pt>
    <dgm:pt modelId="{CAE5A3A6-5CD1-4E04-A9EF-9052B445E514}" type="pres">
      <dgm:prSet presAssocID="{384C9DD4-8872-4590-A77F-44876F1C6930}" presName="compNode" presStyleCnt="0"/>
      <dgm:spPr/>
    </dgm:pt>
    <dgm:pt modelId="{45D3A68E-B9B8-4B47-B155-3DF1DC5FF82A}" type="pres">
      <dgm:prSet presAssocID="{384C9DD4-8872-4590-A77F-44876F1C6930}" presName="bgRect" presStyleLbl="bgShp" presStyleIdx="6" presStyleCnt="7"/>
      <dgm:spPr/>
    </dgm:pt>
    <dgm:pt modelId="{784E817A-BCFF-4864-9EED-D9AD83B3067C}" type="pres">
      <dgm:prSet presAssocID="{384C9DD4-8872-4590-A77F-44876F1C693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67926-430C-4AFC-B307-A1D55D62F11F}" type="pres">
      <dgm:prSet presAssocID="{384C9DD4-8872-4590-A77F-44876F1C6930}" presName="spaceRect" presStyleCnt="0"/>
      <dgm:spPr/>
    </dgm:pt>
    <dgm:pt modelId="{867F06B5-F48B-4C85-9833-9964330B8E94}" type="pres">
      <dgm:prSet presAssocID="{384C9DD4-8872-4590-A77F-44876F1C6930}" presName="parTx" presStyleLbl="revTx" presStyleIdx="12" presStyleCnt="14">
        <dgm:presLayoutVars>
          <dgm:chMax val="0"/>
          <dgm:chPref val="0"/>
        </dgm:presLayoutVars>
      </dgm:prSet>
      <dgm:spPr/>
    </dgm:pt>
    <dgm:pt modelId="{01D79694-602B-4793-A73B-524C5123D240}" type="pres">
      <dgm:prSet presAssocID="{384C9DD4-8872-4590-A77F-44876F1C6930}" presName="desTx" presStyleLbl="revTx" presStyleIdx="13" presStyleCnt="14">
        <dgm:presLayoutVars/>
      </dgm:prSet>
      <dgm:spPr/>
    </dgm:pt>
  </dgm:ptLst>
  <dgm:cxnLst>
    <dgm:cxn modelId="{36C3FE0C-302D-4AAB-B23A-9736AE50DD11}" srcId="{2DF86090-F72C-4DFB-BA2F-2B40CEF7C7D6}" destId="{B903AA82-667E-4ED4-8025-8CFDFC155715}" srcOrd="1" destOrd="0" parTransId="{80688191-B3AB-4087-8C9A-5FDF03321980}" sibTransId="{EE284577-7C29-4AEC-B879-BCA08F5AB8F1}"/>
    <dgm:cxn modelId="{E041021A-4651-48D5-90AF-CE9F2BF82002}" type="presOf" srcId="{F02DDA5C-8783-4C97-9DD0-CA59023E2C9B}" destId="{9AA6FA78-FF06-4DF4-AFBA-AD4A8314A7E7}" srcOrd="0" destOrd="0" presId="urn:microsoft.com/office/officeart/2018/2/layout/IconVerticalSolidList"/>
    <dgm:cxn modelId="{4EF2791B-6376-4DD2-A168-1E3410124E07}" type="presOf" srcId="{35C11679-4531-4B13-B9EB-89CB2E734CDE}" destId="{5697988E-7A84-4024-8BB7-E44782BBC80E}" srcOrd="0" destOrd="0" presId="urn:microsoft.com/office/officeart/2018/2/layout/IconVerticalSolidList"/>
    <dgm:cxn modelId="{3264B22C-80A5-497F-A3A0-18A2C86A014A}" srcId="{2DF86090-F72C-4DFB-BA2F-2B40CEF7C7D6}" destId="{82155BC1-27E3-4105-887E-6DB6849F8031}" srcOrd="2" destOrd="0" parTransId="{E7CEF0E4-22B5-4C85-8303-32510A515C19}" sibTransId="{146917F7-D413-47E3-9AE1-C56A4D4CF0F7}"/>
    <dgm:cxn modelId="{2D694339-2BE7-422E-9A46-6088F2CFFA6F}" srcId="{384C9DD4-8872-4590-A77F-44876F1C6930}" destId="{9603EFD8-DBCB-42C8-B1CA-9F433621E1F2}" srcOrd="0" destOrd="0" parTransId="{68755498-4274-458B-B964-67D06862BC73}" sibTransId="{1CAB0ABA-3DAF-4D17-8EAD-ACE0BD903778}"/>
    <dgm:cxn modelId="{14095C41-1ADA-41B9-9256-4FE689325F0C}" srcId="{2DF86090-F72C-4DFB-BA2F-2B40CEF7C7D6}" destId="{37F57337-104F-42C2-9502-EDCB224E82DE}" srcOrd="3" destOrd="0" parTransId="{703B96E0-0C03-4DCC-B9D2-5D57F29920BD}" sibTransId="{736C646E-E8A9-43BD-9F4D-DBB873161CB0}"/>
    <dgm:cxn modelId="{47F86341-075A-485C-9A8E-4A3668C47157}" type="presOf" srcId="{1ED2917B-72D4-4EEE-9142-86FBAE4262D4}" destId="{F9B07CA5-12E9-41D4-81E6-382A1DD51923}" srcOrd="0" destOrd="0" presId="urn:microsoft.com/office/officeart/2018/2/layout/IconVerticalSolidList"/>
    <dgm:cxn modelId="{57543242-2864-49B4-90FE-023480A24955}" srcId="{35C11679-4531-4B13-B9EB-89CB2E734CDE}" destId="{40CEABE8-888C-415A-8774-41CF768AD6CD}" srcOrd="0" destOrd="0" parTransId="{8901798B-E463-4A9D-A56D-51EED197B113}" sibTransId="{DC99F6AA-051C-47C4-9B18-165541968B31}"/>
    <dgm:cxn modelId="{ADE57E62-9F5C-43FD-B779-6D11550E36E2}" type="presOf" srcId="{934BD945-B386-48D2-BACC-186030ACDAE6}" destId="{20EA3817-D26C-4BEB-BC04-216E2E25E76C}" srcOrd="0" destOrd="0" presId="urn:microsoft.com/office/officeart/2018/2/layout/IconVerticalSolidList"/>
    <dgm:cxn modelId="{21F6E644-CEE1-448D-9E66-0352C42E38F4}" srcId="{F02DDA5C-8783-4C97-9DD0-CA59023E2C9B}" destId="{DFC7E680-2B5F-4748-B786-9D4CF9DA80B1}" srcOrd="0" destOrd="0" parTransId="{5797C365-EF36-4284-BF39-D4D0097FCB07}" sibTransId="{BA42781B-FD48-454B-A9F0-2CB4516972D7}"/>
    <dgm:cxn modelId="{35E4B069-8FE2-4C02-B15D-E04680EE1115}" srcId="{B903AA82-667E-4ED4-8025-8CFDFC155715}" destId="{1ED2917B-72D4-4EEE-9142-86FBAE4262D4}" srcOrd="0" destOrd="0" parTransId="{44401A52-A18C-485D-966A-EBCC9943A63C}" sibTransId="{29DFCFE3-676A-429D-BBE7-B708D970F3E0}"/>
    <dgm:cxn modelId="{F95DE36C-671C-41E8-981E-B6CCC9508176}" srcId="{2DF86090-F72C-4DFB-BA2F-2B40CEF7C7D6}" destId="{9D5CB225-EF40-4C8C-8562-A3D60005DA67}" srcOrd="5" destOrd="0" parTransId="{B0CB793D-44E1-4ABC-91AF-818980C25A9C}" sibTransId="{A77107B8-A37A-43F1-87D0-20DD238C5E2B}"/>
    <dgm:cxn modelId="{09408A4D-4D8F-48CE-A7A0-0D217037F4D2}" srcId="{9D5CB225-EF40-4C8C-8562-A3D60005DA67}" destId="{9A361227-D009-4381-AD52-CF9255E8609E}" srcOrd="0" destOrd="0" parTransId="{8DC7B97B-0DC8-4414-98CF-11FF443A17BA}" sibTransId="{8721A37D-C148-4C75-828E-339A22F6B83A}"/>
    <dgm:cxn modelId="{6B0BE150-2C57-45C1-88E6-9F3768079B00}" type="presOf" srcId="{9A361227-D009-4381-AD52-CF9255E8609E}" destId="{B275772B-0D5B-48BE-9514-9AC41F2BCAE1}" srcOrd="0" destOrd="0" presId="urn:microsoft.com/office/officeart/2018/2/layout/IconVerticalSolidList"/>
    <dgm:cxn modelId="{CF8FB351-4E4C-42EC-8FDA-AF202991F7D0}" type="presOf" srcId="{82155BC1-27E3-4105-887E-6DB6849F8031}" destId="{E95DB061-C60F-41C3-931B-72E5BAB356B5}" srcOrd="0" destOrd="0" presId="urn:microsoft.com/office/officeart/2018/2/layout/IconVerticalSolidList"/>
    <dgm:cxn modelId="{204EA388-3BCC-49C6-87CD-CD1A95F05237}" type="presOf" srcId="{B903AA82-667E-4ED4-8025-8CFDFC155715}" destId="{CDC05A4C-327C-4CFC-BB58-2B601084D297}" srcOrd="0" destOrd="0" presId="urn:microsoft.com/office/officeart/2018/2/layout/IconVerticalSolidList"/>
    <dgm:cxn modelId="{51708E96-2154-4FD3-9C6B-6745AA373AE2}" type="presOf" srcId="{40CEABE8-888C-415A-8774-41CF768AD6CD}" destId="{2A42B2AF-0C57-43DE-A5CC-5A6739EEC9A3}" srcOrd="0" destOrd="0" presId="urn:microsoft.com/office/officeart/2018/2/layout/IconVerticalSolidList"/>
    <dgm:cxn modelId="{7C5D62B3-CAFD-4BB1-8A54-3CC98FC8D01B}" type="presOf" srcId="{0FA8C5AC-ABE0-47DD-B8AF-C58254CB15E2}" destId="{EE6A414B-28A3-4F29-AE49-51B1CB96FD95}" srcOrd="0" destOrd="0" presId="urn:microsoft.com/office/officeart/2018/2/layout/IconVerticalSolidList"/>
    <dgm:cxn modelId="{249C15B5-1BCD-43CE-95AC-0F31B881A442}" srcId="{37F57337-104F-42C2-9502-EDCB224E82DE}" destId="{934BD945-B386-48D2-BACC-186030ACDAE6}" srcOrd="0" destOrd="0" parTransId="{20F7D0AC-8C3E-4747-A0C3-A21EE291459D}" sibTransId="{D880B742-5ED6-462F-9081-AFB17D1656F6}"/>
    <dgm:cxn modelId="{BCAF76C8-C4A2-429A-A7C5-29418B734BF0}" type="presOf" srcId="{9D5CB225-EF40-4C8C-8562-A3D60005DA67}" destId="{CC4ABD40-0788-4EFD-B4AD-AF5C2BC75E55}" srcOrd="0" destOrd="0" presId="urn:microsoft.com/office/officeart/2018/2/layout/IconVerticalSolidList"/>
    <dgm:cxn modelId="{9F80B3CC-E66A-40DE-8BF5-1966FEAC7CC2}" srcId="{2DF86090-F72C-4DFB-BA2F-2B40CEF7C7D6}" destId="{384C9DD4-8872-4590-A77F-44876F1C6930}" srcOrd="6" destOrd="0" parTransId="{5882C661-E679-43E5-A466-3E3CD4ED4391}" sibTransId="{B5622DC3-5425-4879-97C2-E14A3C642C43}"/>
    <dgm:cxn modelId="{23355BDC-4820-4DC6-B9AE-36D602BBCBAE}" type="presOf" srcId="{2DF86090-F72C-4DFB-BA2F-2B40CEF7C7D6}" destId="{3730A24C-3A22-45CC-96AA-028E852C4E43}" srcOrd="0" destOrd="0" presId="urn:microsoft.com/office/officeart/2018/2/layout/IconVerticalSolidList"/>
    <dgm:cxn modelId="{184FD0DF-360F-409F-951E-2B491D9668C7}" type="presOf" srcId="{384C9DD4-8872-4590-A77F-44876F1C6930}" destId="{867F06B5-F48B-4C85-9833-9964330B8E94}" srcOrd="0" destOrd="0" presId="urn:microsoft.com/office/officeart/2018/2/layout/IconVerticalSolidList"/>
    <dgm:cxn modelId="{2131FCE4-8330-40EA-8D51-62FDC045CD3B}" srcId="{82155BC1-27E3-4105-887E-6DB6849F8031}" destId="{0FA8C5AC-ABE0-47DD-B8AF-C58254CB15E2}" srcOrd="0" destOrd="0" parTransId="{EA6EFFE3-D2D8-4132-A9B3-144E899FFCEF}" sibTransId="{21E70CFD-9F7C-4373-84F8-FDE2A3342B23}"/>
    <dgm:cxn modelId="{F2DB5AEA-FE90-4AB8-95B2-1320F147A41B}" srcId="{2DF86090-F72C-4DFB-BA2F-2B40CEF7C7D6}" destId="{F02DDA5C-8783-4C97-9DD0-CA59023E2C9B}" srcOrd="0" destOrd="0" parTransId="{2F3AC34D-DFB7-4EEE-AB42-EE87A6E46002}" sibTransId="{DA032749-6D62-47CF-A024-1BEA34382B98}"/>
    <dgm:cxn modelId="{38CE04F1-D087-4C09-BC81-F1C2A33B4C45}" srcId="{2DF86090-F72C-4DFB-BA2F-2B40CEF7C7D6}" destId="{35C11679-4531-4B13-B9EB-89CB2E734CDE}" srcOrd="4" destOrd="0" parTransId="{D9D050B8-4304-4E20-9CE5-A11A085057E8}" sibTransId="{AE3C2119-AC7B-41BA-92A2-8D48D8C005E7}"/>
    <dgm:cxn modelId="{083E9FF1-38F0-491A-8D64-79DC37316369}" type="presOf" srcId="{9603EFD8-DBCB-42C8-B1CA-9F433621E1F2}" destId="{01D79694-602B-4793-A73B-524C5123D240}" srcOrd="0" destOrd="0" presId="urn:microsoft.com/office/officeart/2018/2/layout/IconVerticalSolidList"/>
    <dgm:cxn modelId="{98C086FD-5011-4D17-BF59-B69BF3D10BD7}" type="presOf" srcId="{DFC7E680-2B5F-4748-B786-9D4CF9DA80B1}" destId="{779A83B1-79A3-492F-95BA-5FD4F3986347}" srcOrd="0" destOrd="0" presId="urn:microsoft.com/office/officeart/2018/2/layout/IconVerticalSolidList"/>
    <dgm:cxn modelId="{2195DBFF-C880-49BF-BB14-230FDE45D552}" type="presOf" srcId="{37F57337-104F-42C2-9502-EDCB224E82DE}" destId="{9B425C63-29C0-45EC-A1FB-42E8D2B0D698}" srcOrd="0" destOrd="0" presId="urn:microsoft.com/office/officeart/2018/2/layout/IconVerticalSolidList"/>
    <dgm:cxn modelId="{EE66F542-0772-4B3F-B301-4481705998D9}" type="presParOf" srcId="{3730A24C-3A22-45CC-96AA-028E852C4E43}" destId="{3D8DBD1E-1EE1-4ED7-BA0C-CE0D10BF8DD8}" srcOrd="0" destOrd="0" presId="urn:microsoft.com/office/officeart/2018/2/layout/IconVerticalSolidList"/>
    <dgm:cxn modelId="{08DED00A-8AB2-40D7-9F4D-5950A7F22981}" type="presParOf" srcId="{3D8DBD1E-1EE1-4ED7-BA0C-CE0D10BF8DD8}" destId="{67BA8087-3929-46CE-B620-0A17073807FE}" srcOrd="0" destOrd="0" presId="urn:microsoft.com/office/officeart/2018/2/layout/IconVerticalSolidList"/>
    <dgm:cxn modelId="{491424D5-0300-49F5-9804-DC28FE6B9FC4}" type="presParOf" srcId="{3D8DBD1E-1EE1-4ED7-BA0C-CE0D10BF8DD8}" destId="{BDA2D199-D8B2-48B1-90E5-BFA99C953949}" srcOrd="1" destOrd="0" presId="urn:microsoft.com/office/officeart/2018/2/layout/IconVerticalSolidList"/>
    <dgm:cxn modelId="{D09B776B-FDA5-4676-91B6-F1D41E567691}" type="presParOf" srcId="{3D8DBD1E-1EE1-4ED7-BA0C-CE0D10BF8DD8}" destId="{E0A03113-53C6-474B-9935-BD52B28B65BD}" srcOrd="2" destOrd="0" presId="urn:microsoft.com/office/officeart/2018/2/layout/IconVerticalSolidList"/>
    <dgm:cxn modelId="{4BF7AA93-B0CD-4EFE-BCE3-4CB45E67E2A7}" type="presParOf" srcId="{3D8DBD1E-1EE1-4ED7-BA0C-CE0D10BF8DD8}" destId="{9AA6FA78-FF06-4DF4-AFBA-AD4A8314A7E7}" srcOrd="3" destOrd="0" presId="urn:microsoft.com/office/officeart/2018/2/layout/IconVerticalSolidList"/>
    <dgm:cxn modelId="{962786AF-F3BE-4842-BE8E-CA1285F678C8}" type="presParOf" srcId="{3D8DBD1E-1EE1-4ED7-BA0C-CE0D10BF8DD8}" destId="{779A83B1-79A3-492F-95BA-5FD4F3986347}" srcOrd="4" destOrd="0" presId="urn:microsoft.com/office/officeart/2018/2/layout/IconVerticalSolidList"/>
    <dgm:cxn modelId="{D1E2D7ED-184D-425D-A8B4-BD719FC28A6B}" type="presParOf" srcId="{3730A24C-3A22-45CC-96AA-028E852C4E43}" destId="{04D70EE4-B11E-4710-8F32-BF2F10B6610A}" srcOrd="1" destOrd="0" presId="urn:microsoft.com/office/officeart/2018/2/layout/IconVerticalSolidList"/>
    <dgm:cxn modelId="{32FFC481-004D-4A40-8DB2-23BBE304655F}" type="presParOf" srcId="{3730A24C-3A22-45CC-96AA-028E852C4E43}" destId="{F563FBAE-48AF-420E-A892-9F3428356078}" srcOrd="2" destOrd="0" presId="urn:microsoft.com/office/officeart/2018/2/layout/IconVerticalSolidList"/>
    <dgm:cxn modelId="{03932847-7A08-4ED6-99B3-CCDD57CD2CA5}" type="presParOf" srcId="{F563FBAE-48AF-420E-A892-9F3428356078}" destId="{20DBC161-E882-4406-8533-F4BAA865C2A5}" srcOrd="0" destOrd="0" presId="urn:microsoft.com/office/officeart/2018/2/layout/IconVerticalSolidList"/>
    <dgm:cxn modelId="{9F6ED933-2CAE-4CD6-8EBB-D525FAED815C}" type="presParOf" srcId="{F563FBAE-48AF-420E-A892-9F3428356078}" destId="{2FBC4821-8431-4A26-969B-5BCFD5CB7C25}" srcOrd="1" destOrd="0" presId="urn:microsoft.com/office/officeart/2018/2/layout/IconVerticalSolidList"/>
    <dgm:cxn modelId="{AEA1EB5A-9C1A-4FB9-A909-2DE7A81EC5FA}" type="presParOf" srcId="{F563FBAE-48AF-420E-A892-9F3428356078}" destId="{BD9DF84E-9D41-41FE-8AC5-2E6BE1DD2373}" srcOrd="2" destOrd="0" presId="urn:microsoft.com/office/officeart/2018/2/layout/IconVerticalSolidList"/>
    <dgm:cxn modelId="{1BF0C909-4848-4611-BEEF-063D9787DA62}" type="presParOf" srcId="{F563FBAE-48AF-420E-A892-9F3428356078}" destId="{CDC05A4C-327C-4CFC-BB58-2B601084D297}" srcOrd="3" destOrd="0" presId="urn:microsoft.com/office/officeart/2018/2/layout/IconVerticalSolidList"/>
    <dgm:cxn modelId="{18998B5B-3114-49AD-A51C-D22AA8F3576A}" type="presParOf" srcId="{F563FBAE-48AF-420E-A892-9F3428356078}" destId="{F9B07CA5-12E9-41D4-81E6-382A1DD51923}" srcOrd="4" destOrd="0" presId="urn:microsoft.com/office/officeart/2018/2/layout/IconVerticalSolidList"/>
    <dgm:cxn modelId="{E90BC33A-49DD-4678-A766-DD97B0D1301F}" type="presParOf" srcId="{3730A24C-3A22-45CC-96AA-028E852C4E43}" destId="{D6DFEAC1-7606-4401-8EA5-0144FD1CEA16}" srcOrd="3" destOrd="0" presId="urn:microsoft.com/office/officeart/2018/2/layout/IconVerticalSolidList"/>
    <dgm:cxn modelId="{5C8D2782-6C01-4092-A07D-3FA0A9742FF8}" type="presParOf" srcId="{3730A24C-3A22-45CC-96AA-028E852C4E43}" destId="{95E40CBD-CA15-4AD8-9E2D-A9D58155A39E}" srcOrd="4" destOrd="0" presId="urn:microsoft.com/office/officeart/2018/2/layout/IconVerticalSolidList"/>
    <dgm:cxn modelId="{E059583E-0618-44AC-9B64-C27372652D2B}" type="presParOf" srcId="{95E40CBD-CA15-4AD8-9E2D-A9D58155A39E}" destId="{BD40BA27-EAF1-4A44-9527-D0D7B1A67C34}" srcOrd="0" destOrd="0" presId="urn:microsoft.com/office/officeart/2018/2/layout/IconVerticalSolidList"/>
    <dgm:cxn modelId="{D441E886-C197-4237-A923-96E5DE7B5B8D}" type="presParOf" srcId="{95E40CBD-CA15-4AD8-9E2D-A9D58155A39E}" destId="{B048BFFA-C693-46B6-918F-B6E439F12B13}" srcOrd="1" destOrd="0" presId="urn:microsoft.com/office/officeart/2018/2/layout/IconVerticalSolidList"/>
    <dgm:cxn modelId="{42DAF8BF-5FD6-4857-AFBB-CDDD589B68CB}" type="presParOf" srcId="{95E40CBD-CA15-4AD8-9E2D-A9D58155A39E}" destId="{82C130E4-9F5C-4393-8F8B-100B1C26AE22}" srcOrd="2" destOrd="0" presId="urn:microsoft.com/office/officeart/2018/2/layout/IconVerticalSolidList"/>
    <dgm:cxn modelId="{7AF17B94-4CFA-4E48-AC29-B580A899A1C9}" type="presParOf" srcId="{95E40CBD-CA15-4AD8-9E2D-A9D58155A39E}" destId="{E95DB061-C60F-41C3-931B-72E5BAB356B5}" srcOrd="3" destOrd="0" presId="urn:microsoft.com/office/officeart/2018/2/layout/IconVerticalSolidList"/>
    <dgm:cxn modelId="{D4DF691E-2554-447C-8256-03D0E940D3AB}" type="presParOf" srcId="{95E40CBD-CA15-4AD8-9E2D-A9D58155A39E}" destId="{EE6A414B-28A3-4F29-AE49-51B1CB96FD95}" srcOrd="4" destOrd="0" presId="urn:microsoft.com/office/officeart/2018/2/layout/IconVerticalSolidList"/>
    <dgm:cxn modelId="{730C26AD-1EE5-476E-A192-1B84271AD078}" type="presParOf" srcId="{3730A24C-3A22-45CC-96AA-028E852C4E43}" destId="{DC60AF02-0094-4C72-85A7-074509C2DE5E}" srcOrd="5" destOrd="0" presId="urn:microsoft.com/office/officeart/2018/2/layout/IconVerticalSolidList"/>
    <dgm:cxn modelId="{C41E4C83-F983-4253-AB43-19330B1E8C79}" type="presParOf" srcId="{3730A24C-3A22-45CC-96AA-028E852C4E43}" destId="{3B78F732-B45C-4339-8D16-42EF37F9363D}" srcOrd="6" destOrd="0" presId="urn:microsoft.com/office/officeart/2018/2/layout/IconVerticalSolidList"/>
    <dgm:cxn modelId="{BF7AC2D4-AA04-4C6C-A9D7-5F7BC78F0D3E}" type="presParOf" srcId="{3B78F732-B45C-4339-8D16-42EF37F9363D}" destId="{1CD60CB9-5255-4C33-AADF-29E600C9947C}" srcOrd="0" destOrd="0" presId="urn:microsoft.com/office/officeart/2018/2/layout/IconVerticalSolidList"/>
    <dgm:cxn modelId="{2F5E31F1-D8CE-4B49-BFC5-3D898C792491}" type="presParOf" srcId="{3B78F732-B45C-4339-8D16-42EF37F9363D}" destId="{B48BF69E-C59B-479B-A8FF-2FD15557DF73}" srcOrd="1" destOrd="0" presId="urn:microsoft.com/office/officeart/2018/2/layout/IconVerticalSolidList"/>
    <dgm:cxn modelId="{9E3908FF-2238-4501-9A1C-99BC390E579A}" type="presParOf" srcId="{3B78F732-B45C-4339-8D16-42EF37F9363D}" destId="{45489D3D-DD13-453F-B02A-22EE674D0214}" srcOrd="2" destOrd="0" presId="urn:microsoft.com/office/officeart/2018/2/layout/IconVerticalSolidList"/>
    <dgm:cxn modelId="{D9257A74-010C-4770-997A-B3FF966CB786}" type="presParOf" srcId="{3B78F732-B45C-4339-8D16-42EF37F9363D}" destId="{9B425C63-29C0-45EC-A1FB-42E8D2B0D698}" srcOrd="3" destOrd="0" presId="urn:microsoft.com/office/officeart/2018/2/layout/IconVerticalSolidList"/>
    <dgm:cxn modelId="{57C41016-A8EF-4FAD-B6B5-814118864CA8}" type="presParOf" srcId="{3B78F732-B45C-4339-8D16-42EF37F9363D}" destId="{20EA3817-D26C-4BEB-BC04-216E2E25E76C}" srcOrd="4" destOrd="0" presId="urn:microsoft.com/office/officeart/2018/2/layout/IconVerticalSolidList"/>
    <dgm:cxn modelId="{CA445D25-9905-4F14-BDB9-EE6C8509C94E}" type="presParOf" srcId="{3730A24C-3A22-45CC-96AA-028E852C4E43}" destId="{5A71579A-9E6F-4BE0-A0CB-AFA5CC866C0F}" srcOrd="7" destOrd="0" presId="urn:microsoft.com/office/officeart/2018/2/layout/IconVerticalSolidList"/>
    <dgm:cxn modelId="{26AA403A-133B-451F-A92D-F76E72812474}" type="presParOf" srcId="{3730A24C-3A22-45CC-96AA-028E852C4E43}" destId="{A4F6AB21-3F01-4002-82A3-998C7FBA4191}" srcOrd="8" destOrd="0" presId="urn:microsoft.com/office/officeart/2018/2/layout/IconVerticalSolidList"/>
    <dgm:cxn modelId="{4DB6893A-1E7F-40AA-8FF0-C147D2A9DA97}" type="presParOf" srcId="{A4F6AB21-3F01-4002-82A3-998C7FBA4191}" destId="{181E2775-AD56-44EA-8702-0649C18E2DA5}" srcOrd="0" destOrd="0" presId="urn:microsoft.com/office/officeart/2018/2/layout/IconVerticalSolidList"/>
    <dgm:cxn modelId="{72C61B95-8039-4940-A036-0E978585A8E1}" type="presParOf" srcId="{A4F6AB21-3F01-4002-82A3-998C7FBA4191}" destId="{BC78781C-A6B0-4F5B-B04F-0E0FF5F9F04F}" srcOrd="1" destOrd="0" presId="urn:microsoft.com/office/officeart/2018/2/layout/IconVerticalSolidList"/>
    <dgm:cxn modelId="{81784F1C-A2C6-40F4-9ED2-B9F65FFC93D6}" type="presParOf" srcId="{A4F6AB21-3F01-4002-82A3-998C7FBA4191}" destId="{68517FB4-CB6B-410D-BC2E-8A5088D88FF0}" srcOrd="2" destOrd="0" presId="urn:microsoft.com/office/officeart/2018/2/layout/IconVerticalSolidList"/>
    <dgm:cxn modelId="{4429992B-FF4A-4068-A7F5-0F9C6825998A}" type="presParOf" srcId="{A4F6AB21-3F01-4002-82A3-998C7FBA4191}" destId="{5697988E-7A84-4024-8BB7-E44782BBC80E}" srcOrd="3" destOrd="0" presId="urn:microsoft.com/office/officeart/2018/2/layout/IconVerticalSolidList"/>
    <dgm:cxn modelId="{37BD56B8-D913-4A2B-A140-0F6CBED6264A}" type="presParOf" srcId="{A4F6AB21-3F01-4002-82A3-998C7FBA4191}" destId="{2A42B2AF-0C57-43DE-A5CC-5A6739EEC9A3}" srcOrd="4" destOrd="0" presId="urn:microsoft.com/office/officeart/2018/2/layout/IconVerticalSolidList"/>
    <dgm:cxn modelId="{3B0A4D0A-0096-4B61-9508-455F48701C2B}" type="presParOf" srcId="{3730A24C-3A22-45CC-96AA-028E852C4E43}" destId="{51153B7C-559B-454F-B078-7552AC5A03E9}" srcOrd="9" destOrd="0" presId="urn:microsoft.com/office/officeart/2018/2/layout/IconVerticalSolidList"/>
    <dgm:cxn modelId="{7CF7557E-E672-46BE-8B6D-BF2A90D94201}" type="presParOf" srcId="{3730A24C-3A22-45CC-96AA-028E852C4E43}" destId="{47633AC7-88F5-4306-814B-DF8B9531B914}" srcOrd="10" destOrd="0" presId="urn:microsoft.com/office/officeart/2018/2/layout/IconVerticalSolidList"/>
    <dgm:cxn modelId="{4BD79A4E-4903-43BB-8778-E18E44282184}" type="presParOf" srcId="{47633AC7-88F5-4306-814B-DF8B9531B914}" destId="{4693ADC6-6087-4BE9-BE03-0CAB09ED853E}" srcOrd="0" destOrd="0" presId="urn:microsoft.com/office/officeart/2018/2/layout/IconVerticalSolidList"/>
    <dgm:cxn modelId="{9A16EB2C-DB87-48C7-89F4-60A111A9A894}" type="presParOf" srcId="{47633AC7-88F5-4306-814B-DF8B9531B914}" destId="{3C8859EB-A357-43FB-96D4-D3C80C3B2182}" srcOrd="1" destOrd="0" presId="urn:microsoft.com/office/officeart/2018/2/layout/IconVerticalSolidList"/>
    <dgm:cxn modelId="{2E2DB500-08E1-4BD1-A4B9-02CD3C5E0EC6}" type="presParOf" srcId="{47633AC7-88F5-4306-814B-DF8B9531B914}" destId="{12388706-E13B-4546-9746-BC9CF5D59E7A}" srcOrd="2" destOrd="0" presId="urn:microsoft.com/office/officeart/2018/2/layout/IconVerticalSolidList"/>
    <dgm:cxn modelId="{E8AE8D04-F7C8-411A-A023-B9973B342A7A}" type="presParOf" srcId="{47633AC7-88F5-4306-814B-DF8B9531B914}" destId="{CC4ABD40-0788-4EFD-B4AD-AF5C2BC75E55}" srcOrd="3" destOrd="0" presId="urn:microsoft.com/office/officeart/2018/2/layout/IconVerticalSolidList"/>
    <dgm:cxn modelId="{FACDAFE7-25F7-43D9-AD36-D189B7EC69B1}" type="presParOf" srcId="{47633AC7-88F5-4306-814B-DF8B9531B914}" destId="{B275772B-0D5B-48BE-9514-9AC41F2BCAE1}" srcOrd="4" destOrd="0" presId="urn:microsoft.com/office/officeart/2018/2/layout/IconVerticalSolidList"/>
    <dgm:cxn modelId="{A700EFB1-A3B9-4804-B676-B06CD7F98F4C}" type="presParOf" srcId="{3730A24C-3A22-45CC-96AA-028E852C4E43}" destId="{1047EAAE-105B-4101-A326-0917CE1E40C2}" srcOrd="11" destOrd="0" presId="urn:microsoft.com/office/officeart/2018/2/layout/IconVerticalSolidList"/>
    <dgm:cxn modelId="{ED1F429C-9C06-4C75-9137-86797DFD86D4}" type="presParOf" srcId="{3730A24C-3A22-45CC-96AA-028E852C4E43}" destId="{CAE5A3A6-5CD1-4E04-A9EF-9052B445E514}" srcOrd="12" destOrd="0" presId="urn:microsoft.com/office/officeart/2018/2/layout/IconVerticalSolidList"/>
    <dgm:cxn modelId="{F13BA932-7912-4D5C-8927-B1DE7783F755}" type="presParOf" srcId="{CAE5A3A6-5CD1-4E04-A9EF-9052B445E514}" destId="{45D3A68E-B9B8-4B47-B155-3DF1DC5FF82A}" srcOrd="0" destOrd="0" presId="urn:microsoft.com/office/officeart/2018/2/layout/IconVerticalSolidList"/>
    <dgm:cxn modelId="{2755F8D7-19D1-447B-8F7B-14204FD4A211}" type="presParOf" srcId="{CAE5A3A6-5CD1-4E04-A9EF-9052B445E514}" destId="{784E817A-BCFF-4864-9EED-D9AD83B3067C}" srcOrd="1" destOrd="0" presId="urn:microsoft.com/office/officeart/2018/2/layout/IconVerticalSolidList"/>
    <dgm:cxn modelId="{B3F4BB48-AE13-43F9-A48D-0516069B944D}" type="presParOf" srcId="{CAE5A3A6-5CD1-4E04-A9EF-9052B445E514}" destId="{7A767926-430C-4AFC-B307-A1D55D62F11F}" srcOrd="2" destOrd="0" presId="urn:microsoft.com/office/officeart/2018/2/layout/IconVerticalSolidList"/>
    <dgm:cxn modelId="{611A45CA-FCCA-42D6-AD7F-770C1109E271}" type="presParOf" srcId="{CAE5A3A6-5CD1-4E04-A9EF-9052B445E514}" destId="{867F06B5-F48B-4C85-9833-9964330B8E94}" srcOrd="3" destOrd="0" presId="urn:microsoft.com/office/officeart/2018/2/layout/IconVerticalSolidList"/>
    <dgm:cxn modelId="{DEDA9824-696F-4B1C-91E4-ADDE49FE0504}" type="presParOf" srcId="{CAE5A3A6-5CD1-4E04-A9EF-9052B445E514}" destId="{01D79694-602B-4793-A73B-524C5123D24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38867-9C91-4EC5-A623-9C007A8BB2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7FB49-2BB8-4B10-B419-8A78F88031DF}">
      <dgm:prSet/>
      <dgm:spPr/>
      <dgm:t>
        <a:bodyPr/>
        <a:lstStyle/>
        <a:p>
          <a:r>
            <a:rPr lang="en-US" b="1" dirty="0"/>
            <a:t>Latitude</a:t>
          </a:r>
          <a:r>
            <a:rPr lang="en-US" dirty="0"/>
            <a:t> and </a:t>
          </a:r>
          <a:r>
            <a:rPr lang="en-US" b="1" dirty="0"/>
            <a:t>Longitude </a:t>
          </a:r>
          <a:r>
            <a:rPr lang="en-US" dirty="0"/>
            <a:t>which are used to specify the location.</a:t>
          </a:r>
        </a:p>
      </dgm:t>
    </dgm:pt>
    <dgm:pt modelId="{1D0943B5-875D-46D6-AA56-68CB2D8DB070}" type="parTrans" cxnId="{EBCD5F41-34CD-4C3B-B751-809AECE7E6E3}">
      <dgm:prSet/>
      <dgm:spPr/>
      <dgm:t>
        <a:bodyPr/>
        <a:lstStyle/>
        <a:p>
          <a:endParaRPr lang="en-US"/>
        </a:p>
      </dgm:t>
    </dgm:pt>
    <dgm:pt modelId="{1C0E3F73-C5BE-42EA-B23E-C838CDCD5B04}" type="sibTrans" cxnId="{EBCD5F41-34CD-4C3B-B751-809AECE7E6E3}">
      <dgm:prSet/>
      <dgm:spPr/>
      <dgm:t>
        <a:bodyPr/>
        <a:lstStyle/>
        <a:p>
          <a:endParaRPr lang="en-US"/>
        </a:p>
      </dgm:t>
    </dgm:pt>
    <dgm:pt modelId="{E9EFC4F2-8DE0-48EB-A6B8-582CADA441BF}">
      <dgm:prSet/>
      <dgm:spPr/>
      <dgm:t>
        <a:bodyPr/>
        <a:lstStyle/>
        <a:p>
          <a:r>
            <a:rPr lang="en-US" b="1" dirty="0" err="1"/>
            <a:t>HousingMedianAge</a:t>
          </a:r>
          <a:r>
            <a:rPr lang="en-US" b="1" dirty="0"/>
            <a:t> </a:t>
          </a:r>
          <a:r>
            <a:rPr lang="en-US" dirty="0"/>
            <a:t>: Median age of the house with in a block. A lower number specifies the newer Building.</a:t>
          </a:r>
        </a:p>
      </dgm:t>
    </dgm:pt>
    <dgm:pt modelId="{06D57085-3FD5-4108-B2B2-7D6065994BB2}" type="parTrans" cxnId="{07198788-7E1A-4837-ADBD-E931167BDEEA}">
      <dgm:prSet/>
      <dgm:spPr/>
      <dgm:t>
        <a:bodyPr/>
        <a:lstStyle/>
        <a:p>
          <a:endParaRPr lang="en-US"/>
        </a:p>
      </dgm:t>
    </dgm:pt>
    <dgm:pt modelId="{AB81DAB7-31AF-4A80-AFC9-D22F1A81FFA1}" type="sibTrans" cxnId="{07198788-7E1A-4837-ADBD-E931167BDEEA}">
      <dgm:prSet/>
      <dgm:spPr/>
      <dgm:t>
        <a:bodyPr/>
        <a:lstStyle/>
        <a:p>
          <a:endParaRPr lang="en-US"/>
        </a:p>
      </dgm:t>
    </dgm:pt>
    <dgm:pt modelId="{90B89FF2-214B-4911-BFE1-71A15731531B}">
      <dgm:prSet/>
      <dgm:spPr/>
      <dgm:t>
        <a:bodyPr/>
        <a:lstStyle/>
        <a:p>
          <a:r>
            <a:rPr lang="en-US" b="1" dirty="0" err="1"/>
            <a:t>TotalRooms</a:t>
          </a:r>
          <a:r>
            <a:rPr lang="en-US" b="1" dirty="0"/>
            <a:t> </a:t>
          </a:r>
          <a:r>
            <a:rPr lang="en-US" dirty="0"/>
            <a:t>: Total number of rooms within a block.</a:t>
          </a:r>
        </a:p>
      </dgm:t>
    </dgm:pt>
    <dgm:pt modelId="{B1815670-D579-4118-99CB-A3D7034A3993}" type="parTrans" cxnId="{B6EFF9AE-0881-44E4-87AA-50E0EA753EE6}">
      <dgm:prSet/>
      <dgm:spPr/>
      <dgm:t>
        <a:bodyPr/>
        <a:lstStyle/>
        <a:p>
          <a:endParaRPr lang="en-US"/>
        </a:p>
      </dgm:t>
    </dgm:pt>
    <dgm:pt modelId="{DAC9F8EB-F20E-4EDB-ACB1-E3149FC16D94}" type="sibTrans" cxnId="{B6EFF9AE-0881-44E4-87AA-50E0EA753EE6}">
      <dgm:prSet/>
      <dgm:spPr/>
      <dgm:t>
        <a:bodyPr/>
        <a:lstStyle/>
        <a:p>
          <a:endParaRPr lang="en-US"/>
        </a:p>
      </dgm:t>
    </dgm:pt>
    <dgm:pt modelId="{2E041372-D7E7-456F-99FB-F4E863F5D008}">
      <dgm:prSet/>
      <dgm:spPr/>
      <dgm:t>
        <a:bodyPr/>
        <a:lstStyle/>
        <a:p>
          <a:r>
            <a:rPr lang="en-US" b="1" dirty="0" err="1"/>
            <a:t>TotalBedRooms</a:t>
          </a:r>
          <a:r>
            <a:rPr lang="en-US" b="1" dirty="0"/>
            <a:t> </a:t>
          </a:r>
          <a:r>
            <a:rPr lang="en-US" dirty="0"/>
            <a:t>: Total number of bed rooms within a block.</a:t>
          </a:r>
        </a:p>
      </dgm:t>
    </dgm:pt>
    <dgm:pt modelId="{B76B55A0-A8FD-48AE-B524-EC2E2264E877}" type="parTrans" cxnId="{2E896D88-31C4-4589-91BB-27A2F5111516}">
      <dgm:prSet/>
      <dgm:spPr/>
      <dgm:t>
        <a:bodyPr/>
        <a:lstStyle/>
        <a:p>
          <a:endParaRPr lang="en-US"/>
        </a:p>
      </dgm:t>
    </dgm:pt>
    <dgm:pt modelId="{CA4CC791-5115-4BEE-A584-0C26F4DF6EFF}" type="sibTrans" cxnId="{2E896D88-31C4-4589-91BB-27A2F5111516}">
      <dgm:prSet/>
      <dgm:spPr/>
      <dgm:t>
        <a:bodyPr/>
        <a:lstStyle/>
        <a:p>
          <a:endParaRPr lang="en-US"/>
        </a:p>
      </dgm:t>
    </dgm:pt>
    <dgm:pt modelId="{024373A5-CEF4-4182-B107-5ED7D790C9FE}">
      <dgm:prSet/>
      <dgm:spPr/>
      <dgm:t>
        <a:bodyPr/>
        <a:lstStyle/>
        <a:p>
          <a:r>
            <a:rPr lang="en-US" b="1" dirty="0"/>
            <a:t>Population </a:t>
          </a:r>
          <a:r>
            <a:rPr lang="en-US" dirty="0"/>
            <a:t>: Total number of people residing in a block.</a:t>
          </a:r>
        </a:p>
      </dgm:t>
    </dgm:pt>
    <dgm:pt modelId="{56555DCB-6253-4041-97F8-678642DD7726}" type="parTrans" cxnId="{741A28B9-7B57-4869-B137-9278A7C264F5}">
      <dgm:prSet/>
      <dgm:spPr/>
      <dgm:t>
        <a:bodyPr/>
        <a:lstStyle/>
        <a:p>
          <a:endParaRPr lang="en-US"/>
        </a:p>
      </dgm:t>
    </dgm:pt>
    <dgm:pt modelId="{F38F2D0D-4C71-434C-BE1A-FB66CBF9FAC1}" type="sibTrans" cxnId="{741A28B9-7B57-4869-B137-9278A7C264F5}">
      <dgm:prSet/>
      <dgm:spPr/>
      <dgm:t>
        <a:bodyPr/>
        <a:lstStyle/>
        <a:p>
          <a:endParaRPr lang="en-US"/>
        </a:p>
      </dgm:t>
    </dgm:pt>
    <dgm:pt modelId="{4F4965D6-733A-40C0-A355-1E5BEF9226E5}">
      <dgm:prSet/>
      <dgm:spPr/>
      <dgm:t>
        <a:bodyPr/>
        <a:lstStyle/>
        <a:p>
          <a:r>
            <a:rPr lang="en-US" b="1" dirty="0"/>
            <a:t>Households </a:t>
          </a:r>
          <a:r>
            <a:rPr lang="en-US" dirty="0"/>
            <a:t>: Total number of households for a block.</a:t>
          </a:r>
        </a:p>
      </dgm:t>
    </dgm:pt>
    <dgm:pt modelId="{65870BE6-EF93-4F3B-B9C8-6C69F7AA6B29}" type="parTrans" cxnId="{15B3AF42-8A22-4BB6-9D76-7FA0BDB5B6BA}">
      <dgm:prSet/>
      <dgm:spPr/>
      <dgm:t>
        <a:bodyPr/>
        <a:lstStyle/>
        <a:p>
          <a:endParaRPr lang="en-US"/>
        </a:p>
      </dgm:t>
    </dgm:pt>
    <dgm:pt modelId="{90A496F0-15C0-4239-AA87-592018186AEE}" type="sibTrans" cxnId="{15B3AF42-8A22-4BB6-9D76-7FA0BDB5B6BA}">
      <dgm:prSet/>
      <dgm:spPr/>
      <dgm:t>
        <a:bodyPr/>
        <a:lstStyle/>
        <a:p>
          <a:endParaRPr lang="en-US"/>
        </a:p>
      </dgm:t>
    </dgm:pt>
    <dgm:pt modelId="{F67D6A10-7AB2-45C0-AC9C-55FB99614795}">
      <dgm:prSet/>
      <dgm:spPr/>
      <dgm:t>
        <a:bodyPr/>
        <a:lstStyle/>
        <a:p>
          <a:r>
            <a:rPr lang="en-US" b="1" dirty="0" err="1"/>
            <a:t>MedianIncome</a:t>
          </a:r>
          <a:r>
            <a:rPr lang="en-US" b="1" dirty="0"/>
            <a:t> </a:t>
          </a:r>
          <a:r>
            <a:rPr lang="en-US" dirty="0"/>
            <a:t>: Median Income per month for the households within a blocks of houses(measured in thousands of US dollars)</a:t>
          </a:r>
        </a:p>
      </dgm:t>
    </dgm:pt>
    <dgm:pt modelId="{30C1FB7B-8CC3-46E1-8413-714A05B9638F}" type="parTrans" cxnId="{F4B97B2F-A1F1-4B24-A869-5D9D31645376}">
      <dgm:prSet/>
      <dgm:spPr/>
      <dgm:t>
        <a:bodyPr/>
        <a:lstStyle/>
        <a:p>
          <a:endParaRPr lang="en-US"/>
        </a:p>
      </dgm:t>
    </dgm:pt>
    <dgm:pt modelId="{6A068B98-C9C1-4372-89CD-8C4694E32F34}" type="sibTrans" cxnId="{F4B97B2F-A1F1-4B24-A869-5D9D31645376}">
      <dgm:prSet/>
      <dgm:spPr/>
      <dgm:t>
        <a:bodyPr/>
        <a:lstStyle/>
        <a:p>
          <a:endParaRPr lang="en-US"/>
        </a:p>
      </dgm:t>
    </dgm:pt>
    <dgm:pt modelId="{8D8D1934-FB21-45D9-BEF9-E5A514A77CED}">
      <dgm:prSet/>
      <dgm:spPr/>
      <dgm:t>
        <a:bodyPr/>
        <a:lstStyle/>
        <a:p>
          <a:r>
            <a:rPr lang="en-US" b="1" dirty="0" err="1"/>
            <a:t>MedianHouseValue</a:t>
          </a:r>
          <a:r>
            <a:rPr lang="en-US" b="1" dirty="0"/>
            <a:t> </a:t>
          </a:r>
          <a:r>
            <a:rPr lang="en-US" dirty="0"/>
            <a:t>: Median house value for households with in a block(measured in tens US dollars)</a:t>
          </a:r>
        </a:p>
      </dgm:t>
    </dgm:pt>
    <dgm:pt modelId="{A655F464-49E1-46E6-A2F4-4A68A351D034}" type="parTrans" cxnId="{6183CBDE-DD7B-49DE-BA95-7DD200684781}">
      <dgm:prSet/>
      <dgm:spPr/>
      <dgm:t>
        <a:bodyPr/>
        <a:lstStyle/>
        <a:p>
          <a:endParaRPr lang="en-US"/>
        </a:p>
      </dgm:t>
    </dgm:pt>
    <dgm:pt modelId="{CEEFEA7B-DB5E-443C-A54F-5719486DE5A2}" type="sibTrans" cxnId="{6183CBDE-DD7B-49DE-BA95-7DD200684781}">
      <dgm:prSet/>
      <dgm:spPr/>
      <dgm:t>
        <a:bodyPr/>
        <a:lstStyle/>
        <a:p>
          <a:endParaRPr lang="en-US"/>
        </a:p>
      </dgm:t>
    </dgm:pt>
    <dgm:pt modelId="{59F366ED-3014-448D-B530-44479677BA02}" type="pres">
      <dgm:prSet presAssocID="{7F938867-9C91-4EC5-A623-9C007A8BB258}" presName="vert0" presStyleCnt="0">
        <dgm:presLayoutVars>
          <dgm:dir/>
          <dgm:animOne val="branch"/>
          <dgm:animLvl val="lvl"/>
        </dgm:presLayoutVars>
      </dgm:prSet>
      <dgm:spPr/>
    </dgm:pt>
    <dgm:pt modelId="{7FE36422-DB0B-4858-9690-71A3CBDE06B0}" type="pres">
      <dgm:prSet presAssocID="{0337FB49-2BB8-4B10-B419-8A78F88031DF}" presName="thickLine" presStyleLbl="alignNode1" presStyleIdx="0" presStyleCnt="8"/>
      <dgm:spPr/>
    </dgm:pt>
    <dgm:pt modelId="{1F2A9DB7-EB1E-43A0-8B83-05A03D7F2629}" type="pres">
      <dgm:prSet presAssocID="{0337FB49-2BB8-4B10-B419-8A78F88031DF}" presName="horz1" presStyleCnt="0"/>
      <dgm:spPr/>
    </dgm:pt>
    <dgm:pt modelId="{3EF68D80-4BD7-4BD7-8E52-F5B4ECA2E93C}" type="pres">
      <dgm:prSet presAssocID="{0337FB49-2BB8-4B10-B419-8A78F88031DF}" presName="tx1" presStyleLbl="revTx" presStyleIdx="0" presStyleCnt="8"/>
      <dgm:spPr/>
    </dgm:pt>
    <dgm:pt modelId="{0618E904-1CDF-44F2-8834-E7C9353CC4B9}" type="pres">
      <dgm:prSet presAssocID="{0337FB49-2BB8-4B10-B419-8A78F88031DF}" presName="vert1" presStyleCnt="0"/>
      <dgm:spPr/>
    </dgm:pt>
    <dgm:pt modelId="{E7B67692-1CC5-4856-9F1E-2FC458206779}" type="pres">
      <dgm:prSet presAssocID="{E9EFC4F2-8DE0-48EB-A6B8-582CADA441BF}" presName="thickLine" presStyleLbl="alignNode1" presStyleIdx="1" presStyleCnt="8"/>
      <dgm:spPr/>
    </dgm:pt>
    <dgm:pt modelId="{06E8075C-16EC-4F92-804F-0991E2CF601E}" type="pres">
      <dgm:prSet presAssocID="{E9EFC4F2-8DE0-48EB-A6B8-582CADA441BF}" presName="horz1" presStyleCnt="0"/>
      <dgm:spPr/>
    </dgm:pt>
    <dgm:pt modelId="{58EA5B95-2072-4120-9A4D-74FFDA151868}" type="pres">
      <dgm:prSet presAssocID="{E9EFC4F2-8DE0-48EB-A6B8-582CADA441BF}" presName="tx1" presStyleLbl="revTx" presStyleIdx="1" presStyleCnt="8"/>
      <dgm:spPr/>
    </dgm:pt>
    <dgm:pt modelId="{3573AE5A-90D8-4239-9803-61CD6DDE9542}" type="pres">
      <dgm:prSet presAssocID="{E9EFC4F2-8DE0-48EB-A6B8-582CADA441BF}" presName="vert1" presStyleCnt="0"/>
      <dgm:spPr/>
    </dgm:pt>
    <dgm:pt modelId="{7439EF96-58AC-470E-B820-69DDE0686517}" type="pres">
      <dgm:prSet presAssocID="{90B89FF2-214B-4911-BFE1-71A15731531B}" presName="thickLine" presStyleLbl="alignNode1" presStyleIdx="2" presStyleCnt="8"/>
      <dgm:spPr/>
    </dgm:pt>
    <dgm:pt modelId="{7E4CDF54-D21C-4130-A711-9994C9DD4DC0}" type="pres">
      <dgm:prSet presAssocID="{90B89FF2-214B-4911-BFE1-71A15731531B}" presName="horz1" presStyleCnt="0"/>
      <dgm:spPr/>
    </dgm:pt>
    <dgm:pt modelId="{6688AA46-6623-4A99-A036-61F40B4F7EF8}" type="pres">
      <dgm:prSet presAssocID="{90B89FF2-214B-4911-BFE1-71A15731531B}" presName="tx1" presStyleLbl="revTx" presStyleIdx="2" presStyleCnt="8"/>
      <dgm:spPr/>
    </dgm:pt>
    <dgm:pt modelId="{2C03EDD6-101C-46E7-A515-D8288C5E4F82}" type="pres">
      <dgm:prSet presAssocID="{90B89FF2-214B-4911-BFE1-71A15731531B}" presName="vert1" presStyleCnt="0"/>
      <dgm:spPr/>
    </dgm:pt>
    <dgm:pt modelId="{DD210622-8FA4-4B00-8EBD-F867AB590214}" type="pres">
      <dgm:prSet presAssocID="{2E041372-D7E7-456F-99FB-F4E863F5D008}" presName="thickLine" presStyleLbl="alignNode1" presStyleIdx="3" presStyleCnt="8"/>
      <dgm:spPr/>
    </dgm:pt>
    <dgm:pt modelId="{21D607C9-8D9E-4CAE-8E20-C747ECBA32AA}" type="pres">
      <dgm:prSet presAssocID="{2E041372-D7E7-456F-99FB-F4E863F5D008}" presName="horz1" presStyleCnt="0"/>
      <dgm:spPr/>
    </dgm:pt>
    <dgm:pt modelId="{2C4EB1A2-4D0C-45AE-9D2A-DD9F32CB4DDA}" type="pres">
      <dgm:prSet presAssocID="{2E041372-D7E7-456F-99FB-F4E863F5D008}" presName="tx1" presStyleLbl="revTx" presStyleIdx="3" presStyleCnt="8"/>
      <dgm:spPr/>
    </dgm:pt>
    <dgm:pt modelId="{0FCA3708-2E0E-43BB-9D61-3A566ABAA7A1}" type="pres">
      <dgm:prSet presAssocID="{2E041372-D7E7-456F-99FB-F4E863F5D008}" presName="vert1" presStyleCnt="0"/>
      <dgm:spPr/>
    </dgm:pt>
    <dgm:pt modelId="{6E7E05F8-87B2-4DF0-A19D-DDA7A8FF7F90}" type="pres">
      <dgm:prSet presAssocID="{024373A5-CEF4-4182-B107-5ED7D790C9FE}" presName="thickLine" presStyleLbl="alignNode1" presStyleIdx="4" presStyleCnt="8"/>
      <dgm:spPr/>
    </dgm:pt>
    <dgm:pt modelId="{231B5FC4-F7DA-4183-82CA-CD41408F2246}" type="pres">
      <dgm:prSet presAssocID="{024373A5-CEF4-4182-B107-5ED7D790C9FE}" presName="horz1" presStyleCnt="0"/>
      <dgm:spPr/>
    </dgm:pt>
    <dgm:pt modelId="{B9B7CA8B-4448-4B80-9498-83F9022A40AC}" type="pres">
      <dgm:prSet presAssocID="{024373A5-CEF4-4182-B107-5ED7D790C9FE}" presName="tx1" presStyleLbl="revTx" presStyleIdx="4" presStyleCnt="8"/>
      <dgm:spPr/>
    </dgm:pt>
    <dgm:pt modelId="{9AC4CF43-6044-42AD-8294-47CD9CCC5CE0}" type="pres">
      <dgm:prSet presAssocID="{024373A5-CEF4-4182-B107-5ED7D790C9FE}" presName="vert1" presStyleCnt="0"/>
      <dgm:spPr/>
    </dgm:pt>
    <dgm:pt modelId="{A73AC1EC-5B60-4287-98FB-D8299CB72437}" type="pres">
      <dgm:prSet presAssocID="{4F4965D6-733A-40C0-A355-1E5BEF9226E5}" presName="thickLine" presStyleLbl="alignNode1" presStyleIdx="5" presStyleCnt="8"/>
      <dgm:spPr/>
    </dgm:pt>
    <dgm:pt modelId="{9DF2A65A-15AF-4108-92A5-590A0B0F7231}" type="pres">
      <dgm:prSet presAssocID="{4F4965D6-733A-40C0-A355-1E5BEF9226E5}" presName="horz1" presStyleCnt="0"/>
      <dgm:spPr/>
    </dgm:pt>
    <dgm:pt modelId="{F761CCBC-DC49-4ED4-B8C3-80D08EE12B78}" type="pres">
      <dgm:prSet presAssocID="{4F4965D6-733A-40C0-A355-1E5BEF9226E5}" presName="tx1" presStyleLbl="revTx" presStyleIdx="5" presStyleCnt="8"/>
      <dgm:spPr/>
    </dgm:pt>
    <dgm:pt modelId="{525ADA0B-A393-46C6-9453-5BCC7E6E81E1}" type="pres">
      <dgm:prSet presAssocID="{4F4965D6-733A-40C0-A355-1E5BEF9226E5}" presName="vert1" presStyleCnt="0"/>
      <dgm:spPr/>
    </dgm:pt>
    <dgm:pt modelId="{EFA2F75D-DC50-4405-AD8A-21525BD3856B}" type="pres">
      <dgm:prSet presAssocID="{F67D6A10-7AB2-45C0-AC9C-55FB99614795}" presName="thickLine" presStyleLbl="alignNode1" presStyleIdx="6" presStyleCnt="8"/>
      <dgm:spPr/>
    </dgm:pt>
    <dgm:pt modelId="{0D0383AA-2207-4EE6-A2D0-3448D630A737}" type="pres">
      <dgm:prSet presAssocID="{F67D6A10-7AB2-45C0-AC9C-55FB99614795}" presName="horz1" presStyleCnt="0"/>
      <dgm:spPr/>
    </dgm:pt>
    <dgm:pt modelId="{3C004F85-26CA-48A8-B0E0-B3E1809FB9C9}" type="pres">
      <dgm:prSet presAssocID="{F67D6A10-7AB2-45C0-AC9C-55FB99614795}" presName="tx1" presStyleLbl="revTx" presStyleIdx="6" presStyleCnt="8"/>
      <dgm:spPr/>
    </dgm:pt>
    <dgm:pt modelId="{CF16371F-8C44-4781-A99B-0AF77A630C12}" type="pres">
      <dgm:prSet presAssocID="{F67D6A10-7AB2-45C0-AC9C-55FB99614795}" presName="vert1" presStyleCnt="0"/>
      <dgm:spPr/>
    </dgm:pt>
    <dgm:pt modelId="{DB4C3469-2BDB-406C-8B9B-E4E8ADD2150C}" type="pres">
      <dgm:prSet presAssocID="{8D8D1934-FB21-45D9-BEF9-E5A514A77CED}" presName="thickLine" presStyleLbl="alignNode1" presStyleIdx="7" presStyleCnt="8"/>
      <dgm:spPr/>
    </dgm:pt>
    <dgm:pt modelId="{3716577E-BD35-4934-8C31-D9501F7D35F1}" type="pres">
      <dgm:prSet presAssocID="{8D8D1934-FB21-45D9-BEF9-E5A514A77CED}" presName="horz1" presStyleCnt="0"/>
      <dgm:spPr/>
    </dgm:pt>
    <dgm:pt modelId="{7BBA399C-92C3-4034-B3FF-F9F6D76F66B7}" type="pres">
      <dgm:prSet presAssocID="{8D8D1934-FB21-45D9-BEF9-E5A514A77CED}" presName="tx1" presStyleLbl="revTx" presStyleIdx="7" presStyleCnt="8"/>
      <dgm:spPr/>
    </dgm:pt>
    <dgm:pt modelId="{1E9B5FE0-AC77-4218-8CB3-75F1B97E7504}" type="pres">
      <dgm:prSet presAssocID="{8D8D1934-FB21-45D9-BEF9-E5A514A77CED}" presName="vert1" presStyleCnt="0"/>
      <dgm:spPr/>
    </dgm:pt>
  </dgm:ptLst>
  <dgm:cxnLst>
    <dgm:cxn modelId="{56B5D809-4022-4C5F-BA65-DFF191081E1B}" type="presOf" srcId="{2E041372-D7E7-456F-99FB-F4E863F5D008}" destId="{2C4EB1A2-4D0C-45AE-9D2A-DD9F32CB4DDA}" srcOrd="0" destOrd="0" presId="urn:microsoft.com/office/officeart/2008/layout/LinedList"/>
    <dgm:cxn modelId="{F4B97B2F-A1F1-4B24-A869-5D9D31645376}" srcId="{7F938867-9C91-4EC5-A623-9C007A8BB258}" destId="{F67D6A10-7AB2-45C0-AC9C-55FB99614795}" srcOrd="6" destOrd="0" parTransId="{30C1FB7B-8CC3-46E1-8413-714A05B9638F}" sibTransId="{6A068B98-C9C1-4372-89CD-8C4694E32F34}"/>
    <dgm:cxn modelId="{82C1965E-8947-44D4-B74E-69A8BABFD003}" type="presOf" srcId="{8D8D1934-FB21-45D9-BEF9-E5A514A77CED}" destId="{7BBA399C-92C3-4034-B3FF-F9F6D76F66B7}" srcOrd="0" destOrd="0" presId="urn:microsoft.com/office/officeart/2008/layout/LinedList"/>
    <dgm:cxn modelId="{EBCD5F41-34CD-4C3B-B751-809AECE7E6E3}" srcId="{7F938867-9C91-4EC5-A623-9C007A8BB258}" destId="{0337FB49-2BB8-4B10-B419-8A78F88031DF}" srcOrd="0" destOrd="0" parTransId="{1D0943B5-875D-46D6-AA56-68CB2D8DB070}" sibTransId="{1C0E3F73-C5BE-42EA-B23E-C838CDCD5B04}"/>
    <dgm:cxn modelId="{15B3AF42-8A22-4BB6-9D76-7FA0BDB5B6BA}" srcId="{7F938867-9C91-4EC5-A623-9C007A8BB258}" destId="{4F4965D6-733A-40C0-A355-1E5BEF9226E5}" srcOrd="5" destOrd="0" parTransId="{65870BE6-EF93-4F3B-B9C8-6C69F7AA6B29}" sibTransId="{90A496F0-15C0-4239-AA87-592018186AEE}"/>
    <dgm:cxn modelId="{5D7BDE51-7B59-481D-AA52-AE10CF895276}" type="presOf" srcId="{E9EFC4F2-8DE0-48EB-A6B8-582CADA441BF}" destId="{58EA5B95-2072-4120-9A4D-74FFDA151868}" srcOrd="0" destOrd="0" presId="urn:microsoft.com/office/officeart/2008/layout/LinedList"/>
    <dgm:cxn modelId="{DB851957-FEBE-41D5-95C4-3AD4DE61F3F8}" type="presOf" srcId="{F67D6A10-7AB2-45C0-AC9C-55FB99614795}" destId="{3C004F85-26CA-48A8-B0E0-B3E1809FB9C9}" srcOrd="0" destOrd="0" presId="urn:microsoft.com/office/officeart/2008/layout/LinedList"/>
    <dgm:cxn modelId="{2E896D88-31C4-4589-91BB-27A2F5111516}" srcId="{7F938867-9C91-4EC5-A623-9C007A8BB258}" destId="{2E041372-D7E7-456F-99FB-F4E863F5D008}" srcOrd="3" destOrd="0" parTransId="{B76B55A0-A8FD-48AE-B524-EC2E2264E877}" sibTransId="{CA4CC791-5115-4BEE-A584-0C26F4DF6EFF}"/>
    <dgm:cxn modelId="{07198788-7E1A-4837-ADBD-E931167BDEEA}" srcId="{7F938867-9C91-4EC5-A623-9C007A8BB258}" destId="{E9EFC4F2-8DE0-48EB-A6B8-582CADA441BF}" srcOrd="1" destOrd="0" parTransId="{06D57085-3FD5-4108-B2B2-7D6065994BB2}" sibTransId="{AB81DAB7-31AF-4A80-AFC9-D22F1A81FFA1}"/>
    <dgm:cxn modelId="{F7666C96-314A-4CB7-87C4-C25455D7FD45}" type="presOf" srcId="{7F938867-9C91-4EC5-A623-9C007A8BB258}" destId="{59F366ED-3014-448D-B530-44479677BA02}" srcOrd="0" destOrd="0" presId="urn:microsoft.com/office/officeart/2008/layout/LinedList"/>
    <dgm:cxn modelId="{82F5DE9F-AEAB-4CE9-A509-4F7B6B7D5B87}" type="presOf" srcId="{4F4965D6-733A-40C0-A355-1E5BEF9226E5}" destId="{F761CCBC-DC49-4ED4-B8C3-80D08EE12B78}" srcOrd="0" destOrd="0" presId="urn:microsoft.com/office/officeart/2008/layout/LinedList"/>
    <dgm:cxn modelId="{4BA623A9-E842-4381-A3E9-4ECB8F5F7195}" type="presOf" srcId="{0337FB49-2BB8-4B10-B419-8A78F88031DF}" destId="{3EF68D80-4BD7-4BD7-8E52-F5B4ECA2E93C}" srcOrd="0" destOrd="0" presId="urn:microsoft.com/office/officeart/2008/layout/LinedList"/>
    <dgm:cxn modelId="{B6EFF9AE-0881-44E4-87AA-50E0EA753EE6}" srcId="{7F938867-9C91-4EC5-A623-9C007A8BB258}" destId="{90B89FF2-214B-4911-BFE1-71A15731531B}" srcOrd="2" destOrd="0" parTransId="{B1815670-D579-4118-99CB-A3D7034A3993}" sibTransId="{DAC9F8EB-F20E-4EDB-ACB1-E3149FC16D94}"/>
    <dgm:cxn modelId="{741A28B9-7B57-4869-B137-9278A7C264F5}" srcId="{7F938867-9C91-4EC5-A623-9C007A8BB258}" destId="{024373A5-CEF4-4182-B107-5ED7D790C9FE}" srcOrd="4" destOrd="0" parTransId="{56555DCB-6253-4041-97F8-678642DD7726}" sibTransId="{F38F2D0D-4C71-434C-BE1A-FB66CBF9FAC1}"/>
    <dgm:cxn modelId="{FE8012C8-170F-4AFF-92CB-EC584AAAA175}" type="presOf" srcId="{90B89FF2-214B-4911-BFE1-71A15731531B}" destId="{6688AA46-6623-4A99-A036-61F40B4F7EF8}" srcOrd="0" destOrd="0" presId="urn:microsoft.com/office/officeart/2008/layout/LinedList"/>
    <dgm:cxn modelId="{6183CBDE-DD7B-49DE-BA95-7DD200684781}" srcId="{7F938867-9C91-4EC5-A623-9C007A8BB258}" destId="{8D8D1934-FB21-45D9-BEF9-E5A514A77CED}" srcOrd="7" destOrd="0" parTransId="{A655F464-49E1-46E6-A2F4-4A68A351D034}" sibTransId="{CEEFEA7B-DB5E-443C-A54F-5719486DE5A2}"/>
    <dgm:cxn modelId="{089C55ED-5DF6-441F-8482-37880592A3DC}" type="presOf" srcId="{024373A5-CEF4-4182-B107-5ED7D790C9FE}" destId="{B9B7CA8B-4448-4B80-9498-83F9022A40AC}" srcOrd="0" destOrd="0" presId="urn:microsoft.com/office/officeart/2008/layout/LinedList"/>
    <dgm:cxn modelId="{4A753E99-FA5A-49CD-8952-D40808FC3DDC}" type="presParOf" srcId="{59F366ED-3014-448D-B530-44479677BA02}" destId="{7FE36422-DB0B-4858-9690-71A3CBDE06B0}" srcOrd="0" destOrd="0" presId="urn:microsoft.com/office/officeart/2008/layout/LinedList"/>
    <dgm:cxn modelId="{6DF97E0C-E5CB-4BD1-BA0D-ABA931E2CA14}" type="presParOf" srcId="{59F366ED-3014-448D-B530-44479677BA02}" destId="{1F2A9DB7-EB1E-43A0-8B83-05A03D7F2629}" srcOrd="1" destOrd="0" presId="urn:microsoft.com/office/officeart/2008/layout/LinedList"/>
    <dgm:cxn modelId="{3316E7F5-C615-40AA-BBF5-4035E1F4344A}" type="presParOf" srcId="{1F2A9DB7-EB1E-43A0-8B83-05A03D7F2629}" destId="{3EF68D80-4BD7-4BD7-8E52-F5B4ECA2E93C}" srcOrd="0" destOrd="0" presId="urn:microsoft.com/office/officeart/2008/layout/LinedList"/>
    <dgm:cxn modelId="{29D57D98-CF84-40D7-90EE-22DCC68710BB}" type="presParOf" srcId="{1F2A9DB7-EB1E-43A0-8B83-05A03D7F2629}" destId="{0618E904-1CDF-44F2-8834-E7C9353CC4B9}" srcOrd="1" destOrd="0" presId="urn:microsoft.com/office/officeart/2008/layout/LinedList"/>
    <dgm:cxn modelId="{16AEA85A-E6B9-4B12-BB49-E21DE12C0AC7}" type="presParOf" srcId="{59F366ED-3014-448D-B530-44479677BA02}" destId="{E7B67692-1CC5-4856-9F1E-2FC458206779}" srcOrd="2" destOrd="0" presId="urn:microsoft.com/office/officeart/2008/layout/LinedList"/>
    <dgm:cxn modelId="{F93E6813-2CE5-4748-B210-800AF3C5D56A}" type="presParOf" srcId="{59F366ED-3014-448D-B530-44479677BA02}" destId="{06E8075C-16EC-4F92-804F-0991E2CF601E}" srcOrd="3" destOrd="0" presId="urn:microsoft.com/office/officeart/2008/layout/LinedList"/>
    <dgm:cxn modelId="{B0B4C4C0-4993-4CF4-A165-4AB356733F9C}" type="presParOf" srcId="{06E8075C-16EC-4F92-804F-0991E2CF601E}" destId="{58EA5B95-2072-4120-9A4D-74FFDA151868}" srcOrd="0" destOrd="0" presId="urn:microsoft.com/office/officeart/2008/layout/LinedList"/>
    <dgm:cxn modelId="{6DDCB13A-090D-43A8-8742-AFC74090ECD2}" type="presParOf" srcId="{06E8075C-16EC-4F92-804F-0991E2CF601E}" destId="{3573AE5A-90D8-4239-9803-61CD6DDE9542}" srcOrd="1" destOrd="0" presId="urn:microsoft.com/office/officeart/2008/layout/LinedList"/>
    <dgm:cxn modelId="{1349FC27-E14E-45FD-9C84-AD892FE4EBC4}" type="presParOf" srcId="{59F366ED-3014-448D-B530-44479677BA02}" destId="{7439EF96-58AC-470E-B820-69DDE0686517}" srcOrd="4" destOrd="0" presId="urn:microsoft.com/office/officeart/2008/layout/LinedList"/>
    <dgm:cxn modelId="{1427E048-1341-4965-9808-B014D17F828A}" type="presParOf" srcId="{59F366ED-3014-448D-B530-44479677BA02}" destId="{7E4CDF54-D21C-4130-A711-9994C9DD4DC0}" srcOrd="5" destOrd="0" presId="urn:microsoft.com/office/officeart/2008/layout/LinedList"/>
    <dgm:cxn modelId="{00F518FD-7617-4BC5-B5E8-D945E9AC6230}" type="presParOf" srcId="{7E4CDF54-D21C-4130-A711-9994C9DD4DC0}" destId="{6688AA46-6623-4A99-A036-61F40B4F7EF8}" srcOrd="0" destOrd="0" presId="urn:microsoft.com/office/officeart/2008/layout/LinedList"/>
    <dgm:cxn modelId="{53C84340-02CB-4BBB-8DB7-F6DD9F65E266}" type="presParOf" srcId="{7E4CDF54-D21C-4130-A711-9994C9DD4DC0}" destId="{2C03EDD6-101C-46E7-A515-D8288C5E4F82}" srcOrd="1" destOrd="0" presId="urn:microsoft.com/office/officeart/2008/layout/LinedList"/>
    <dgm:cxn modelId="{3331A8DC-B0E5-4787-99CF-9021DF0308D4}" type="presParOf" srcId="{59F366ED-3014-448D-B530-44479677BA02}" destId="{DD210622-8FA4-4B00-8EBD-F867AB590214}" srcOrd="6" destOrd="0" presId="urn:microsoft.com/office/officeart/2008/layout/LinedList"/>
    <dgm:cxn modelId="{52B98141-4237-414E-9C47-A3A01EEB0AE4}" type="presParOf" srcId="{59F366ED-3014-448D-B530-44479677BA02}" destId="{21D607C9-8D9E-4CAE-8E20-C747ECBA32AA}" srcOrd="7" destOrd="0" presId="urn:microsoft.com/office/officeart/2008/layout/LinedList"/>
    <dgm:cxn modelId="{A8CBADEA-3F6B-43CD-B724-66ECACEFB000}" type="presParOf" srcId="{21D607C9-8D9E-4CAE-8E20-C747ECBA32AA}" destId="{2C4EB1A2-4D0C-45AE-9D2A-DD9F32CB4DDA}" srcOrd="0" destOrd="0" presId="urn:microsoft.com/office/officeart/2008/layout/LinedList"/>
    <dgm:cxn modelId="{6152A805-3B34-482A-8433-F7FA804E5A26}" type="presParOf" srcId="{21D607C9-8D9E-4CAE-8E20-C747ECBA32AA}" destId="{0FCA3708-2E0E-43BB-9D61-3A566ABAA7A1}" srcOrd="1" destOrd="0" presId="urn:microsoft.com/office/officeart/2008/layout/LinedList"/>
    <dgm:cxn modelId="{C30A6C9F-D436-4C67-8A92-D89F12DB4047}" type="presParOf" srcId="{59F366ED-3014-448D-B530-44479677BA02}" destId="{6E7E05F8-87B2-4DF0-A19D-DDA7A8FF7F90}" srcOrd="8" destOrd="0" presId="urn:microsoft.com/office/officeart/2008/layout/LinedList"/>
    <dgm:cxn modelId="{69D2DB31-7C52-40A6-BC00-937EA1E41513}" type="presParOf" srcId="{59F366ED-3014-448D-B530-44479677BA02}" destId="{231B5FC4-F7DA-4183-82CA-CD41408F2246}" srcOrd="9" destOrd="0" presId="urn:microsoft.com/office/officeart/2008/layout/LinedList"/>
    <dgm:cxn modelId="{980E1DF3-054C-40EC-A147-3279B437D19C}" type="presParOf" srcId="{231B5FC4-F7DA-4183-82CA-CD41408F2246}" destId="{B9B7CA8B-4448-4B80-9498-83F9022A40AC}" srcOrd="0" destOrd="0" presId="urn:microsoft.com/office/officeart/2008/layout/LinedList"/>
    <dgm:cxn modelId="{06A25C8B-9417-4552-BDD6-157A926B54AB}" type="presParOf" srcId="{231B5FC4-F7DA-4183-82CA-CD41408F2246}" destId="{9AC4CF43-6044-42AD-8294-47CD9CCC5CE0}" srcOrd="1" destOrd="0" presId="urn:microsoft.com/office/officeart/2008/layout/LinedList"/>
    <dgm:cxn modelId="{730B85D8-8473-46E5-A57B-C4266865A90C}" type="presParOf" srcId="{59F366ED-3014-448D-B530-44479677BA02}" destId="{A73AC1EC-5B60-4287-98FB-D8299CB72437}" srcOrd="10" destOrd="0" presId="urn:microsoft.com/office/officeart/2008/layout/LinedList"/>
    <dgm:cxn modelId="{4D724286-01EE-42C5-98D0-183C9DEC02B3}" type="presParOf" srcId="{59F366ED-3014-448D-B530-44479677BA02}" destId="{9DF2A65A-15AF-4108-92A5-590A0B0F7231}" srcOrd="11" destOrd="0" presId="urn:microsoft.com/office/officeart/2008/layout/LinedList"/>
    <dgm:cxn modelId="{EFF24CAD-E884-4882-B0B4-306CA821E16C}" type="presParOf" srcId="{9DF2A65A-15AF-4108-92A5-590A0B0F7231}" destId="{F761CCBC-DC49-4ED4-B8C3-80D08EE12B78}" srcOrd="0" destOrd="0" presId="urn:microsoft.com/office/officeart/2008/layout/LinedList"/>
    <dgm:cxn modelId="{BCF6A5D1-241E-4BD6-8FDD-D629486536A7}" type="presParOf" srcId="{9DF2A65A-15AF-4108-92A5-590A0B0F7231}" destId="{525ADA0B-A393-46C6-9453-5BCC7E6E81E1}" srcOrd="1" destOrd="0" presId="urn:microsoft.com/office/officeart/2008/layout/LinedList"/>
    <dgm:cxn modelId="{4384E81A-C81B-4EA1-BD93-09BB8231DFD0}" type="presParOf" srcId="{59F366ED-3014-448D-B530-44479677BA02}" destId="{EFA2F75D-DC50-4405-AD8A-21525BD3856B}" srcOrd="12" destOrd="0" presId="urn:microsoft.com/office/officeart/2008/layout/LinedList"/>
    <dgm:cxn modelId="{92C53743-9FFE-4EB2-A11A-CBAADC3CA93E}" type="presParOf" srcId="{59F366ED-3014-448D-B530-44479677BA02}" destId="{0D0383AA-2207-4EE6-A2D0-3448D630A737}" srcOrd="13" destOrd="0" presId="urn:microsoft.com/office/officeart/2008/layout/LinedList"/>
    <dgm:cxn modelId="{F25D28BA-DD6D-442A-82B3-CCBA647B68BA}" type="presParOf" srcId="{0D0383AA-2207-4EE6-A2D0-3448D630A737}" destId="{3C004F85-26CA-48A8-B0E0-B3E1809FB9C9}" srcOrd="0" destOrd="0" presId="urn:microsoft.com/office/officeart/2008/layout/LinedList"/>
    <dgm:cxn modelId="{E43A72B0-30A2-4A3F-AED8-DCA32726D644}" type="presParOf" srcId="{0D0383AA-2207-4EE6-A2D0-3448D630A737}" destId="{CF16371F-8C44-4781-A99B-0AF77A630C12}" srcOrd="1" destOrd="0" presId="urn:microsoft.com/office/officeart/2008/layout/LinedList"/>
    <dgm:cxn modelId="{DECE82FD-8320-4EE7-9458-168FFF5DDC8C}" type="presParOf" srcId="{59F366ED-3014-448D-B530-44479677BA02}" destId="{DB4C3469-2BDB-406C-8B9B-E4E8ADD2150C}" srcOrd="14" destOrd="0" presId="urn:microsoft.com/office/officeart/2008/layout/LinedList"/>
    <dgm:cxn modelId="{5FB9FEBA-EC44-41A8-A617-D10380B9820F}" type="presParOf" srcId="{59F366ED-3014-448D-B530-44479677BA02}" destId="{3716577E-BD35-4934-8C31-D9501F7D35F1}" srcOrd="15" destOrd="0" presId="urn:microsoft.com/office/officeart/2008/layout/LinedList"/>
    <dgm:cxn modelId="{4EF45FE2-9B8C-42DE-ADD4-1DFD90ADB3DF}" type="presParOf" srcId="{3716577E-BD35-4934-8C31-D9501F7D35F1}" destId="{7BBA399C-92C3-4034-B3FF-F9F6D76F66B7}" srcOrd="0" destOrd="0" presId="urn:microsoft.com/office/officeart/2008/layout/LinedList"/>
    <dgm:cxn modelId="{5FC2A673-987D-4A14-A2E0-B00B4B7BD063}" type="presParOf" srcId="{3716577E-BD35-4934-8C31-D9501F7D35F1}" destId="{1E9B5FE0-AC77-4218-8CB3-75F1B97E75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5DA31-0F8B-4492-8368-3A778E9E73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85439A-D87B-44B2-A0DC-BE20D3B52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Sample mean= 28.6692</a:t>
          </a:r>
        </a:p>
      </dgm:t>
    </dgm:pt>
    <dgm:pt modelId="{F1E8A8E8-B630-40D8-8B6E-A27924EE3A49}" type="parTrans" cxnId="{4A253B12-80F4-415A-B90F-F693BC65E287}">
      <dgm:prSet/>
      <dgm:spPr/>
      <dgm:t>
        <a:bodyPr/>
        <a:lstStyle/>
        <a:p>
          <a:endParaRPr lang="en-US"/>
        </a:p>
      </dgm:t>
    </dgm:pt>
    <dgm:pt modelId="{B784295B-13BA-4999-8F23-5549BAE88F18}" type="sibTrans" cxnId="{4A253B12-80F4-415A-B90F-F693BC65E287}">
      <dgm:prSet/>
      <dgm:spPr/>
      <dgm:t>
        <a:bodyPr/>
        <a:lstStyle/>
        <a:p>
          <a:endParaRPr lang="en-US"/>
        </a:p>
      </dgm:t>
    </dgm:pt>
    <dgm:pt modelId="{7E992C5C-B856-492C-974C-22F7A361D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Error = 2.367086</a:t>
          </a:r>
        </a:p>
      </dgm:t>
    </dgm:pt>
    <dgm:pt modelId="{82FCAE3E-5F8F-44FD-BFA1-A04CADE3120A}" type="parTrans" cxnId="{C671451C-630F-458B-BD0D-67B88A992C9D}">
      <dgm:prSet/>
      <dgm:spPr/>
      <dgm:t>
        <a:bodyPr/>
        <a:lstStyle/>
        <a:p>
          <a:endParaRPr lang="en-US"/>
        </a:p>
      </dgm:t>
    </dgm:pt>
    <dgm:pt modelId="{17F39C17-B19A-41CE-A1EA-BF9E565B6A8D}" type="sibTrans" cxnId="{C671451C-630F-458B-BD0D-67B88A992C9D}">
      <dgm:prSet/>
      <dgm:spPr/>
      <dgm:t>
        <a:bodyPr/>
        <a:lstStyle/>
        <a:p>
          <a:endParaRPr lang="en-US"/>
        </a:p>
      </dgm:t>
    </dgm:pt>
    <dgm:pt modelId="{603416D2-505B-4430-B1D9-6C4D17BB3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Left = 26.15451</a:t>
          </a:r>
        </a:p>
      </dgm:t>
    </dgm:pt>
    <dgm:pt modelId="{BEFF443F-BF1E-4E7B-A708-0645250C855A}" type="parTrans" cxnId="{7DCFEFE1-E9C1-4EEF-A5FC-D9D7F35888CA}">
      <dgm:prSet/>
      <dgm:spPr/>
      <dgm:t>
        <a:bodyPr/>
        <a:lstStyle/>
        <a:p>
          <a:endParaRPr lang="en-US"/>
        </a:p>
      </dgm:t>
    </dgm:pt>
    <dgm:pt modelId="{144CF587-1D2F-4F9D-89EA-AD580353F175}" type="sibTrans" cxnId="{7DCFEFE1-E9C1-4EEF-A5FC-D9D7F35888CA}">
      <dgm:prSet/>
      <dgm:spPr/>
      <dgm:t>
        <a:bodyPr/>
        <a:lstStyle/>
        <a:p>
          <a:endParaRPr lang="en-US"/>
        </a:p>
      </dgm:t>
    </dgm:pt>
    <dgm:pt modelId="{B7B9B7E4-6651-478A-8707-6890E1E11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Right = 30.88869</a:t>
          </a:r>
        </a:p>
      </dgm:t>
    </dgm:pt>
    <dgm:pt modelId="{6B75C6ED-FE99-4C37-979E-DCC37FCC61ED}" type="parTrans" cxnId="{17762A63-D516-4CD9-8F79-D296D023E9DA}">
      <dgm:prSet/>
      <dgm:spPr/>
      <dgm:t>
        <a:bodyPr/>
        <a:lstStyle/>
        <a:p>
          <a:endParaRPr lang="en-US"/>
        </a:p>
      </dgm:t>
    </dgm:pt>
    <dgm:pt modelId="{65307A31-DF1B-4867-B386-1C7AA48ADCE1}" type="sibTrans" cxnId="{17762A63-D516-4CD9-8F79-D296D023E9DA}">
      <dgm:prSet/>
      <dgm:spPr/>
      <dgm:t>
        <a:bodyPr/>
        <a:lstStyle/>
        <a:p>
          <a:endParaRPr lang="en-US"/>
        </a:p>
      </dgm:t>
    </dgm:pt>
    <dgm:pt modelId="{8283E722-7EF0-4916-B6F6-9135DA6598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the above values it can concluded that the confidence interval is 26.15451&lt; population mean &lt; 30.88869 for 97% CI.</a:t>
          </a:r>
        </a:p>
      </dgm:t>
    </dgm:pt>
    <dgm:pt modelId="{B329DA31-50AD-4C3B-8CB0-805CCBFD6ADC}" type="parTrans" cxnId="{5F6B5AB0-23F1-48CC-9F80-660BD2AC9E45}">
      <dgm:prSet/>
      <dgm:spPr/>
      <dgm:t>
        <a:bodyPr/>
        <a:lstStyle/>
        <a:p>
          <a:endParaRPr lang="en-US"/>
        </a:p>
      </dgm:t>
    </dgm:pt>
    <dgm:pt modelId="{B482EF8F-8B0B-4BD7-971C-6A502E056C52}" type="sibTrans" cxnId="{5F6B5AB0-23F1-48CC-9F80-660BD2AC9E45}">
      <dgm:prSet/>
      <dgm:spPr/>
      <dgm:t>
        <a:bodyPr/>
        <a:lstStyle/>
        <a:p>
          <a:endParaRPr lang="en-US"/>
        </a:p>
      </dgm:t>
    </dgm:pt>
    <dgm:pt modelId="{A8BE647D-44A4-4EA0-98FC-4ABD788B6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Standard deviation </a:t>
          </a:r>
          <a:r>
            <a:rPr lang="en-US" dirty="0"/>
            <a:t>= 12.58557</a:t>
          </a:r>
        </a:p>
      </dgm:t>
    </dgm:pt>
    <dgm:pt modelId="{C6683665-E73E-41A8-94E1-5925CEE5A35B}" type="parTrans" cxnId="{807C6A4A-BA73-451F-8B0E-75BC30AB364A}">
      <dgm:prSet/>
      <dgm:spPr/>
    </dgm:pt>
    <dgm:pt modelId="{9F9677B4-D0C8-484D-9778-D13479ACF5ED}" type="sibTrans" cxnId="{807C6A4A-BA73-451F-8B0E-75BC30AB364A}">
      <dgm:prSet/>
      <dgm:spPr/>
    </dgm:pt>
    <dgm:pt modelId="{05D2D651-A920-4021-B0F8-A51B85636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Sample size =100</a:t>
          </a:r>
        </a:p>
      </dgm:t>
    </dgm:pt>
    <dgm:pt modelId="{18D3D921-E93F-47C5-AA52-3AB008E7484A}" type="parTrans" cxnId="{8064A8D7-068F-4126-82D1-6C5337D651CE}">
      <dgm:prSet/>
      <dgm:spPr/>
    </dgm:pt>
    <dgm:pt modelId="{563AE4F1-FC13-4E2D-AE8A-E12D858F2923}" type="sibTrans" cxnId="{8064A8D7-068F-4126-82D1-6C5337D651CE}">
      <dgm:prSet/>
      <dgm:spPr/>
    </dgm:pt>
    <dgm:pt modelId="{1707D54D-7D1F-4B57-B86D-E3854C580466}" type="pres">
      <dgm:prSet presAssocID="{5B55DA31-0F8B-4492-8368-3A778E9E7332}" presName="root" presStyleCnt="0">
        <dgm:presLayoutVars>
          <dgm:dir/>
          <dgm:resizeHandles val="exact"/>
        </dgm:presLayoutVars>
      </dgm:prSet>
      <dgm:spPr/>
    </dgm:pt>
    <dgm:pt modelId="{EC5B1816-C0CD-4BB7-BF11-0BB97CF19FE8}" type="pres">
      <dgm:prSet presAssocID="{6B85439A-D87B-44B2-A0DC-BE20D3B52CD6}" presName="compNode" presStyleCnt="0"/>
      <dgm:spPr/>
    </dgm:pt>
    <dgm:pt modelId="{67956954-13D8-45CE-9734-0859BD6D07D4}" type="pres">
      <dgm:prSet presAssocID="{6B85439A-D87B-44B2-A0DC-BE20D3B52CD6}" presName="bgRect" presStyleLbl="bgShp" presStyleIdx="0" presStyleCnt="7"/>
      <dgm:spPr/>
    </dgm:pt>
    <dgm:pt modelId="{98C5A9F6-9B91-4C38-B011-5305A3DA6FE8}" type="pres">
      <dgm:prSet presAssocID="{6B85439A-D87B-44B2-A0DC-BE20D3B52C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7F2264C-58EF-4B81-841A-6280FD844D87}" type="pres">
      <dgm:prSet presAssocID="{6B85439A-D87B-44B2-A0DC-BE20D3B52CD6}" presName="spaceRect" presStyleCnt="0"/>
      <dgm:spPr/>
    </dgm:pt>
    <dgm:pt modelId="{3D616201-7632-4952-91E4-DB9F23836237}" type="pres">
      <dgm:prSet presAssocID="{6B85439A-D87B-44B2-A0DC-BE20D3B52CD6}" presName="parTx" presStyleLbl="revTx" presStyleIdx="0" presStyleCnt="7">
        <dgm:presLayoutVars>
          <dgm:chMax val="0"/>
          <dgm:chPref val="0"/>
        </dgm:presLayoutVars>
      </dgm:prSet>
      <dgm:spPr/>
    </dgm:pt>
    <dgm:pt modelId="{8DF26419-BAA3-4F34-88CC-2B295CC7F251}" type="pres">
      <dgm:prSet presAssocID="{B784295B-13BA-4999-8F23-5549BAE88F18}" presName="sibTrans" presStyleCnt="0"/>
      <dgm:spPr/>
    </dgm:pt>
    <dgm:pt modelId="{6B3BE4E4-CAA6-4793-9EF7-9FCA28375753}" type="pres">
      <dgm:prSet presAssocID="{05D2D651-A920-4021-B0F8-A51B856360BC}" presName="compNode" presStyleCnt="0"/>
      <dgm:spPr/>
    </dgm:pt>
    <dgm:pt modelId="{6182ABD9-87EB-47CE-999D-4DEB889DEE9B}" type="pres">
      <dgm:prSet presAssocID="{05D2D651-A920-4021-B0F8-A51B856360BC}" presName="bgRect" presStyleLbl="bgShp" presStyleIdx="1" presStyleCnt="7"/>
      <dgm:spPr/>
    </dgm:pt>
    <dgm:pt modelId="{11A292B0-C243-429A-8B66-3DC2731049E4}" type="pres">
      <dgm:prSet presAssocID="{05D2D651-A920-4021-B0F8-A51B856360BC}" presName="iconRect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ABBA64D-ACEB-452E-A7B6-505C40BA8943}" type="pres">
      <dgm:prSet presAssocID="{05D2D651-A920-4021-B0F8-A51B856360BC}" presName="spaceRect" presStyleCnt="0"/>
      <dgm:spPr/>
    </dgm:pt>
    <dgm:pt modelId="{503F6168-F2BA-4462-B6CA-7913029234A9}" type="pres">
      <dgm:prSet presAssocID="{05D2D651-A920-4021-B0F8-A51B856360BC}" presName="parTx" presStyleLbl="revTx" presStyleIdx="1" presStyleCnt="7">
        <dgm:presLayoutVars>
          <dgm:chMax val="0"/>
          <dgm:chPref val="0"/>
        </dgm:presLayoutVars>
      </dgm:prSet>
      <dgm:spPr/>
    </dgm:pt>
    <dgm:pt modelId="{6AC096F6-847D-4B07-BCBC-CE70F3FC975A}" type="pres">
      <dgm:prSet presAssocID="{563AE4F1-FC13-4E2D-AE8A-E12D858F2923}" presName="sibTrans" presStyleCnt="0"/>
      <dgm:spPr/>
    </dgm:pt>
    <dgm:pt modelId="{A1491DA2-C228-4138-8370-5FFC9C094D23}" type="pres">
      <dgm:prSet presAssocID="{A8BE647D-44A4-4EA0-98FC-4ABD788B657D}" presName="compNode" presStyleCnt="0"/>
      <dgm:spPr/>
    </dgm:pt>
    <dgm:pt modelId="{4163CA26-267C-42FA-A8BC-3F14CE28539F}" type="pres">
      <dgm:prSet presAssocID="{A8BE647D-44A4-4EA0-98FC-4ABD788B657D}" presName="bgRect" presStyleLbl="bgShp" presStyleIdx="2" presStyleCnt="7"/>
      <dgm:spPr/>
    </dgm:pt>
    <dgm:pt modelId="{B97A4CF2-3E40-4C5C-BC30-70492B75D429}" type="pres">
      <dgm:prSet presAssocID="{A8BE647D-44A4-4EA0-98FC-4ABD788B657D}" presName="iconRect" presStyleLbl="nod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D901D5A-C912-4B06-AA0F-15ADFD9D8285}" type="pres">
      <dgm:prSet presAssocID="{A8BE647D-44A4-4EA0-98FC-4ABD788B657D}" presName="spaceRect" presStyleCnt="0"/>
      <dgm:spPr/>
    </dgm:pt>
    <dgm:pt modelId="{E24B07AA-A296-4EC5-A0EE-B25C13C4E705}" type="pres">
      <dgm:prSet presAssocID="{A8BE647D-44A4-4EA0-98FC-4ABD788B657D}" presName="parTx" presStyleLbl="revTx" presStyleIdx="2" presStyleCnt="7">
        <dgm:presLayoutVars>
          <dgm:chMax val="0"/>
          <dgm:chPref val="0"/>
        </dgm:presLayoutVars>
      </dgm:prSet>
      <dgm:spPr/>
    </dgm:pt>
    <dgm:pt modelId="{BCCA1304-6EAB-4082-A517-DFE650088A28}" type="pres">
      <dgm:prSet presAssocID="{9F9677B4-D0C8-484D-9778-D13479ACF5ED}" presName="sibTrans" presStyleCnt="0"/>
      <dgm:spPr/>
    </dgm:pt>
    <dgm:pt modelId="{106AC749-86A8-4248-9FD9-6C52C0C4A7C1}" type="pres">
      <dgm:prSet presAssocID="{7E992C5C-B856-492C-974C-22F7A361D00D}" presName="compNode" presStyleCnt="0"/>
      <dgm:spPr/>
    </dgm:pt>
    <dgm:pt modelId="{94DCCC8D-25CC-4237-A770-C35562934248}" type="pres">
      <dgm:prSet presAssocID="{7E992C5C-B856-492C-974C-22F7A361D00D}" presName="bgRect" presStyleLbl="bgShp" presStyleIdx="3" presStyleCnt="7"/>
      <dgm:spPr/>
    </dgm:pt>
    <dgm:pt modelId="{FEAF7961-AB2D-4CFC-9175-CB154CCFD08D}" type="pres">
      <dgm:prSet presAssocID="{7E992C5C-B856-492C-974C-22F7A361D00D}" presName="iconRect" presStyleLbl="node1" presStyleIdx="3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C94ADAF-6F00-4239-815F-1F2531498060}" type="pres">
      <dgm:prSet presAssocID="{7E992C5C-B856-492C-974C-22F7A361D00D}" presName="spaceRect" presStyleCnt="0"/>
      <dgm:spPr/>
    </dgm:pt>
    <dgm:pt modelId="{606D79C2-661B-48D6-97BF-7C43BFEE592F}" type="pres">
      <dgm:prSet presAssocID="{7E992C5C-B856-492C-974C-22F7A361D00D}" presName="parTx" presStyleLbl="revTx" presStyleIdx="3" presStyleCnt="7">
        <dgm:presLayoutVars>
          <dgm:chMax val="0"/>
          <dgm:chPref val="0"/>
        </dgm:presLayoutVars>
      </dgm:prSet>
      <dgm:spPr/>
    </dgm:pt>
    <dgm:pt modelId="{2992CE4A-B831-438D-973F-8608CF0F2F20}" type="pres">
      <dgm:prSet presAssocID="{17F39C17-B19A-41CE-A1EA-BF9E565B6A8D}" presName="sibTrans" presStyleCnt="0"/>
      <dgm:spPr/>
    </dgm:pt>
    <dgm:pt modelId="{99E33172-D565-4574-BB41-301F914139A6}" type="pres">
      <dgm:prSet presAssocID="{603416D2-505B-4430-B1D9-6C4D17BB3568}" presName="compNode" presStyleCnt="0"/>
      <dgm:spPr/>
    </dgm:pt>
    <dgm:pt modelId="{A186C43B-CE96-4663-B0B6-79CC06449F34}" type="pres">
      <dgm:prSet presAssocID="{603416D2-505B-4430-B1D9-6C4D17BB3568}" presName="bgRect" presStyleLbl="bgShp" presStyleIdx="4" presStyleCnt="7"/>
      <dgm:spPr/>
    </dgm:pt>
    <dgm:pt modelId="{1B66F203-8680-42AB-805A-984F0B2629E0}" type="pres">
      <dgm:prSet presAssocID="{603416D2-505B-4430-B1D9-6C4D17BB3568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23A7A62B-8994-4639-A86B-0AC807BD7331}" type="pres">
      <dgm:prSet presAssocID="{603416D2-505B-4430-B1D9-6C4D17BB3568}" presName="spaceRect" presStyleCnt="0"/>
      <dgm:spPr/>
    </dgm:pt>
    <dgm:pt modelId="{41190EC6-0BAD-440D-BAB6-ABB336E28D90}" type="pres">
      <dgm:prSet presAssocID="{603416D2-505B-4430-B1D9-6C4D17BB3568}" presName="parTx" presStyleLbl="revTx" presStyleIdx="4" presStyleCnt="7">
        <dgm:presLayoutVars>
          <dgm:chMax val="0"/>
          <dgm:chPref val="0"/>
        </dgm:presLayoutVars>
      </dgm:prSet>
      <dgm:spPr/>
    </dgm:pt>
    <dgm:pt modelId="{3BEB8F46-E213-408F-96AD-931A2F2B1298}" type="pres">
      <dgm:prSet presAssocID="{144CF587-1D2F-4F9D-89EA-AD580353F175}" presName="sibTrans" presStyleCnt="0"/>
      <dgm:spPr/>
    </dgm:pt>
    <dgm:pt modelId="{51416FA1-2C9F-4C08-ABA2-BC77D7C04CB5}" type="pres">
      <dgm:prSet presAssocID="{B7B9B7E4-6651-478A-8707-6890E1E110FA}" presName="compNode" presStyleCnt="0"/>
      <dgm:spPr/>
    </dgm:pt>
    <dgm:pt modelId="{C68682A8-E4CD-4095-AD2C-610509A0FC3D}" type="pres">
      <dgm:prSet presAssocID="{B7B9B7E4-6651-478A-8707-6890E1E110FA}" presName="bgRect" presStyleLbl="bgShp" presStyleIdx="5" presStyleCnt="7"/>
      <dgm:spPr/>
    </dgm:pt>
    <dgm:pt modelId="{A0511104-C558-48F0-855D-81735D6F0654}" type="pres">
      <dgm:prSet presAssocID="{B7B9B7E4-6651-478A-8707-6890E1E110FA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FBBF79-9418-4F60-AEFB-758C93516A63}" type="pres">
      <dgm:prSet presAssocID="{B7B9B7E4-6651-478A-8707-6890E1E110FA}" presName="spaceRect" presStyleCnt="0"/>
      <dgm:spPr/>
    </dgm:pt>
    <dgm:pt modelId="{EC5179DB-34CD-48AE-8AB0-4856EEE69166}" type="pres">
      <dgm:prSet presAssocID="{B7B9B7E4-6651-478A-8707-6890E1E110FA}" presName="parTx" presStyleLbl="revTx" presStyleIdx="5" presStyleCnt="7">
        <dgm:presLayoutVars>
          <dgm:chMax val="0"/>
          <dgm:chPref val="0"/>
        </dgm:presLayoutVars>
      </dgm:prSet>
      <dgm:spPr/>
    </dgm:pt>
    <dgm:pt modelId="{FE6545F5-9489-46F7-87F6-37F39E83DD36}" type="pres">
      <dgm:prSet presAssocID="{65307A31-DF1B-4867-B386-1C7AA48ADCE1}" presName="sibTrans" presStyleCnt="0"/>
      <dgm:spPr/>
    </dgm:pt>
    <dgm:pt modelId="{765CE9AA-6E9C-422E-9F26-9536B6A37C01}" type="pres">
      <dgm:prSet presAssocID="{8283E722-7EF0-4916-B6F6-9135DA659890}" presName="compNode" presStyleCnt="0"/>
      <dgm:spPr/>
    </dgm:pt>
    <dgm:pt modelId="{C32AD659-8597-4AFF-94FD-DC0D82A1519D}" type="pres">
      <dgm:prSet presAssocID="{8283E722-7EF0-4916-B6F6-9135DA659890}" presName="bgRect" presStyleLbl="bgShp" presStyleIdx="6" presStyleCnt="7"/>
      <dgm:spPr/>
    </dgm:pt>
    <dgm:pt modelId="{FE7011C9-F569-426F-8267-B685C4AD5316}" type="pres">
      <dgm:prSet presAssocID="{8283E722-7EF0-4916-B6F6-9135DA659890}" presName="iconRect" presStyleLbl="node1" presStyleIdx="6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F125C06-C90B-436F-8DA2-DAF4115EF88A}" type="pres">
      <dgm:prSet presAssocID="{8283E722-7EF0-4916-B6F6-9135DA659890}" presName="spaceRect" presStyleCnt="0"/>
      <dgm:spPr/>
    </dgm:pt>
    <dgm:pt modelId="{FEC3CBAF-F533-490D-9EBA-554B0D5FEE84}" type="pres">
      <dgm:prSet presAssocID="{8283E722-7EF0-4916-B6F6-9135DA65989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4540401-8FFB-4816-A2A6-86BD76E6633D}" type="presOf" srcId="{05D2D651-A920-4021-B0F8-A51B856360BC}" destId="{503F6168-F2BA-4462-B6CA-7913029234A9}" srcOrd="0" destOrd="0" presId="urn:microsoft.com/office/officeart/2018/2/layout/IconVerticalSolidList"/>
    <dgm:cxn modelId="{4A253B12-80F4-415A-B90F-F693BC65E287}" srcId="{5B55DA31-0F8B-4492-8368-3A778E9E7332}" destId="{6B85439A-D87B-44B2-A0DC-BE20D3B52CD6}" srcOrd="0" destOrd="0" parTransId="{F1E8A8E8-B630-40D8-8B6E-A27924EE3A49}" sibTransId="{B784295B-13BA-4999-8F23-5549BAE88F18}"/>
    <dgm:cxn modelId="{C671451C-630F-458B-BD0D-67B88A992C9D}" srcId="{5B55DA31-0F8B-4492-8368-3A778E9E7332}" destId="{7E992C5C-B856-492C-974C-22F7A361D00D}" srcOrd="3" destOrd="0" parTransId="{82FCAE3E-5F8F-44FD-BFA1-A04CADE3120A}" sibTransId="{17F39C17-B19A-41CE-A1EA-BF9E565B6A8D}"/>
    <dgm:cxn modelId="{5152DF38-1488-42A3-B892-1ABD9FC18621}" type="presOf" srcId="{603416D2-505B-4430-B1D9-6C4D17BB3568}" destId="{41190EC6-0BAD-440D-BAB6-ABB336E28D90}" srcOrd="0" destOrd="0" presId="urn:microsoft.com/office/officeart/2018/2/layout/IconVerticalSolidList"/>
    <dgm:cxn modelId="{C6DDCD3D-29DE-415C-8F51-A9C4BD7203F9}" type="presOf" srcId="{7E992C5C-B856-492C-974C-22F7A361D00D}" destId="{606D79C2-661B-48D6-97BF-7C43BFEE592F}" srcOrd="0" destOrd="0" presId="urn:microsoft.com/office/officeart/2018/2/layout/IconVerticalSolidList"/>
    <dgm:cxn modelId="{17762A63-D516-4CD9-8F79-D296D023E9DA}" srcId="{5B55DA31-0F8B-4492-8368-3A778E9E7332}" destId="{B7B9B7E4-6651-478A-8707-6890E1E110FA}" srcOrd="5" destOrd="0" parTransId="{6B75C6ED-FE99-4C37-979E-DCC37FCC61ED}" sibTransId="{65307A31-DF1B-4867-B386-1C7AA48ADCE1}"/>
    <dgm:cxn modelId="{807C6A4A-BA73-451F-8B0E-75BC30AB364A}" srcId="{5B55DA31-0F8B-4492-8368-3A778E9E7332}" destId="{A8BE647D-44A4-4EA0-98FC-4ABD788B657D}" srcOrd="2" destOrd="0" parTransId="{C6683665-E73E-41A8-94E1-5925CEE5A35B}" sibTransId="{9F9677B4-D0C8-484D-9778-D13479ACF5ED}"/>
    <dgm:cxn modelId="{F0743E83-7855-45E6-8449-963240AA7F16}" type="presOf" srcId="{8283E722-7EF0-4916-B6F6-9135DA659890}" destId="{FEC3CBAF-F533-490D-9EBA-554B0D5FEE84}" srcOrd="0" destOrd="0" presId="urn:microsoft.com/office/officeart/2018/2/layout/IconVerticalSolidList"/>
    <dgm:cxn modelId="{5F6B5AB0-23F1-48CC-9F80-660BD2AC9E45}" srcId="{5B55DA31-0F8B-4492-8368-3A778E9E7332}" destId="{8283E722-7EF0-4916-B6F6-9135DA659890}" srcOrd="6" destOrd="0" parTransId="{B329DA31-50AD-4C3B-8CB0-805CCBFD6ADC}" sibTransId="{B482EF8F-8B0B-4BD7-971C-6A502E056C52}"/>
    <dgm:cxn modelId="{8064A8D7-068F-4126-82D1-6C5337D651CE}" srcId="{5B55DA31-0F8B-4492-8368-3A778E9E7332}" destId="{05D2D651-A920-4021-B0F8-A51B856360BC}" srcOrd="1" destOrd="0" parTransId="{18D3D921-E93F-47C5-AA52-3AB008E7484A}" sibTransId="{563AE4F1-FC13-4E2D-AE8A-E12D858F2923}"/>
    <dgm:cxn modelId="{2C4FE3DE-D5B8-4C74-94D9-CD28985137D6}" type="presOf" srcId="{5B55DA31-0F8B-4492-8368-3A778E9E7332}" destId="{1707D54D-7D1F-4B57-B86D-E3854C580466}" srcOrd="0" destOrd="0" presId="urn:microsoft.com/office/officeart/2018/2/layout/IconVerticalSolidList"/>
    <dgm:cxn modelId="{7DCFEFE1-E9C1-4EEF-A5FC-D9D7F35888CA}" srcId="{5B55DA31-0F8B-4492-8368-3A778E9E7332}" destId="{603416D2-505B-4430-B1D9-6C4D17BB3568}" srcOrd="4" destOrd="0" parTransId="{BEFF443F-BF1E-4E7B-A708-0645250C855A}" sibTransId="{144CF587-1D2F-4F9D-89EA-AD580353F175}"/>
    <dgm:cxn modelId="{649265E9-376C-4F52-86C0-4FFDC35ABEB3}" type="presOf" srcId="{A8BE647D-44A4-4EA0-98FC-4ABD788B657D}" destId="{E24B07AA-A296-4EC5-A0EE-B25C13C4E705}" srcOrd="0" destOrd="0" presId="urn:microsoft.com/office/officeart/2018/2/layout/IconVerticalSolidList"/>
    <dgm:cxn modelId="{4B42A8E9-50BE-4FDD-91AC-47FAB1E2D870}" type="presOf" srcId="{B7B9B7E4-6651-478A-8707-6890E1E110FA}" destId="{EC5179DB-34CD-48AE-8AB0-4856EEE69166}" srcOrd="0" destOrd="0" presId="urn:microsoft.com/office/officeart/2018/2/layout/IconVerticalSolidList"/>
    <dgm:cxn modelId="{673A3FF6-FC85-4AB7-9B6F-9478FDC37D80}" type="presOf" srcId="{6B85439A-D87B-44B2-A0DC-BE20D3B52CD6}" destId="{3D616201-7632-4952-91E4-DB9F23836237}" srcOrd="0" destOrd="0" presId="urn:microsoft.com/office/officeart/2018/2/layout/IconVerticalSolidList"/>
    <dgm:cxn modelId="{53BBB8F4-7D53-4684-A26D-5C80DDAD335B}" type="presParOf" srcId="{1707D54D-7D1F-4B57-B86D-E3854C580466}" destId="{EC5B1816-C0CD-4BB7-BF11-0BB97CF19FE8}" srcOrd="0" destOrd="0" presId="urn:microsoft.com/office/officeart/2018/2/layout/IconVerticalSolidList"/>
    <dgm:cxn modelId="{6DBF5D9A-63BF-4D53-98C6-123CDB3D07C9}" type="presParOf" srcId="{EC5B1816-C0CD-4BB7-BF11-0BB97CF19FE8}" destId="{67956954-13D8-45CE-9734-0859BD6D07D4}" srcOrd="0" destOrd="0" presId="urn:microsoft.com/office/officeart/2018/2/layout/IconVerticalSolidList"/>
    <dgm:cxn modelId="{AA586C90-DDE6-4B4A-93F3-D6C6285C7350}" type="presParOf" srcId="{EC5B1816-C0CD-4BB7-BF11-0BB97CF19FE8}" destId="{98C5A9F6-9B91-4C38-B011-5305A3DA6FE8}" srcOrd="1" destOrd="0" presId="urn:microsoft.com/office/officeart/2018/2/layout/IconVerticalSolidList"/>
    <dgm:cxn modelId="{4370ED17-476E-4768-A791-54F653FB48B3}" type="presParOf" srcId="{EC5B1816-C0CD-4BB7-BF11-0BB97CF19FE8}" destId="{F7F2264C-58EF-4B81-841A-6280FD844D87}" srcOrd="2" destOrd="0" presId="urn:microsoft.com/office/officeart/2018/2/layout/IconVerticalSolidList"/>
    <dgm:cxn modelId="{1E777690-E085-4BDB-8EB6-04B0B7EBC531}" type="presParOf" srcId="{EC5B1816-C0CD-4BB7-BF11-0BB97CF19FE8}" destId="{3D616201-7632-4952-91E4-DB9F23836237}" srcOrd="3" destOrd="0" presId="urn:microsoft.com/office/officeart/2018/2/layout/IconVerticalSolidList"/>
    <dgm:cxn modelId="{B8465116-31D5-41FE-8EBA-8ECEB818893A}" type="presParOf" srcId="{1707D54D-7D1F-4B57-B86D-E3854C580466}" destId="{8DF26419-BAA3-4F34-88CC-2B295CC7F251}" srcOrd="1" destOrd="0" presId="urn:microsoft.com/office/officeart/2018/2/layout/IconVerticalSolidList"/>
    <dgm:cxn modelId="{DABD221A-2D83-47A7-815C-761ED7B5BE94}" type="presParOf" srcId="{1707D54D-7D1F-4B57-B86D-E3854C580466}" destId="{6B3BE4E4-CAA6-4793-9EF7-9FCA28375753}" srcOrd="2" destOrd="0" presId="urn:microsoft.com/office/officeart/2018/2/layout/IconVerticalSolidList"/>
    <dgm:cxn modelId="{D321F7CB-DC2E-41F1-9EF4-B43648480A38}" type="presParOf" srcId="{6B3BE4E4-CAA6-4793-9EF7-9FCA28375753}" destId="{6182ABD9-87EB-47CE-999D-4DEB889DEE9B}" srcOrd="0" destOrd="0" presId="urn:microsoft.com/office/officeart/2018/2/layout/IconVerticalSolidList"/>
    <dgm:cxn modelId="{B93C19B1-9389-41AC-AC68-5C04D2D0A73D}" type="presParOf" srcId="{6B3BE4E4-CAA6-4793-9EF7-9FCA28375753}" destId="{11A292B0-C243-429A-8B66-3DC2731049E4}" srcOrd="1" destOrd="0" presId="urn:microsoft.com/office/officeart/2018/2/layout/IconVerticalSolidList"/>
    <dgm:cxn modelId="{ADE45888-20B5-4023-A2D6-D65614A218FE}" type="presParOf" srcId="{6B3BE4E4-CAA6-4793-9EF7-9FCA28375753}" destId="{EABBA64D-ACEB-452E-A7B6-505C40BA8943}" srcOrd="2" destOrd="0" presId="urn:microsoft.com/office/officeart/2018/2/layout/IconVerticalSolidList"/>
    <dgm:cxn modelId="{0108FF99-797A-4E17-80E4-C46CED7ECF6A}" type="presParOf" srcId="{6B3BE4E4-CAA6-4793-9EF7-9FCA28375753}" destId="{503F6168-F2BA-4462-B6CA-7913029234A9}" srcOrd="3" destOrd="0" presId="urn:microsoft.com/office/officeart/2018/2/layout/IconVerticalSolidList"/>
    <dgm:cxn modelId="{AB4068FD-EDC9-48D9-B708-DB5E3390136A}" type="presParOf" srcId="{1707D54D-7D1F-4B57-B86D-E3854C580466}" destId="{6AC096F6-847D-4B07-BCBC-CE70F3FC975A}" srcOrd="3" destOrd="0" presId="urn:microsoft.com/office/officeart/2018/2/layout/IconVerticalSolidList"/>
    <dgm:cxn modelId="{9339A0FA-C07C-47AE-877A-639CCDC45998}" type="presParOf" srcId="{1707D54D-7D1F-4B57-B86D-E3854C580466}" destId="{A1491DA2-C228-4138-8370-5FFC9C094D23}" srcOrd="4" destOrd="0" presId="urn:microsoft.com/office/officeart/2018/2/layout/IconVerticalSolidList"/>
    <dgm:cxn modelId="{AD848E4C-BAED-4CAC-B1C8-490279F01303}" type="presParOf" srcId="{A1491DA2-C228-4138-8370-5FFC9C094D23}" destId="{4163CA26-267C-42FA-A8BC-3F14CE28539F}" srcOrd="0" destOrd="0" presId="urn:microsoft.com/office/officeart/2018/2/layout/IconVerticalSolidList"/>
    <dgm:cxn modelId="{2BADFCB5-9E6F-4D7C-9137-8C61C5AEC24D}" type="presParOf" srcId="{A1491DA2-C228-4138-8370-5FFC9C094D23}" destId="{B97A4CF2-3E40-4C5C-BC30-70492B75D429}" srcOrd="1" destOrd="0" presId="urn:microsoft.com/office/officeart/2018/2/layout/IconVerticalSolidList"/>
    <dgm:cxn modelId="{D9B92447-86DF-47E1-8586-37721DD182E1}" type="presParOf" srcId="{A1491DA2-C228-4138-8370-5FFC9C094D23}" destId="{5D901D5A-C912-4B06-AA0F-15ADFD9D8285}" srcOrd="2" destOrd="0" presId="urn:microsoft.com/office/officeart/2018/2/layout/IconVerticalSolidList"/>
    <dgm:cxn modelId="{5D466EB8-6551-416B-89D6-A4FA4785F10E}" type="presParOf" srcId="{A1491DA2-C228-4138-8370-5FFC9C094D23}" destId="{E24B07AA-A296-4EC5-A0EE-B25C13C4E705}" srcOrd="3" destOrd="0" presId="urn:microsoft.com/office/officeart/2018/2/layout/IconVerticalSolidList"/>
    <dgm:cxn modelId="{B4E9ADA0-9330-481B-8618-9A44171F44F8}" type="presParOf" srcId="{1707D54D-7D1F-4B57-B86D-E3854C580466}" destId="{BCCA1304-6EAB-4082-A517-DFE650088A28}" srcOrd="5" destOrd="0" presId="urn:microsoft.com/office/officeart/2018/2/layout/IconVerticalSolidList"/>
    <dgm:cxn modelId="{F532DA4E-696C-40BB-8AE0-87969A679305}" type="presParOf" srcId="{1707D54D-7D1F-4B57-B86D-E3854C580466}" destId="{106AC749-86A8-4248-9FD9-6C52C0C4A7C1}" srcOrd="6" destOrd="0" presId="urn:microsoft.com/office/officeart/2018/2/layout/IconVerticalSolidList"/>
    <dgm:cxn modelId="{24ACF565-25A6-4934-8E56-741582705868}" type="presParOf" srcId="{106AC749-86A8-4248-9FD9-6C52C0C4A7C1}" destId="{94DCCC8D-25CC-4237-A770-C35562934248}" srcOrd="0" destOrd="0" presId="urn:microsoft.com/office/officeart/2018/2/layout/IconVerticalSolidList"/>
    <dgm:cxn modelId="{2C6DDBEA-498E-4DB0-8008-CDAF0CCFFA8E}" type="presParOf" srcId="{106AC749-86A8-4248-9FD9-6C52C0C4A7C1}" destId="{FEAF7961-AB2D-4CFC-9175-CB154CCFD08D}" srcOrd="1" destOrd="0" presId="urn:microsoft.com/office/officeart/2018/2/layout/IconVerticalSolidList"/>
    <dgm:cxn modelId="{A2C823D5-79FD-4B22-8E45-5F6F19C4EABA}" type="presParOf" srcId="{106AC749-86A8-4248-9FD9-6C52C0C4A7C1}" destId="{4C94ADAF-6F00-4239-815F-1F2531498060}" srcOrd="2" destOrd="0" presId="urn:microsoft.com/office/officeart/2018/2/layout/IconVerticalSolidList"/>
    <dgm:cxn modelId="{8158DB0A-7B2C-40B3-A85D-017BCBF1C5B9}" type="presParOf" srcId="{106AC749-86A8-4248-9FD9-6C52C0C4A7C1}" destId="{606D79C2-661B-48D6-97BF-7C43BFEE592F}" srcOrd="3" destOrd="0" presId="urn:microsoft.com/office/officeart/2018/2/layout/IconVerticalSolidList"/>
    <dgm:cxn modelId="{5DEDB596-85FF-4898-9F9D-43969D609562}" type="presParOf" srcId="{1707D54D-7D1F-4B57-B86D-E3854C580466}" destId="{2992CE4A-B831-438D-973F-8608CF0F2F20}" srcOrd="7" destOrd="0" presId="urn:microsoft.com/office/officeart/2018/2/layout/IconVerticalSolidList"/>
    <dgm:cxn modelId="{1D1051F6-492D-4DFB-8874-9ED5379FF3E3}" type="presParOf" srcId="{1707D54D-7D1F-4B57-B86D-E3854C580466}" destId="{99E33172-D565-4574-BB41-301F914139A6}" srcOrd="8" destOrd="0" presId="urn:microsoft.com/office/officeart/2018/2/layout/IconVerticalSolidList"/>
    <dgm:cxn modelId="{D9D2D37E-F0EC-4DC8-A754-BE74E22C3362}" type="presParOf" srcId="{99E33172-D565-4574-BB41-301F914139A6}" destId="{A186C43B-CE96-4663-B0B6-79CC06449F34}" srcOrd="0" destOrd="0" presId="urn:microsoft.com/office/officeart/2018/2/layout/IconVerticalSolidList"/>
    <dgm:cxn modelId="{7CCE3AA5-E1D2-4CF3-B22A-16AD988C1A96}" type="presParOf" srcId="{99E33172-D565-4574-BB41-301F914139A6}" destId="{1B66F203-8680-42AB-805A-984F0B2629E0}" srcOrd="1" destOrd="0" presId="urn:microsoft.com/office/officeart/2018/2/layout/IconVerticalSolidList"/>
    <dgm:cxn modelId="{278E3880-C057-42C4-B3A9-648248D083B1}" type="presParOf" srcId="{99E33172-D565-4574-BB41-301F914139A6}" destId="{23A7A62B-8994-4639-A86B-0AC807BD7331}" srcOrd="2" destOrd="0" presId="urn:microsoft.com/office/officeart/2018/2/layout/IconVerticalSolidList"/>
    <dgm:cxn modelId="{390C1BA7-BDD7-4824-ACB2-4D11535E3C1A}" type="presParOf" srcId="{99E33172-D565-4574-BB41-301F914139A6}" destId="{41190EC6-0BAD-440D-BAB6-ABB336E28D90}" srcOrd="3" destOrd="0" presId="urn:microsoft.com/office/officeart/2018/2/layout/IconVerticalSolidList"/>
    <dgm:cxn modelId="{51F0F2EE-4D0B-4BCB-8E2C-5EE71E1B42BC}" type="presParOf" srcId="{1707D54D-7D1F-4B57-B86D-E3854C580466}" destId="{3BEB8F46-E213-408F-96AD-931A2F2B1298}" srcOrd="9" destOrd="0" presId="urn:microsoft.com/office/officeart/2018/2/layout/IconVerticalSolidList"/>
    <dgm:cxn modelId="{217A955B-F6FC-4DA4-89E1-2466A9033685}" type="presParOf" srcId="{1707D54D-7D1F-4B57-B86D-E3854C580466}" destId="{51416FA1-2C9F-4C08-ABA2-BC77D7C04CB5}" srcOrd="10" destOrd="0" presId="urn:microsoft.com/office/officeart/2018/2/layout/IconVerticalSolidList"/>
    <dgm:cxn modelId="{604F8DA5-7BD1-4B46-ADB8-7636FAC861CC}" type="presParOf" srcId="{51416FA1-2C9F-4C08-ABA2-BC77D7C04CB5}" destId="{C68682A8-E4CD-4095-AD2C-610509A0FC3D}" srcOrd="0" destOrd="0" presId="urn:microsoft.com/office/officeart/2018/2/layout/IconVerticalSolidList"/>
    <dgm:cxn modelId="{BC29B366-6064-4E7F-89E5-67410FEAB383}" type="presParOf" srcId="{51416FA1-2C9F-4C08-ABA2-BC77D7C04CB5}" destId="{A0511104-C558-48F0-855D-81735D6F0654}" srcOrd="1" destOrd="0" presId="urn:microsoft.com/office/officeart/2018/2/layout/IconVerticalSolidList"/>
    <dgm:cxn modelId="{3F505A46-33B3-4172-846C-76BABA39AD97}" type="presParOf" srcId="{51416FA1-2C9F-4C08-ABA2-BC77D7C04CB5}" destId="{98FBBF79-9418-4F60-AEFB-758C93516A63}" srcOrd="2" destOrd="0" presId="urn:microsoft.com/office/officeart/2018/2/layout/IconVerticalSolidList"/>
    <dgm:cxn modelId="{64FE16FA-1AF1-49B4-9DFC-9002CF2F2920}" type="presParOf" srcId="{51416FA1-2C9F-4C08-ABA2-BC77D7C04CB5}" destId="{EC5179DB-34CD-48AE-8AB0-4856EEE69166}" srcOrd="3" destOrd="0" presId="urn:microsoft.com/office/officeart/2018/2/layout/IconVerticalSolidList"/>
    <dgm:cxn modelId="{13B8E94B-EC0A-4109-92E8-99CCB34287F9}" type="presParOf" srcId="{1707D54D-7D1F-4B57-B86D-E3854C580466}" destId="{FE6545F5-9489-46F7-87F6-37F39E83DD36}" srcOrd="11" destOrd="0" presId="urn:microsoft.com/office/officeart/2018/2/layout/IconVerticalSolidList"/>
    <dgm:cxn modelId="{388D1B4B-B6FF-4C8D-947C-5433E05CE84D}" type="presParOf" srcId="{1707D54D-7D1F-4B57-B86D-E3854C580466}" destId="{765CE9AA-6E9C-422E-9F26-9536B6A37C01}" srcOrd="12" destOrd="0" presId="urn:microsoft.com/office/officeart/2018/2/layout/IconVerticalSolidList"/>
    <dgm:cxn modelId="{1E420B40-E51F-48FC-A3A1-23E3D9924801}" type="presParOf" srcId="{765CE9AA-6E9C-422E-9F26-9536B6A37C01}" destId="{C32AD659-8597-4AFF-94FD-DC0D82A1519D}" srcOrd="0" destOrd="0" presId="urn:microsoft.com/office/officeart/2018/2/layout/IconVerticalSolidList"/>
    <dgm:cxn modelId="{A584F0E2-F240-47D6-856C-21F63B7E9794}" type="presParOf" srcId="{765CE9AA-6E9C-422E-9F26-9536B6A37C01}" destId="{FE7011C9-F569-426F-8267-B685C4AD5316}" srcOrd="1" destOrd="0" presId="urn:microsoft.com/office/officeart/2018/2/layout/IconVerticalSolidList"/>
    <dgm:cxn modelId="{43D013B2-A611-406D-AAFD-810B717859F2}" type="presParOf" srcId="{765CE9AA-6E9C-422E-9F26-9536B6A37C01}" destId="{3F125C06-C90B-436F-8DA2-DAF4115EF88A}" srcOrd="2" destOrd="0" presId="urn:microsoft.com/office/officeart/2018/2/layout/IconVerticalSolidList"/>
    <dgm:cxn modelId="{3E850C4F-1634-4A50-9850-3D2141A63B37}" type="presParOf" srcId="{765CE9AA-6E9C-422E-9F26-9536B6A37C01}" destId="{FEC3CBAF-F533-490D-9EBA-554B0D5FE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32CA80-F1A7-49A4-8777-3BD62674E05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307D18-B3AB-4BC4-8C25-71CFDBAC2B6D}">
      <dgm:prSet/>
      <dgm:spPr/>
      <dgm:t>
        <a:bodyPr/>
        <a:lstStyle/>
        <a:p>
          <a:r>
            <a:rPr lang="en-US" dirty="0"/>
            <a:t>Step 1: Creating a sample</a:t>
          </a:r>
        </a:p>
      </dgm:t>
    </dgm:pt>
    <dgm:pt modelId="{D8CFF8C1-388B-4B9B-B74A-3D646625E3E1}" type="parTrans" cxnId="{20730EC1-57C4-48C3-9A17-21B75F5F8464}">
      <dgm:prSet/>
      <dgm:spPr/>
      <dgm:t>
        <a:bodyPr/>
        <a:lstStyle/>
        <a:p>
          <a:endParaRPr lang="en-US"/>
        </a:p>
      </dgm:t>
    </dgm:pt>
    <dgm:pt modelId="{AD0FD53E-BC6C-495E-9B5B-4829DC463FE4}" type="sibTrans" cxnId="{20730EC1-57C4-48C3-9A17-21B75F5F8464}">
      <dgm:prSet/>
      <dgm:spPr/>
      <dgm:t>
        <a:bodyPr/>
        <a:lstStyle/>
        <a:p>
          <a:endParaRPr lang="en-US"/>
        </a:p>
      </dgm:t>
    </dgm:pt>
    <dgm:pt modelId="{A6D9552A-B458-4289-9057-4CF6EE8791A3}">
      <dgm:prSet/>
      <dgm:spPr/>
      <dgm:t>
        <a:bodyPr/>
        <a:lstStyle/>
        <a:p>
          <a:r>
            <a:rPr lang="en-US" dirty="0"/>
            <a:t>We already created a sample and we are using the same sample</a:t>
          </a:r>
        </a:p>
      </dgm:t>
    </dgm:pt>
    <dgm:pt modelId="{6934A197-7D69-4BF7-9BF1-4A685B9572E4}" type="parTrans" cxnId="{5D7527F2-4A86-4ED4-8257-D8D760BFE73E}">
      <dgm:prSet/>
      <dgm:spPr/>
      <dgm:t>
        <a:bodyPr/>
        <a:lstStyle/>
        <a:p>
          <a:endParaRPr lang="en-US"/>
        </a:p>
      </dgm:t>
    </dgm:pt>
    <dgm:pt modelId="{E02CCB0F-7433-4097-B06B-D08DC388F4D5}" type="sibTrans" cxnId="{5D7527F2-4A86-4ED4-8257-D8D760BFE73E}">
      <dgm:prSet/>
      <dgm:spPr/>
      <dgm:t>
        <a:bodyPr/>
        <a:lstStyle/>
        <a:p>
          <a:endParaRPr lang="en-US"/>
        </a:p>
      </dgm:t>
    </dgm:pt>
    <dgm:pt modelId="{FF6EEBBA-59B4-41D1-A014-FF1AEF831A44}">
      <dgm:prSet/>
      <dgm:spPr/>
      <dgm:t>
        <a:bodyPr/>
        <a:lstStyle/>
        <a:p>
          <a:r>
            <a:rPr lang="en-US" dirty="0"/>
            <a:t>Step 2: Considering the significance value is alpha=0.01</a:t>
          </a:r>
        </a:p>
      </dgm:t>
    </dgm:pt>
    <dgm:pt modelId="{B0573253-FCB1-445A-8A1A-F6B25D01BA1A}" type="parTrans" cxnId="{CA6A2A70-0C8B-4092-AE42-BAEF351619D4}">
      <dgm:prSet/>
      <dgm:spPr/>
      <dgm:t>
        <a:bodyPr/>
        <a:lstStyle/>
        <a:p>
          <a:endParaRPr lang="en-US"/>
        </a:p>
      </dgm:t>
    </dgm:pt>
    <dgm:pt modelId="{E959D12D-A7CD-4302-A6CC-6C7F8A891302}" type="sibTrans" cxnId="{CA6A2A70-0C8B-4092-AE42-BAEF351619D4}">
      <dgm:prSet/>
      <dgm:spPr/>
      <dgm:t>
        <a:bodyPr/>
        <a:lstStyle/>
        <a:p>
          <a:endParaRPr lang="en-US"/>
        </a:p>
      </dgm:t>
    </dgm:pt>
    <dgm:pt modelId="{FD0DD3C6-B2DE-4A88-A65C-1DD70A79A938}">
      <dgm:prSet/>
      <dgm:spPr/>
      <dgm:t>
        <a:bodyPr/>
        <a:lstStyle/>
        <a:p>
          <a:r>
            <a:rPr lang="en-US" dirty="0"/>
            <a:t>Step 3: Calculating the value of z</a:t>
          </a:r>
        </a:p>
      </dgm:t>
    </dgm:pt>
    <dgm:pt modelId="{04A7BBA1-50F1-485B-97FB-4C52B21AF012}" type="parTrans" cxnId="{F92CA20C-4D27-46EC-A29E-9BD811B72FC2}">
      <dgm:prSet/>
      <dgm:spPr/>
      <dgm:t>
        <a:bodyPr/>
        <a:lstStyle/>
        <a:p>
          <a:endParaRPr lang="en-US"/>
        </a:p>
      </dgm:t>
    </dgm:pt>
    <dgm:pt modelId="{71D00904-2CBF-47F9-A89A-E2F66368153F}" type="sibTrans" cxnId="{F92CA20C-4D27-46EC-A29E-9BD811B72FC2}">
      <dgm:prSet/>
      <dgm:spPr/>
      <dgm:t>
        <a:bodyPr/>
        <a:lstStyle/>
        <a:p>
          <a:endParaRPr lang="en-US"/>
        </a:p>
      </dgm:t>
    </dgm:pt>
    <dgm:pt modelId="{30947860-665B-4597-8346-04C03112AD5E}">
      <dgm:prSet/>
      <dgm:spPr/>
      <dgm:t>
        <a:bodyPr/>
        <a:lstStyle/>
        <a:p>
          <a:r>
            <a:rPr lang="en-US" dirty="0"/>
            <a:t>Z =0.01039216 from R</a:t>
          </a:r>
        </a:p>
      </dgm:t>
    </dgm:pt>
    <dgm:pt modelId="{39FF2D7E-B9BA-4003-AFBA-4FC1DB0CB834}" type="parTrans" cxnId="{44139C80-6EB4-4010-8817-931F64A625AB}">
      <dgm:prSet/>
      <dgm:spPr/>
      <dgm:t>
        <a:bodyPr/>
        <a:lstStyle/>
        <a:p>
          <a:endParaRPr lang="en-US"/>
        </a:p>
      </dgm:t>
    </dgm:pt>
    <dgm:pt modelId="{00DEF3D0-B476-43A1-A4F9-338517EFB68C}" type="sibTrans" cxnId="{44139C80-6EB4-4010-8817-931F64A625AB}">
      <dgm:prSet/>
      <dgm:spPr/>
      <dgm:t>
        <a:bodyPr/>
        <a:lstStyle/>
        <a:p>
          <a:endParaRPr lang="en-US"/>
        </a:p>
      </dgm:t>
    </dgm:pt>
    <dgm:pt modelId="{096688B1-E327-40AA-B4FD-5157BF58E612}">
      <dgm:prSet/>
      <dgm:spPr/>
      <dgm:t>
        <a:bodyPr/>
        <a:lstStyle/>
        <a:p>
          <a:r>
            <a:rPr lang="en-US" dirty="0"/>
            <a:t>Since the z-value lies within the range [−1.96, 1.96], we thus fail to reject null hypothesis.</a:t>
          </a:r>
        </a:p>
      </dgm:t>
    </dgm:pt>
    <dgm:pt modelId="{1C2B1682-D9F7-464C-B7B3-3660452A56B3}" type="parTrans" cxnId="{1AEFDA6C-90C1-42B1-B087-FBE2870A98FD}">
      <dgm:prSet/>
      <dgm:spPr/>
      <dgm:t>
        <a:bodyPr/>
        <a:lstStyle/>
        <a:p>
          <a:endParaRPr lang="en-US"/>
        </a:p>
      </dgm:t>
    </dgm:pt>
    <dgm:pt modelId="{BCBA88B4-090B-4642-ABF0-A03C0206462E}" type="sibTrans" cxnId="{1AEFDA6C-90C1-42B1-B087-FBE2870A98FD}">
      <dgm:prSet/>
      <dgm:spPr/>
      <dgm:t>
        <a:bodyPr/>
        <a:lstStyle/>
        <a:p>
          <a:endParaRPr lang="en-US"/>
        </a:p>
      </dgm:t>
    </dgm:pt>
    <dgm:pt modelId="{9B3CF9D9-5DF3-40A6-85C2-B4D15C574447}">
      <dgm:prSet/>
      <dgm:spPr/>
      <dgm:t>
        <a:bodyPr/>
        <a:lstStyle/>
        <a:p>
          <a:r>
            <a:rPr lang="en-US" dirty="0">
              <a:cs typeface="Calibri Light" panose="020F0302020204030204"/>
            </a:rPr>
            <a:t>Conclusion </a:t>
          </a:r>
          <a:r>
            <a:rPr lang="en-US" dirty="0"/>
            <a:t>is that there is no significant difference between sample's </a:t>
          </a:r>
          <a:r>
            <a:rPr lang="en-US" dirty="0" err="1"/>
            <a:t>housing_median_age</a:t>
          </a:r>
          <a:r>
            <a:rPr lang="en-US" dirty="0"/>
            <a:t> and population's </a:t>
          </a:r>
          <a:r>
            <a:rPr lang="en-US" dirty="0" err="1"/>
            <a:t>housing_median_age</a:t>
          </a:r>
          <a:r>
            <a:rPr lang="en-US" dirty="0"/>
            <a:t>.</a:t>
          </a:r>
        </a:p>
      </dgm:t>
    </dgm:pt>
    <dgm:pt modelId="{9F923949-0B7D-499C-8D12-170A72A5AD0D}" type="parTrans" cxnId="{A918346E-9533-49B0-8891-668DB71024B4}">
      <dgm:prSet/>
      <dgm:spPr/>
      <dgm:t>
        <a:bodyPr/>
        <a:lstStyle/>
        <a:p>
          <a:endParaRPr lang="en-US"/>
        </a:p>
      </dgm:t>
    </dgm:pt>
    <dgm:pt modelId="{843CFEF4-3B49-47B2-A9E0-6191452915D1}" type="sibTrans" cxnId="{A918346E-9533-49B0-8891-668DB71024B4}">
      <dgm:prSet/>
      <dgm:spPr/>
      <dgm:t>
        <a:bodyPr/>
        <a:lstStyle/>
        <a:p>
          <a:endParaRPr lang="en-US"/>
        </a:p>
      </dgm:t>
    </dgm:pt>
    <dgm:pt modelId="{1FC7FADD-8E5C-4A3F-BBC2-6F43317F4950}" type="pres">
      <dgm:prSet presAssocID="{8432CA80-F1A7-49A4-8777-3BD62674E05E}" presName="Name0" presStyleCnt="0">
        <dgm:presLayoutVars>
          <dgm:dir/>
          <dgm:resizeHandles val="exact"/>
        </dgm:presLayoutVars>
      </dgm:prSet>
      <dgm:spPr/>
    </dgm:pt>
    <dgm:pt modelId="{696ED3B3-58D8-41CF-A5D6-19690A5EDF7B}" type="pres">
      <dgm:prSet presAssocID="{43307D18-B3AB-4BC4-8C25-71CFDBAC2B6D}" presName="node" presStyleLbl="node1" presStyleIdx="0" presStyleCnt="6">
        <dgm:presLayoutVars>
          <dgm:bulletEnabled val="1"/>
        </dgm:presLayoutVars>
      </dgm:prSet>
      <dgm:spPr/>
    </dgm:pt>
    <dgm:pt modelId="{F7716E26-24A2-469D-A3F9-C9D61DDA1137}" type="pres">
      <dgm:prSet presAssocID="{AD0FD53E-BC6C-495E-9B5B-4829DC463FE4}" presName="sibTrans" presStyleLbl="sibTrans1D1" presStyleIdx="0" presStyleCnt="5"/>
      <dgm:spPr/>
    </dgm:pt>
    <dgm:pt modelId="{53CF6C00-72C2-4BA4-AB71-ED999F887060}" type="pres">
      <dgm:prSet presAssocID="{AD0FD53E-BC6C-495E-9B5B-4829DC463FE4}" presName="connectorText" presStyleLbl="sibTrans1D1" presStyleIdx="0" presStyleCnt="5"/>
      <dgm:spPr/>
    </dgm:pt>
    <dgm:pt modelId="{697A7082-D790-4562-B85A-50898A18E981}" type="pres">
      <dgm:prSet presAssocID="{A6D9552A-B458-4289-9057-4CF6EE8791A3}" presName="node" presStyleLbl="node1" presStyleIdx="1" presStyleCnt="6">
        <dgm:presLayoutVars>
          <dgm:bulletEnabled val="1"/>
        </dgm:presLayoutVars>
      </dgm:prSet>
      <dgm:spPr/>
    </dgm:pt>
    <dgm:pt modelId="{BF090AA2-A0A4-45BB-9768-F7576E99A81D}" type="pres">
      <dgm:prSet presAssocID="{E02CCB0F-7433-4097-B06B-D08DC388F4D5}" presName="sibTrans" presStyleLbl="sibTrans1D1" presStyleIdx="1" presStyleCnt="5"/>
      <dgm:spPr/>
    </dgm:pt>
    <dgm:pt modelId="{4ED1EC60-9F54-4C27-A177-B9C327A35D05}" type="pres">
      <dgm:prSet presAssocID="{E02CCB0F-7433-4097-B06B-D08DC388F4D5}" presName="connectorText" presStyleLbl="sibTrans1D1" presStyleIdx="1" presStyleCnt="5"/>
      <dgm:spPr/>
    </dgm:pt>
    <dgm:pt modelId="{947C252D-CA5F-49FF-AE22-B01B3DE914C5}" type="pres">
      <dgm:prSet presAssocID="{FF6EEBBA-59B4-41D1-A014-FF1AEF831A44}" presName="node" presStyleLbl="node1" presStyleIdx="2" presStyleCnt="6">
        <dgm:presLayoutVars>
          <dgm:bulletEnabled val="1"/>
        </dgm:presLayoutVars>
      </dgm:prSet>
      <dgm:spPr/>
    </dgm:pt>
    <dgm:pt modelId="{8DF6CD0A-74A1-497D-A52E-43565D29439B}" type="pres">
      <dgm:prSet presAssocID="{E959D12D-A7CD-4302-A6CC-6C7F8A891302}" presName="sibTrans" presStyleLbl="sibTrans1D1" presStyleIdx="2" presStyleCnt="5"/>
      <dgm:spPr/>
    </dgm:pt>
    <dgm:pt modelId="{09221D7D-DFC8-417A-9B0C-F257F22CD766}" type="pres">
      <dgm:prSet presAssocID="{E959D12D-A7CD-4302-A6CC-6C7F8A891302}" presName="connectorText" presStyleLbl="sibTrans1D1" presStyleIdx="2" presStyleCnt="5"/>
      <dgm:spPr/>
    </dgm:pt>
    <dgm:pt modelId="{0CB3AB3D-2FE4-44C3-8970-F5A0DF1890F9}" type="pres">
      <dgm:prSet presAssocID="{FD0DD3C6-B2DE-4A88-A65C-1DD70A79A938}" presName="node" presStyleLbl="node1" presStyleIdx="3" presStyleCnt="6">
        <dgm:presLayoutVars>
          <dgm:bulletEnabled val="1"/>
        </dgm:presLayoutVars>
      </dgm:prSet>
      <dgm:spPr/>
    </dgm:pt>
    <dgm:pt modelId="{26881FE7-EFC1-4C2F-A328-7BFAA07C20DF}" type="pres">
      <dgm:prSet presAssocID="{71D00904-2CBF-47F9-A89A-E2F66368153F}" presName="sibTrans" presStyleLbl="sibTrans1D1" presStyleIdx="3" presStyleCnt="5"/>
      <dgm:spPr/>
    </dgm:pt>
    <dgm:pt modelId="{1C8C2306-26DA-4C44-8416-FFAD2173D9D5}" type="pres">
      <dgm:prSet presAssocID="{71D00904-2CBF-47F9-A89A-E2F66368153F}" presName="connectorText" presStyleLbl="sibTrans1D1" presStyleIdx="3" presStyleCnt="5"/>
      <dgm:spPr/>
    </dgm:pt>
    <dgm:pt modelId="{AC760857-756D-47FE-921D-A6F8648AD393}" type="pres">
      <dgm:prSet presAssocID="{30947860-665B-4597-8346-04C03112AD5E}" presName="node" presStyleLbl="node1" presStyleIdx="4" presStyleCnt="6">
        <dgm:presLayoutVars>
          <dgm:bulletEnabled val="1"/>
        </dgm:presLayoutVars>
      </dgm:prSet>
      <dgm:spPr/>
    </dgm:pt>
    <dgm:pt modelId="{E37A6AD7-C2FC-4027-92E9-C583D529B3CA}" type="pres">
      <dgm:prSet presAssocID="{00DEF3D0-B476-43A1-A4F9-338517EFB68C}" presName="sibTrans" presStyleLbl="sibTrans1D1" presStyleIdx="4" presStyleCnt="5"/>
      <dgm:spPr/>
    </dgm:pt>
    <dgm:pt modelId="{1C3B16ED-6196-436D-AA20-647EE6314018}" type="pres">
      <dgm:prSet presAssocID="{00DEF3D0-B476-43A1-A4F9-338517EFB68C}" presName="connectorText" presStyleLbl="sibTrans1D1" presStyleIdx="4" presStyleCnt="5"/>
      <dgm:spPr/>
    </dgm:pt>
    <dgm:pt modelId="{3F739766-9BE1-4850-88B6-CDFF53E827DF}" type="pres">
      <dgm:prSet presAssocID="{9B3CF9D9-5DF3-40A6-85C2-B4D15C574447}" presName="node" presStyleLbl="node1" presStyleIdx="5" presStyleCnt="6">
        <dgm:presLayoutVars>
          <dgm:bulletEnabled val="1"/>
        </dgm:presLayoutVars>
      </dgm:prSet>
      <dgm:spPr/>
    </dgm:pt>
  </dgm:ptLst>
  <dgm:cxnLst>
    <dgm:cxn modelId="{48572902-E87A-4D02-8596-1410EF5F1058}" type="presOf" srcId="{AD0FD53E-BC6C-495E-9B5B-4829DC463FE4}" destId="{F7716E26-24A2-469D-A3F9-C9D61DDA1137}" srcOrd="0" destOrd="0" presId="urn:microsoft.com/office/officeart/2016/7/layout/RepeatingBendingProcessNew"/>
    <dgm:cxn modelId="{F92CA20C-4D27-46EC-A29E-9BD811B72FC2}" srcId="{8432CA80-F1A7-49A4-8777-3BD62674E05E}" destId="{FD0DD3C6-B2DE-4A88-A65C-1DD70A79A938}" srcOrd="3" destOrd="0" parTransId="{04A7BBA1-50F1-485B-97FB-4C52B21AF012}" sibTransId="{71D00904-2CBF-47F9-A89A-E2F66368153F}"/>
    <dgm:cxn modelId="{1167D725-CABA-4AB3-8321-31CD6B115610}" type="presOf" srcId="{E02CCB0F-7433-4097-B06B-D08DC388F4D5}" destId="{4ED1EC60-9F54-4C27-A177-B9C327A35D05}" srcOrd="1" destOrd="0" presId="urn:microsoft.com/office/officeart/2016/7/layout/RepeatingBendingProcessNew"/>
    <dgm:cxn modelId="{AAA2A033-053B-4BA5-AE47-56ACB1327E0B}" type="presOf" srcId="{71D00904-2CBF-47F9-A89A-E2F66368153F}" destId="{26881FE7-EFC1-4C2F-A328-7BFAA07C20DF}" srcOrd="0" destOrd="0" presId="urn:microsoft.com/office/officeart/2016/7/layout/RepeatingBendingProcessNew"/>
    <dgm:cxn modelId="{E0694041-C55B-42A9-AAB3-57FC119FFBEA}" type="presOf" srcId="{00DEF3D0-B476-43A1-A4F9-338517EFB68C}" destId="{1C3B16ED-6196-436D-AA20-647EE6314018}" srcOrd="1" destOrd="0" presId="urn:microsoft.com/office/officeart/2016/7/layout/RepeatingBendingProcessNew"/>
    <dgm:cxn modelId="{AA890C44-2CE8-4617-904D-56F48D71D785}" type="presOf" srcId="{43307D18-B3AB-4BC4-8C25-71CFDBAC2B6D}" destId="{696ED3B3-58D8-41CF-A5D6-19690A5EDF7B}" srcOrd="0" destOrd="0" presId="urn:microsoft.com/office/officeart/2016/7/layout/RepeatingBendingProcessNew"/>
    <dgm:cxn modelId="{29124766-9854-4E84-9EE7-B64640C9CE48}" type="presOf" srcId="{096688B1-E327-40AA-B4FD-5157BF58E612}" destId="{AC760857-756D-47FE-921D-A6F8648AD393}" srcOrd="0" destOrd="1" presId="urn:microsoft.com/office/officeart/2016/7/layout/RepeatingBendingProcessNew"/>
    <dgm:cxn modelId="{8D590769-F44E-4007-BD58-58F8795352CB}" type="presOf" srcId="{FF6EEBBA-59B4-41D1-A014-FF1AEF831A44}" destId="{947C252D-CA5F-49FF-AE22-B01B3DE914C5}" srcOrd="0" destOrd="0" presId="urn:microsoft.com/office/officeart/2016/7/layout/RepeatingBendingProcessNew"/>
    <dgm:cxn modelId="{F1CF546B-8C92-4852-9B9F-8E1FD58C8F31}" type="presOf" srcId="{E959D12D-A7CD-4302-A6CC-6C7F8A891302}" destId="{09221D7D-DFC8-417A-9B0C-F257F22CD766}" srcOrd="1" destOrd="0" presId="urn:microsoft.com/office/officeart/2016/7/layout/RepeatingBendingProcessNew"/>
    <dgm:cxn modelId="{1AEFDA6C-90C1-42B1-B087-FBE2870A98FD}" srcId="{30947860-665B-4597-8346-04C03112AD5E}" destId="{096688B1-E327-40AA-B4FD-5157BF58E612}" srcOrd="0" destOrd="0" parTransId="{1C2B1682-D9F7-464C-B7B3-3660452A56B3}" sibTransId="{BCBA88B4-090B-4642-ABF0-A03C0206462E}"/>
    <dgm:cxn modelId="{A918346E-9533-49B0-8891-668DB71024B4}" srcId="{8432CA80-F1A7-49A4-8777-3BD62674E05E}" destId="{9B3CF9D9-5DF3-40A6-85C2-B4D15C574447}" srcOrd="5" destOrd="0" parTransId="{9F923949-0B7D-499C-8D12-170A72A5AD0D}" sibTransId="{843CFEF4-3B49-47B2-A9E0-6191452915D1}"/>
    <dgm:cxn modelId="{CA6A2A70-0C8B-4092-AE42-BAEF351619D4}" srcId="{8432CA80-F1A7-49A4-8777-3BD62674E05E}" destId="{FF6EEBBA-59B4-41D1-A014-FF1AEF831A44}" srcOrd="2" destOrd="0" parTransId="{B0573253-FCB1-445A-8A1A-F6B25D01BA1A}" sibTransId="{E959D12D-A7CD-4302-A6CC-6C7F8A891302}"/>
    <dgm:cxn modelId="{77E2E454-5641-4F8E-AE0E-F3C1470CB3C1}" type="presOf" srcId="{E959D12D-A7CD-4302-A6CC-6C7F8A891302}" destId="{8DF6CD0A-74A1-497D-A52E-43565D29439B}" srcOrd="0" destOrd="0" presId="urn:microsoft.com/office/officeart/2016/7/layout/RepeatingBendingProcessNew"/>
    <dgm:cxn modelId="{18B75057-D8AC-4303-AAE8-9B19CE7D0EED}" type="presOf" srcId="{8432CA80-F1A7-49A4-8777-3BD62674E05E}" destId="{1FC7FADD-8E5C-4A3F-BBC2-6F43317F4950}" srcOrd="0" destOrd="0" presId="urn:microsoft.com/office/officeart/2016/7/layout/RepeatingBendingProcessNew"/>
    <dgm:cxn modelId="{44139C80-6EB4-4010-8817-931F64A625AB}" srcId="{8432CA80-F1A7-49A4-8777-3BD62674E05E}" destId="{30947860-665B-4597-8346-04C03112AD5E}" srcOrd="4" destOrd="0" parTransId="{39FF2D7E-B9BA-4003-AFBA-4FC1DB0CB834}" sibTransId="{00DEF3D0-B476-43A1-A4F9-338517EFB68C}"/>
    <dgm:cxn modelId="{B91CDA82-E315-4526-B146-17057E1A40DF}" type="presOf" srcId="{71D00904-2CBF-47F9-A89A-E2F66368153F}" destId="{1C8C2306-26DA-4C44-8416-FFAD2173D9D5}" srcOrd="1" destOrd="0" presId="urn:microsoft.com/office/officeart/2016/7/layout/RepeatingBendingProcessNew"/>
    <dgm:cxn modelId="{0D59A895-6F9C-44C5-BE8A-DAFD5BF6FB0E}" type="presOf" srcId="{FD0DD3C6-B2DE-4A88-A65C-1DD70A79A938}" destId="{0CB3AB3D-2FE4-44C3-8970-F5A0DF1890F9}" srcOrd="0" destOrd="0" presId="urn:microsoft.com/office/officeart/2016/7/layout/RepeatingBendingProcessNew"/>
    <dgm:cxn modelId="{C71E1099-88EF-441E-855A-7A6AF72733F7}" type="presOf" srcId="{9B3CF9D9-5DF3-40A6-85C2-B4D15C574447}" destId="{3F739766-9BE1-4850-88B6-CDFF53E827DF}" srcOrd="0" destOrd="0" presId="urn:microsoft.com/office/officeart/2016/7/layout/RepeatingBendingProcessNew"/>
    <dgm:cxn modelId="{2AB4439C-C4D6-4D26-9918-7795FFA4B180}" type="presOf" srcId="{00DEF3D0-B476-43A1-A4F9-338517EFB68C}" destId="{E37A6AD7-C2FC-4027-92E9-C583D529B3CA}" srcOrd="0" destOrd="0" presId="urn:microsoft.com/office/officeart/2016/7/layout/RepeatingBendingProcessNew"/>
    <dgm:cxn modelId="{A06143BF-CDC2-4B95-AD78-D2BE0DDDEA80}" type="presOf" srcId="{E02CCB0F-7433-4097-B06B-D08DC388F4D5}" destId="{BF090AA2-A0A4-45BB-9768-F7576E99A81D}" srcOrd="0" destOrd="0" presId="urn:microsoft.com/office/officeart/2016/7/layout/RepeatingBendingProcessNew"/>
    <dgm:cxn modelId="{20730EC1-57C4-48C3-9A17-21B75F5F8464}" srcId="{8432CA80-F1A7-49A4-8777-3BD62674E05E}" destId="{43307D18-B3AB-4BC4-8C25-71CFDBAC2B6D}" srcOrd="0" destOrd="0" parTransId="{D8CFF8C1-388B-4B9B-B74A-3D646625E3E1}" sibTransId="{AD0FD53E-BC6C-495E-9B5B-4829DC463FE4}"/>
    <dgm:cxn modelId="{273E7BD0-3BB6-4DDF-9977-F2825D364EA5}" type="presOf" srcId="{AD0FD53E-BC6C-495E-9B5B-4829DC463FE4}" destId="{53CF6C00-72C2-4BA4-AB71-ED999F887060}" srcOrd="1" destOrd="0" presId="urn:microsoft.com/office/officeart/2016/7/layout/RepeatingBendingProcessNew"/>
    <dgm:cxn modelId="{064AACD4-A172-4CC4-8EED-A801D55F2D05}" type="presOf" srcId="{A6D9552A-B458-4289-9057-4CF6EE8791A3}" destId="{697A7082-D790-4562-B85A-50898A18E981}" srcOrd="0" destOrd="0" presId="urn:microsoft.com/office/officeart/2016/7/layout/RepeatingBendingProcessNew"/>
    <dgm:cxn modelId="{238D6EDC-00B6-436D-AF9F-8DC7E83F1C58}" type="presOf" srcId="{30947860-665B-4597-8346-04C03112AD5E}" destId="{AC760857-756D-47FE-921D-A6F8648AD393}" srcOrd="0" destOrd="0" presId="urn:microsoft.com/office/officeart/2016/7/layout/RepeatingBendingProcessNew"/>
    <dgm:cxn modelId="{5D7527F2-4A86-4ED4-8257-D8D760BFE73E}" srcId="{8432CA80-F1A7-49A4-8777-3BD62674E05E}" destId="{A6D9552A-B458-4289-9057-4CF6EE8791A3}" srcOrd="1" destOrd="0" parTransId="{6934A197-7D69-4BF7-9BF1-4A685B9572E4}" sibTransId="{E02CCB0F-7433-4097-B06B-D08DC388F4D5}"/>
    <dgm:cxn modelId="{B64E75B8-0E01-44D1-9C7B-6A6A8563996A}" type="presParOf" srcId="{1FC7FADD-8E5C-4A3F-BBC2-6F43317F4950}" destId="{696ED3B3-58D8-41CF-A5D6-19690A5EDF7B}" srcOrd="0" destOrd="0" presId="urn:microsoft.com/office/officeart/2016/7/layout/RepeatingBendingProcessNew"/>
    <dgm:cxn modelId="{4E6406D7-446A-4BA9-8F2B-9A7A8142C632}" type="presParOf" srcId="{1FC7FADD-8E5C-4A3F-BBC2-6F43317F4950}" destId="{F7716E26-24A2-469D-A3F9-C9D61DDA1137}" srcOrd="1" destOrd="0" presId="urn:microsoft.com/office/officeart/2016/7/layout/RepeatingBendingProcessNew"/>
    <dgm:cxn modelId="{132CA887-5344-4ACE-BC43-A7B5F05FFBB5}" type="presParOf" srcId="{F7716E26-24A2-469D-A3F9-C9D61DDA1137}" destId="{53CF6C00-72C2-4BA4-AB71-ED999F887060}" srcOrd="0" destOrd="0" presId="urn:microsoft.com/office/officeart/2016/7/layout/RepeatingBendingProcessNew"/>
    <dgm:cxn modelId="{8C442326-D50A-4040-AAC4-16A28275AA70}" type="presParOf" srcId="{1FC7FADD-8E5C-4A3F-BBC2-6F43317F4950}" destId="{697A7082-D790-4562-B85A-50898A18E981}" srcOrd="2" destOrd="0" presId="urn:microsoft.com/office/officeart/2016/7/layout/RepeatingBendingProcessNew"/>
    <dgm:cxn modelId="{16587420-EFEE-4A9D-B4D8-30A16C27C656}" type="presParOf" srcId="{1FC7FADD-8E5C-4A3F-BBC2-6F43317F4950}" destId="{BF090AA2-A0A4-45BB-9768-F7576E99A81D}" srcOrd="3" destOrd="0" presId="urn:microsoft.com/office/officeart/2016/7/layout/RepeatingBendingProcessNew"/>
    <dgm:cxn modelId="{9F8F3844-997E-4DC7-BDA9-639A33452B29}" type="presParOf" srcId="{BF090AA2-A0A4-45BB-9768-F7576E99A81D}" destId="{4ED1EC60-9F54-4C27-A177-B9C327A35D05}" srcOrd="0" destOrd="0" presId="urn:microsoft.com/office/officeart/2016/7/layout/RepeatingBendingProcessNew"/>
    <dgm:cxn modelId="{9654E484-BBC7-4522-A4B2-6C32BB8FC042}" type="presParOf" srcId="{1FC7FADD-8E5C-4A3F-BBC2-6F43317F4950}" destId="{947C252D-CA5F-49FF-AE22-B01B3DE914C5}" srcOrd="4" destOrd="0" presId="urn:microsoft.com/office/officeart/2016/7/layout/RepeatingBendingProcessNew"/>
    <dgm:cxn modelId="{9E9590E8-1595-4021-AD67-BCE1B9149F63}" type="presParOf" srcId="{1FC7FADD-8E5C-4A3F-BBC2-6F43317F4950}" destId="{8DF6CD0A-74A1-497D-A52E-43565D29439B}" srcOrd="5" destOrd="0" presId="urn:microsoft.com/office/officeart/2016/7/layout/RepeatingBendingProcessNew"/>
    <dgm:cxn modelId="{7B22A6D2-F077-4C14-94D2-A3976E0AA41F}" type="presParOf" srcId="{8DF6CD0A-74A1-497D-A52E-43565D29439B}" destId="{09221D7D-DFC8-417A-9B0C-F257F22CD766}" srcOrd="0" destOrd="0" presId="urn:microsoft.com/office/officeart/2016/7/layout/RepeatingBendingProcessNew"/>
    <dgm:cxn modelId="{590D5623-4972-4346-A4B1-A3531836557E}" type="presParOf" srcId="{1FC7FADD-8E5C-4A3F-BBC2-6F43317F4950}" destId="{0CB3AB3D-2FE4-44C3-8970-F5A0DF1890F9}" srcOrd="6" destOrd="0" presId="urn:microsoft.com/office/officeart/2016/7/layout/RepeatingBendingProcessNew"/>
    <dgm:cxn modelId="{79C36B71-CE13-4623-B251-0907CFE202F4}" type="presParOf" srcId="{1FC7FADD-8E5C-4A3F-BBC2-6F43317F4950}" destId="{26881FE7-EFC1-4C2F-A328-7BFAA07C20DF}" srcOrd="7" destOrd="0" presId="urn:microsoft.com/office/officeart/2016/7/layout/RepeatingBendingProcessNew"/>
    <dgm:cxn modelId="{647AA424-1F3E-489B-AA1A-308F747BEABB}" type="presParOf" srcId="{26881FE7-EFC1-4C2F-A328-7BFAA07C20DF}" destId="{1C8C2306-26DA-4C44-8416-FFAD2173D9D5}" srcOrd="0" destOrd="0" presId="urn:microsoft.com/office/officeart/2016/7/layout/RepeatingBendingProcessNew"/>
    <dgm:cxn modelId="{AF349069-DA1C-4DA3-B8CE-45A636E25D40}" type="presParOf" srcId="{1FC7FADD-8E5C-4A3F-BBC2-6F43317F4950}" destId="{AC760857-756D-47FE-921D-A6F8648AD393}" srcOrd="8" destOrd="0" presId="urn:microsoft.com/office/officeart/2016/7/layout/RepeatingBendingProcessNew"/>
    <dgm:cxn modelId="{8D2AD01F-E11F-4565-A5A4-341126AD1389}" type="presParOf" srcId="{1FC7FADD-8E5C-4A3F-BBC2-6F43317F4950}" destId="{E37A6AD7-C2FC-4027-92E9-C583D529B3CA}" srcOrd="9" destOrd="0" presId="urn:microsoft.com/office/officeart/2016/7/layout/RepeatingBendingProcessNew"/>
    <dgm:cxn modelId="{334A96E8-27DA-49F4-AD5B-2B1C6523DCA4}" type="presParOf" srcId="{E37A6AD7-C2FC-4027-92E9-C583D529B3CA}" destId="{1C3B16ED-6196-436D-AA20-647EE6314018}" srcOrd="0" destOrd="0" presId="urn:microsoft.com/office/officeart/2016/7/layout/RepeatingBendingProcessNew"/>
    <dgm:cxn modelId="{E3ABE5AB-108B-486E-94C0-AF54AADD90A5}" type="presParOf" srcId="{1FC7FADD-8E5C-4A3F-BBC2-6F43317F4950}" destId="{3F739766-9BE1-4850-88B6-CDFF53E827D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087-3929-46CE-B620-0A17073807F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D199-D8B2-48B1-90E5-BFA99C953949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6FA78-FF06-4DF4-AFBA-AD4A8314A7E7}">
      <dsp:nvSpPr>
        <dsp:cNvPr id="0" name=""/>
        <dsp:cNvSpPr/>
      </dsp:nvSpPr>
      <dsp:spPr>
        <a:xfrm>
          <a:off x="799588" y="502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CLEANING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502"/>
        <a:ext cx="2931121" cy="692284"/>
      </dsp:txXfrm>
    </dsp:sp>
    <dsp:sp modelId="{779A83B1-79A3-492F-95BA-5FD4F3986347}">
      <dsp:nvSpPr>
        <dsp:cNvPr id="0" name=""/>
        <dsp:cNvSpPr/>
      </dsp:nvSpPr>
      <dsp:spPr>
        <a:xfrm>
          <a:off x="3730710" y="502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Cleaning the dataset to make sure they are no null values in it.</a:t>
          </a:r>
        </a:p>
      </dsp:txBody>
      <dsp:txXfrm>
        <a:off x="3730710" y="502"/>
        <a:ext cx="2782893" cy="692284"/>
      </dsp:txXfrm>
    </dsp:sp>
    <dsp:sp modelId="{20DBC161-E882-4406-8533-F4BAA865C2A5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C4821-8431-4A26-969B-5BCFD5CB7C2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5A4C-327C-4CFC-BB58-2B601084D297}">
      <dsp:nvSpPr>
        <dsp:cNvPr id="0" name=""/>
        <dsp:cNvSpPr/>
      </dsp:nvSpPr>
      <dsp:spPr>
        <a:xfrm>
          <a:off x="799588" y="865858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UNDERSTANDING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865858"/>
        <a:ext cx="2931121" cy="692284"/>
      </dsp:txXfrm>
    </dsp:sp>
    <dsp:sp modelId="{F9B07CA5-12E9-41D4-81E6-382A1DD51923}">
      <dsp:nvSpPr>
        <dsp:cNvPr id="0" name=""/>
        <dsp:cNvSpPr/>
      </dsp:nvSpPr>
      <dsp:spPr>
        <a:xfrm>
          <a:off x="3730710" y="865858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haroni"/>
            </a:rPr>
            <a:t>Understanding the dataset and analyzing every column and their relations with each other.</a:t>
          </a:r>
        </a:p>
      </dsp:txBody>
      <dsp:txXfrm>
        <a:off x="3730710" y="865858"/>
        <a:ext cx="2782893" cy="692284"/>
      </dsp:txXfrm>
    </dsp:sp>
    <dsp:sp modelId="{BD40BA27-EAF1-4A44-9527-D0D7B1A67C34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8BFFA-C693-46B6-918F-B6E439F12B1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DB061-C60F-41C3-931B-72E5BAB356B5}">
      <dsp:nvSpPr>
        <dsp:cNvPr id="0" name=""/>
        <dsp:cNvSpPr/>
      </dsp:nvSpPr>
      <dsp:spPr>
        <a:xfrm>
          <a:off x="799588" y="1731214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GETTING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1731214"/>
        <a:ext cx="2931121" cy="692284"/>
      </dsp:txXfrm>
    </dsp:sp>
    <dsp:sp modelId="{EE6A414B-28A3-4F29-AE49-51B1CB96FD95}">
      <dsp:nvSpPr>
        <dsp:cNvPr id="0" name=""/>
        <dsp:cNvSpPr/>
      </dsp:nvSpPr>
      <dsp:spPr>
        <a:xfrm>
          <a:off x="3730710" y="1731214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Getting the visualizations for every attribute in the dataset.</a:t>
          </a:r>
        </a:p>
      </dsp:txBody>
      <dsp:txXfrm>
        <a:off x="3730710" y="1731214"/>
        <a:ext cx="2782893" cy="692284"/>
      </dsp:txXfrm>
    </dsp:sp>
    <dsp:sp modelId="{1CD60CB9-5255-4C33-AADF-29E600C9947C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BF69E-C59B-479B-A8FF-2FD15557DF73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25C63-29C0-45EC-A1FB-42E8D2B0D698}">
      <dsp:nvSpPr>
        <dsp:cNvPr id="0" name=""/>
        <dsp:cNvSpPr/>
      </dsp:nvSpPr>
      <dsp:spPr>
        <a:xfrm>
          <a:off x="799588" y="2596570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PERFORMING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2596570"/>
        <a:ext cx="2931121" cy="692284"/>
      </dsp:txXfrm>
    </dsp:sp>
    <dsp:sp modelId="{20EA3817-D26C-4BEB-BC04-216E2E25E76C}">
      <dsp:nvSpPr>
        <dsp:cNvPr id="0" name=""/>
        <dsp:cNvSpPr/>
      </dsp:nvSpPr>
      <dsp:spPr>
        <a:xfrm>
          <a:off x="3730710" y="2596570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Performing Sampling for a column to perceive the difference between sample and population</a:t>
          </a:r>
        </a:p>
      </dsp:txBody>
      <dsp:txXfrm>
        <a:off x="3730710" y="2596570"/>
        <a:ext cx="2782893" cy="692284"/>
      </dsp:txXfrm>
    </dsp:sp>
    <dsp:sp modelId="{181E2775-AD56-44EA-8702-0649C18E2DA5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8781C-A6B0-4F5B-B04F-0E0FF5F9F04F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7988E-7A84-4024-8BB7-E44782BBC80E}">
      <dsp:nvSpPr>
        <dsp:cNvPr id="0" name=""/>
        <dsp:cNvSpPr/>
      </dsp:nvSpPr>
      <dsp:spPr>
        <a:xfrm>
          <a:off x="799588" y="3461926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EXECUTING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3461926"/>
        <a:ext cx="2931121" cy="692284"/>
      </dsp:txXfrm>
    </dsp:sp>
    <dsp:sp modelId="{2A42B2AF-0C57-43DE-A5CC-5A6739EEC9A3}">
      <dsp:nvSpPr>
        <dsp:cNvPr id="0" name=""/>
        <dsp:cNvSpPr/>
      </dsp:nvSpPr>
      <dsp:spPr>
        <a:xfrm>
          <a:off x="3730710" y="3461926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Executing some of the probability and statistical related analysis to get an overview of the data.</a:t>
          </a:r>
        </a:p>
      </dsp:txBody>
      <dsp:txXfrm>
        <a:off x="3730710" y="3461926"/>
        <a:ext cx="2782893" cy="692284"/>
      </dsp:txXfrm>
    </dsp:sp>
    <dsp:sp modelId="{4693ADC6-6087-4BE9-BE03-0CAB09ED853E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859EB-A357-43FB-96D4-D3C80C3B2182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ABD40-0788-4EFD-B4AD-AF5C2BC75E55}">
      <dsp:nvSpPr>
        <dsp:cNvPr id="0" name=""/>
        <dsp:cNvSpPr/>
      </dsp:nvSpPr>
      <dsp:spPr>
        <a:xfrm>
          <a:off x="799588" y="4327282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IDENTIFYING</a:t>
          </a:r>
          <a:endParaRPr lang="en-US" sz="1600" kern="1200" dirty="0">
            <a:latin typeface="Arial"/>
            <a:cs typeface="Arial"/>
          </a:endParaRPr>
        </a:p>
      </dsp:txBody>
      <dsp:txXfrm>
        <a:off x="799588" y="4327282"/>
        <a:ext cx="2931121" cy="692284"/>
      </dsp:txXfrm>
    </dsp:sp>
    <dsp:sp modelId="{B275772B-0D5B-48BE-9514-9AC41F2BCAE1}">
      <dsp:nvSpPr>
        <dsp:cNvPr id="0" name=""/>
        <dsp:cNvSpPr/>
      </dsp:nvSpPr>
      <dsp:spPr>
        <a:xfrm>
          <a:off x="3730710" y="4327282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Identifying the distribution of attributes and obtain the confidence intervals for population.</a:t>
          </a:r>
        </a:p>
      </dsp:txBody>
      <dsp:txXfrm>
        <a:off x="3730710" y="4327282"/>
        <a:ext cx="2782893" cy="692284"/>
      </dsp:txXfrm>
    </dsp:sp>
    <dsp:sp modelId="{45D3A68E-B9B8-4B47-B155-3DF1DC5FF82A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E817A-BCFF-4864-9EED-D9AD83B3067C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F06B5-F48B-4C85-9833-9964330B8E94}">
      <dsp:nvSpPr>
        <dsp:cNvPr id="0" name=""/>
        <dsp:cNvSpPr/>
      </dsp:nvSpPr>
      <dsp:spPr>
        <a:xfrm>
          <a:off x="799588" y="5192638"/>
          <a:ext cx="2931121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Calibri Light"/>
            </a:rPr>
            <a:t>CARRYING</a:t>
          </a:r>
        </a:p>
      </dsp:txBody>
      <dsp:txXfrm>
        <a:off x="799588" y="5192638"/>
        <a:ext cx="2931121" cy="692284"/>
      </dsp:txXfrm>
    </dsp:sp>
    <dsp:sp modelId="{01D79694-602B-4793-A73B-524C5123D240}">
      <dsp:nvSpPr>
        <dsp:cNvPr id="0" name=""/>
        <dsp:cNvSpPr/>
      </dsp:nvSpPr>
      <dsp:spPr>
        <a:xfrm>
          <a:off x="3730710" y="5192638"/>
          <a:ext cx="2782893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/>
              <a:cs typeface="Arial"/>
            </a:rPr>
            <a:t>Carrying Hypothesis testing procedure to evaluate which hypothesis is best supported by the sample data.</a:t>
          </a:r>
        </a:p>
      </dsp:txBody>
      <dsp:txXfrm>
        <a:off x="3730710" y="5192638"/>
        <a:ext cx="2782893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6422-DB0B-4858-9690-71A3CBDE06B0}">
      <dsp:nvSpPr>
        <dsp:cNvPr id="0" name=""/>
        <dsp:cNvSpPr/>
      </dsp:nvSpPr>
      <dsp:spPr>
        <a:xfrm>
          <a:off x="0" y="0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68D80-4BD7-4BD7-8E52-F5B4ECA2E93C}">
      <dsp:nvSpPr>
        <dsp:cNvPr id="0" name=""/>
        <dsp:cNvSpPr/>
      </dsp:nvSpPr>
      <dsp:spPr>
        <a:xfrm>
          <a:off x="0" y="0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Latitude</a:t>
          </a:r>
          <a:r>
            <a:rPr lang="en-US" sz="2000" kern="1200" dirty="0"/>
            <a:t> and </a:t>
          </a:r>
          <a:r>
            <a:rPr lang="en-US" sz="2000" b="1" kern="1200" dirty="0"/>
            <a:t>Longitude </a:t>
          </a:r>
          <a:r>
            <a:rPr lang="en-US" sz="2000" kern="1200" dirty="0"/>
            <a:t>which are used to specify the location.</a:t>
          </a:r>
        </a:p>
      </dsp:txBody>
      <dsp:txXfrm>
        <a:off x="0" y="0"/>
        <a:ext cx="6995993" cy="738488"/>
      </dsp:txXfrm>
    </dsp:sp>
    <dsp:sp modelId="{E7B67692-1CC5-4856-9F1E-2FC458206779}">
      <dsp:nvSpPr>
        <dsp:cNvPr id="0" name=""/>
        <dsp:cNvSpPr/>
      </dsp:nvSpPr>
      <dsp:spPr>
        <a:xfrm>
          <a:off x="0" y="738488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A5B95-2072-4120-9A4D-74FFDA151868}">
      <dsp:nvSpPr>
        <dsp:cNvPr id="0" name=""/>
        <dsp:cNvSpPr/>
      </dsp:nvSpPr>
      <dsp:spPr>
        <a:xfrm>
          <a:off x="0" y="738488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HousingMedianAge</a:t>
          </a:r>
          <a:r>
            <a:rPr lang="en-US" sz="2000" b="1" kern="1200" dirty="0"/>
            <a:t> </a:t>
          </a:r>
          <a:r>
            <a:rPr lang="en-US" sz="2000" kern="1200" dirty="0"/>
            <a:t>: Median age of the house with in a block. A lower number specifies the newer Building.</a:t>
          </a:r>
        </a:p>
      </dsp:txBody>
      <dsp:txXfrm>
        <a:off x="0" y="738488"/>
        <a:ext cx="6995993" cy="738488"/>
      </dsp:txXfrm>
    </dsp:sp>
    <dsp:sp modelId="{7439EF96-58AC-470E-B820-69DDE0686517}">
      <dsp:nvSpPr>
        <dsp:cNvPr id="0" name=""/>
        <dsp:cNvSpPr/>
      </dsp:nvSpPr>
      <dsp:spPr>
        <a:xfrm>
          <a:off x="0" y="1476976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8AA46-6623-4A99-A036-61F40B4F7EF8}">
      <dsp:nvSpPr>
        <dsp:cNvPr id="0" name=""/>
        <dsp:cNvSpPr/>
      </dsp:nvSpPr>
      <dsp:spPr>
        <a:xfrm>
          <a:off x="0" y="1476976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TotalRooms</a:t>
          </a:r>
          <a:r>
            <a:rPr lang="en-US" sz="2000" b="1" kern="1200" dirty="0"/>
            <a:t> </a:t>
          </a:r>
          <a:r>
            <a:rPr lang="en-US" sz="2000" kern="1200" dirty="0"/>
            <a:t>: Total number of rooms within a block.</a:t>
          </a:r>
        </a:p>
      </dsp:txBody>
      <dsp:txXfrm>
        <a:off x="0" y="1476976"/>
        <a:ext cx="6995993" cy="738488"/>
      </dsp:txXfrm>
    </dsp:sp>
    <dsp:sp modelId="{DD210622-8FA4-4B00-8EBD-F867AB590214}">
      <dsp:nvSpPr>
        <dsp:cNvPr id="0" name=""/>
        <dsp:cNvSpPr/>
      </dsp:nvSpPr>
      <dsp:spPr>
        <a:xfrm>
          <a:off x="0" y="2215464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EB1A2-4D0C-45AE-9D2A-DD9F32CB4DDA}">
      <dsp:nvSpPr>
        <dsp:cNvPr id="0" name=""/>
        <dsp:cNvSpPr/>
      </dsp:nvSpPr>
      <dsp:spPr>
        <a:xfrm>
          <a:off x="0" y="2215464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TotalBedRooms</a:t>
          </a:r>
          <a:r>
            <a:rPr lang="en-US" sz="2000" b="1" kern="1200" dirty="0"/>
            <a:t> </a:t>
          </a:r>
          <a:r>
            <a:rPr lang="en-US" sz="2000" kern="1200" dirty="0"/>
            <a:t>: Total number of bed rooms within a block.</a:t>
          </a:r>
        </a:p>
      </dsp:txBody>
      <dsp:txXfrm>
        <a:off x="0" y="2215464"/>
        <a:ext cx="6995993" cy="738488"/>
      </dsp:txXfrm>
    </dsp:sp>
    <dsp:sp modelId="{6E7E05F8-87B2-4DF0-A19D-DDA7A8FF7F90}">
      <dsp:nvSpPr>
        <dsp:cNvPr id="0" name=""/>
        <dsp:cNvSpPr/>
      </dsp:nvSpPr>
      <dsp:spPr>
        <a:xfrm>
          <a:off x="0" y="2953952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CA8B-4448-4B80-9498-83F9022A40AC}">
      <dsp:nvSpPr>
        <dsp:cNvPr id="0" name=""/>
        <dsp:cNvSpPr/>
      </dsp:nvSpPr>
      <dsp:spPr>
        <a:xfrm>
          <a:off x="0" y="2953952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Population </a:t>
          </a:r>
          <a:r>
            <a:rPr lang="en-US" sz="2000" kern="1200" dirty="0"/>
            <a:t>: Total number of people residing in a block.</a:t>
          </a:r>
        </a:p>
      </dsp:txBody>
      <dsp:txXfrm>
        <a:off x="0" y="2953952"/>
        <a:ext cx="6995993" cy="738488"/>
      </dsp:txXfrm>
    </dsp:sp>
    <dsp:sp modelId="{A73AC1EC-5B60-4287-98FB-D8299CB72437}">
      <dsp:nvSpPr>
        <dsp:cNvPr id="0" name=""/>
        <dsp:cNvSpPr/>
      </dsp:nvSpPr>
      <dsp:spPr>
        <a:xfrm>
          <a:off x="0" y="3692440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1CCBC-DC49-4ED4-B8C3-80D08EE12B78}">
      <dsp:nvSpPr>
        <dsp:cNvPr id="0" name=""/>
        <dsp:cNvSpPr/>
      </dsp:nvSpPr>
      <dsp:spPr>
        <a:xfrm>
          <a:off x="0" y="3692440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Households </a:t>
          </a:r>
          <a:r>
            <a:rPr lang="en-US" sz="2000" kern="1200" dirty="0"/>
            <a:t>: Total number of households for a block.</a:t>
          </a:r>
        </a:p>
      </dsp:txBody>
      <dsp:txXfrm>
        <a:off x="0" y="3692440"/>
        <a:ext cx="6995993" cy="738488"/>
      </dsp:txXfrm>
    </dsp:sp>
    <dsp:sp modelId="{EFA2F75D-DC50-4405-AD8A-21525BD3856B}">
      <dsp:nvSpPr>
        <dsp:cNvPr id="0" name=""/>
        <dsp:cNvSpPr/>
      </dsp:nvSpPr>
      <dsp:spPr>
        <a:xfrm>
          <a:off x="0" y="4430928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04F85-26CA-48A8-B0E0-B3E1809FB9C9}">
      <dsp:nvSpPr>
        <dsp:cNvPr id="0" name=""/>
        <dsp:cNvSpPr/>
      </dsp:nvSpPr>
      <dsp:spPr>
        <a:xfrm>
          <a:off x="0" y="4430928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MedianIncome</a:t>
          </a:r>
          <a:r>
            <a:rPr lang="en-US" sz="2000" b="1" kern="1200" dirty="0"/>
            <a:t> </a:t>
          </a:r>
          <a:r>
            <a:rPr lang="en-US" sz="2000" kern="1200" dirty="0"/>
            <a:t>: Median Income per month for the households within a blocks of houses(measured in thousands of US dollars)</a:t>
          </a:r>
        </a:p>
      </dsp:txBody>
      <dsp:txXfrm>
        <a:off x="0" y="4430928"/>
        <a:ext cx="6995993" cy="738488"/>
      </dsp:txXfrm>
    </dsp:sp>
    <dsp:sp modelId="{DB4C3469-2BDB-406C-8B9B-E4E8ADD2150C}">
      <dsp:nvSpPr>
        <dsp:cNvPr id="0" name=""/>
        <dsp:cNvSpPr/>
      </dsp:nvSpPr>
      <dsp:spPr>
        <a:xfrm>
          <a:off x="0" y="5169416"/>
          <a:ext cx="69959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399C-92C3-4034-B3FF-F9F6D76F66B7}">
      <dsp:nvSpPr>
        <dsp:cNvPr id="0" name=""/>
        <dsp:cNvSpPr/>
      </dsp:nvSpPr>
      <dsp:spPr>
        <a:xfrm>
          <a:off x="0" y="5169416"/>
          <a:ext cx="6995993" cy="73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MedianHouseValue</a:t>
          </a:r>
          <a:r>
            <a:rPr lang="en-US" sz="2000" b="1" kern="1200" dirty="0"/>
            <a:t> </a:t>
          </a:r>
          <a:r>
            <a:rPr lang="en-US" sz="2000" kern="1200" dirty="0"/>
            <a:t>: Median house value for households with in a block(measured in tens US dollars)</a:t>
          </a:r>
        </a:p>
      </dsp:txBody>
      <dsp:txXfrm>
        <a:off x="0" y="5169416"/>
        <a:ext cx="6995993" cy="738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56954-13D8-45CE-9734-0859BD6D07D4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A9F6-9B91-4C38-B011-5305A3DA6FE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6201-7632-4952-91E4-DB9F23836237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Calibri Light"/>
            </a:rPr>
            <a:t>Sample mean= 28.6692</a:t>
          </a:r>
        </a:p>
      </dsp:txBody>
      <dsp:txXfrm>
        <a:off x="799588" y="502"/>
        <a:ext cx="5714015" cy="692284"/>
      </dsp:txXfrm>
    </dsp:sp>
    <dsp:sp modelId="{6182ABD9-87EB-47CE-999D-4DEB889DEE9B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292B0-C243-429A-8B66-3DC2731049E4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F6168-F2BA-4462-B6CA-7913029234A9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Calibri Light"/>
            </a:rPr>
            <a:t>Sample size =100</a:t>
          </a:r>
        </a:p>
      </dsp:txBody>
      <dsp:txXfrm>
        <a:off x="799588" y="865858"/>
        <a:ext cx="5714015" cy="692284"/>
      </dsp:txXfrm>
    </dsp:sp>
    <dsp:sp modelId="{4163CA26-267C-42FA-A8BC-3F14CE28539F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A4CF2-3E40-4C5C-BC30-70492B75D429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B07AA-A296-4EC5-A0EE-B25C13C4E705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Calibri Light"/>
            </a:rPr>
            <a:t>Standard deviation </a:t>
          </a:r>
          <a:r>
            <a:rPr lang="en-US" sz="1600" kern="1200" dirty="0"/>
            <a:t>= 12.58557</a:t>
          </a:r>
        </a:p>
      </dsp:txBody>
      <dsp:txXfrm>
        <a:off x="799588" y="1731214"/>
        <a:ext cx="5714015" cy="692284"/>
      </dsp:txXfrm>
    </dsp:sp>
    <dsp:sp modelId="{94DCCC8D-25CC-4237-A770-C35562934248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F7961-AB2D-4CFC-9175-CB154CCFD08D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79C2-661B-48D6-97BF-7C43BFEE592F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= 2.367086</a:t>
          </a:r>
        </a:p>
      </dsp:txBody>
      <dsp:txXfrm>
        <a:off x="799588" y="2596570"/>
        <a:ext cx="5714015" cy="692284"/>
      </dsp:txXfrm>
    </dsp:sp>
    <dsp:sp modelId="{A186C43B-CE96-4663-B0B6-79CC06449F34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6F203-8680-42AB-805A-984F0B2629E0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0EC6-0BAD-440D-BAB6-ABB336E28D90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Left = 26.15451</a:t>
          </a:r>
        </a:p>
      </dsp:txBody>
      <dsp:txXfrm>
        <a:off x="799588" y="3461926"/>
        <a:ext cx="5714015" cy="692284"/>
      </dsp:txXfrm>
    </dsp:sp>
    <dsp:sp modelId="{C68682A8-E4CD-4095-AD2C-610509A0FC3D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11104-C558-48F0-855D-81735D6F0654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79DB-34CD-48AE-8AB0-4856EEE69166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Right = 30.88869</a:t>
          </a:r>
        </a:p>
      </dsp:txBody>
      <dsp:txXfrm>
        <a:off x="799588" y="4327282"/>
        <a:ext cx="5714015" cy="692284"/>
      </dsp:txXfrm>
    </dsp:sp>
    <dsp:sp modelId="{C32AD659-8597-4AFF-94FD-DC0D82A1519D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011C9-F569-426F-8267-B685C4AD5316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3CBAF-F533-490D-9EBA-554B0D5FEE84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From the above values it can concluded that the confidence interval is 26.15451&lt; population mean &lt; 30.88869 for 97% CI.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16E26-24A2-469D-A3F9-C9D61DDA1137}">
      <dsp:nvSpPr>
        <dsp:cNvPr id="0" name=""/>
        <dsp:cNvSpPr/>
      </dsp:nvSpPr>
      <dsp:spPr>
        <a:xfrm>
          <a:off x="2955815" y="737644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780372"/>
        <a:ext cx="29918" cy="5983"/>
      </dsp:txXfrm>
    </dsp:sp>
    <dsp:sp modelId="{696ED3B3-58D8-41CF-A5D6-19690A5EDF7B}">
      <dsp:nvSpPr>
        <dsp:cNvPr id="0" name=""/>
        <dsp:cNvSpPr/>
      </dsp:nvSpPr>
      <dsp:spPr>
        <a:xfrm>
          <a:off x="355990" y="2876"/>
          <a:ext cx="2601625" cy="1560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1: Creating a sample</a:t>
          </a:r>
        </a:p>
      </dsp:txBody>
      <dsp:txXfrm>
        <a:off x="355990" y="2876"/>
        <a:ext cx="2601625" cy="1560975"/>
      </dsp:txXfrm>
    </dsp:sp>
    <dsp:sp modelId="{BF090AA2-A0A4-45BB-9768-F7576E99A81D}">
      <dsp:nvSpPr>
        <dsp:cNvPr id="0" name=""/>
        <dsp:cNvSpPr/>
      </dsp:nvSpPr>
      <dsp:spPr>
        <a:xfrm>
          <a:off x="1656802" y="1562051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1842946"/>
        <a:ext cx="162773" cy="5983"/>
      </dsp:txXfrm>
    </dsp:sp>
    <dsp:sp modelId="{697A7082-D790-4562-B85A-50898A18E981}">
      <dsp:nvSpPr>
        <dsp:cNvPr id="0" name=""/>
        <dsp:cNvSpPr/>
      </dsp:nvSpPr>
      <dsp:spPr>
        <a:xfrm>
          <a:off x="3555988" y="2876"/>
          <a:ext cx="2601625" cy="15609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 already created a sample and we are using the same sample</a:t>
          </a:r>
        </a:p>
      </dsp:txBody>
      <dsp:txXfrm>
        <a:off x="3555988" y="2876"/>
        <a:ext cx="2601625" cy="1560975"/>
      </dsp:txXfrm>
    </dsp:sp>
    <dsp:sp modelId="{8DF6CD0A-74A1-497D-A52E-43565D29439B}">
      <dsp:nvSpPr>
        <dsp:cNvPr id="0" name=""/>
        <dsp:cNvSpPr/>
      </dsp:nvSpPr>
      <dsp:spPr>
        <a:xfrm>
          <a:off x="2955815" y="2896993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2939721"/>
        <a:ext cx="29918" cy="5983"/>
      </dsp:txXfrm>
    </dsp:sp>
    <dsp:sp modelId="{947C252D-CA5F-49FF-AE22-B01B3DE914C5}">
      <dsp:nvSpPr>
        <dsp:cNvPr id="0" name=""/>
        <dsp:cNvSpPr/>
      </dsp:nvSpPr>
      <dsp:spPr>
        <a:xfrm>
          <a:off x="355990" y="2162225"/>
          <a:ext cx="2601625" cy="15609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2: Considering the significance value is alpha=0.01</a:t>
          </a:r>
        </a:p>
      </dsp:txBody>
      <dsp:txXfrm>
        <a:off x="355990" y="2162225"/>
        <a:ext cx="2601625" cy="1560975"/>
      </dsp:txXfrm>
    </dsp:sp>
    <dsp:sp modelId="{26881FE7-EFC1-4C2F-A328-7BFAA07C20DF}">
      <dsp:nvSpPr>
        <dsp:cNvPr id="0" name=""/>
        <dsp:cNvSpPr/>
      </dsp:nvSpPr>
      <dsp:spPr>
        <a:xfrm>
          <a:off x="1656802" y="3721400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4002295"/>
        <a:ext cx="162773" cy="5983"/>
      </dsp:txXfrm>
    </dsp:sp>
    <dsp:sp modelId="{0CB3AB3D-2FE4-44C3-8970-F5A0DF1890F9}">
      <dsp:nvSpPr>
        <dsp:cNvPr id="0" name=""/>
        <dsp:cNvSpPr/>
      </dsp:nvSpPr>
      <dsp:spPr>
        <a:xfrm>
          <a:off x="3555988" y="2162225"/>
          <a:ext cx="2601625" cy="15609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3: Calculating the value of z</a:t>
          </a:r>
        </a:p>
      </dsp:txBody>
      <dsp:txXfrm>
        <a:off x="3555988" y="2162225"/>
        <a:ext cx="2601625" cy="1560975"/>
      </dsp:txXfrm>
    </dsp:sp>
    <dsp:sp modelId="{E37A6AD7-C2FC-4027-92E9-C583D529B3CA}">
      <dsp:nvSpPr>
        <dsp:cNvPr id="0" name=""/>
        <dsp:cNvSpPr/>
      </dsp:nvSpPr>
      <dsp:spPr>
        <a:xfrm>
          <a:off x="2955815" y="5056341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5099069"/>
        <a:ext cx="29918" cy="5983"/>
      </dsp:txXfrm>
    </dsp:sp>
    <dsp:sp modelId="{AC760857-756D-47FE-921D-A6F8648AD393}">
      <dsp:nvSpPr>
        <dsp:cNvPr id="0" name=""/>
        <dsp:cNvSpPr/>
      </dsp:nvSpPr>
      <dsp:spPr>
        <a:xfrm>
          <a:off x="355990" y="4321574"/>
          <a:ext cx="2601625" cy="15609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 =0.01039216 from 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Since the z-value lies within the range [−1.96, 1.96], we thus fail to reject null hypothesis.</a:t>
          </a:r>
        </a:p>
      </dsp:txBody>
      <dsp:txXfrm>
        <a:off x="355990" y="4321574"/>
        <a:ext cx="2601625" cy="1560975"/>
      </dsp:txXfrm>
    </dsp:sp>
    <dsp:sp modelId="{3F739766-9BE1-4850-88B6-CDFF53E827DF}">
      <dsp:nvSpPr>
        <dsp:cNvPr id="0" name=""/>
        <dsp:cNvSpPr/>
      </dsp:nvSpPr>
      <dsp:spPr>
        <a:xfrm>
          <a:off x="3555988" y="4321574"/>
          <a:ext cx="2601625" cy="15609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 Light" panose="020F0302020204030204"/>
            </a:rPr>
            <a:t>Conclusion </a:t>
          </a:r>
          <a:r>
            <a:rPr lang="en-US" sz="1300" kern="1200" dirty="0"/>
            <a:t>is that there is no significant difference between sample's </a:t>
          </a:r>
          <a:r>
            <a:rPr lang="en-US" sz="1300" kern="1200" dirty="0" err="1"/>
            <a:t>housing_median_age</a:t>
          </a:r>
          <a:r>
            <a:rPr lang="en-US" sz="1300" kern="1200" dirty="0"/>
            <a:t> and population's </a:t>
          </a:r>
          <a:r>
            <a:rPr lang="en-US" sz="1300" kern="1200" dirty="0" err="1"/>
            <a:t>housing_median_age</a:t>
          </a:r>
          <a:r>
            <a:rPr lang="en-US" sz="1300" kern="1200" dirty="0"/>
            <a:t>.</a:t>
          </a:r>
        </a:p>
      </dsp:txBody>
      <dsp:txXfrm>
        <a:off x="3555988" y="4321574"/>
        <a:ext cx="2601625" cy="1560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0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CALIFORNIA HOUSING 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361819CD-6B56-4D3D-A1AB-26B5DA38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3195" y="643464"/>
            <a:ext cx="3275978" cy="327597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B9324B7-06BF-4D5A-B214-84D54825B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AC469C4-656E-4B0C-862D-693EDB380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082" y="200984"/>
            <a:ext cx="10387760" cy="63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403C5-034F-408A-87BE-E377B8B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cs typeface="Calibri Light"/>
              </a:rPr>
              <a:t>CONFIDENCE INTERVAL FOR HOUSING_MEDIAN_AGE</a:t>
            </a:r>
            <a:endParaRPr lang="en-US" sz="2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351AD9-80BB-47B5-A1EF-8C0E4995D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874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9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CAF0E-F44F-4E0D-9D5D-D05DA024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Hypothesis testing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5C31-4C86-49F9-8CDD-4ABB26635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cs typeface="Calibri"/>
              </a:rPr>
              <a:t>we are using this one sample z test because we know the population variance and population for </a:t>
            </a:r>
            <a:r>
              <a:rPr lang="en-US" sz="2400" dirty="0" err="1">
                <a:cs typeface="Calibri"/>
              </a:rPr>
              <a:t>median_house_age</a:t>
            </a:r>
            <a:r>
              <a:rPr lang="en-US" sz="2400" dirty="0">
                <a:cs typeface="Calibri"/>
              </a:rPr>
              <a:t> is normally distributed.</a:t>
            </a:r>
          </a:p>
          <a:p>
            <a:r>
              <a:rPr lang="en-US" sz="2400" dirty="0">
                <a:cs typeface="Calibri"/>
              </a:rPr>
              <a:t>Defining Hypothesis:</a:t>
            </a:r>
          </a:p>
          <a:p>
            <a:r>
              <a:rPr lang="en-US" sz="2400" dirty="0">
                <a:cs typeface="Calibri"/>
              </a:rPr>
              <a:t>Null Hypothesis(H0): μ = μ0</a:t>
            </a:r>
          </a:p>
          <a:p>
            <a:pPr>
              <a:buNone/>
            </a:pPr>
            <a:r>
              <a:rPr lang="en-US" sz="2400" dirty="0">
                <a:cs typeface="Calibri"/>
              </a:rPr>
              <a:t>   The mean of the population is equal to the mean of the sample.</a:t>
            </a:r>
          </a:p>
          <a:p>
            <a:r>
              <a:rPr lang="en-US" sz="2400" dirty="0">
                <a:cs typeface="Calibri"/>
              </a:rPr>
              <a:t>Alternate Hypothesis(Ha): μ!= μ0</a:t>
            </a:r>
          </a:p>
          <a:p>
            <a:pPr>
              <a:buNone/>
            </a:pPr>
            <a:r>
              <a:rPr lang="en-US" sz="2400" dirty="0">
                <a:cs typeface="Calibri"/>
              </a:rPr>
              <a:t>   Mean of the population is not equal to the sample mean.</a:t>
            </a:r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04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F0CE9-7136-4C8A-A55A-8B6D2243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Hypothesis testing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DF251-5752-46AC-BCE7-FA4875BA3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708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58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5BBC5-640C-4E5B-88C5-38882FC6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THANK YOU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6236-091D-492B-9F98-EA42E54A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PAVAN KUMAR REDDY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DILIP PUROHIT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LING ZHAO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437BD-57B7-488A-B446-41EB16A6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OBJECTIVES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BC9AB4-4D33-45A0-BA80-DCAD0ACA1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5591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5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9DE90-3223-4A7F-B74A-E3179821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ATTRIBUTES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FC1C6F-436C-487E-BC62-EC9FB966D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17446"/>
              </p:ext>
            </p:extLst>
          </p:nvPr>
        </p:nvGraphicFramePr>
        <p:xfrm>
          <a:off x="4789126" y="532557"/>
          <a:ext cx="6995993" cy="590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1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4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E0C41-EFDC-4A6E-95A4-6464AFC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25" y="23644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cs typeface="Calibri Light"/>
              </a:rPr>
              <a:t>CORRELATION COEFFICIENT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97A4D0-AA62-4232-9216-D1C744E3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93" y="3234539"/>
            <a:ext cx="10178689" cy="36193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79EC-1D99-45E3-B229-191E4CC6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40986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DATA CLEANING</a:t>
            </a:r>
            <a:endParaRPr lang="en-US" sz="1800"/>
          </a:p>
          <a:p>
            <a:r>
              <a:rPr lang="en-US" sz="1800">
                <a:cs typeface="Calibri"/>
              </a:rPr>
              <a:t>Made sure that the dataset does not contain any nulls.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CORRELATION COEFFICIENTS FOR UNDERSTANDING THE DATASET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7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1696-7E36-4376-B91C-E8F10C32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5691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HISTOGRAMS FOR ATTRIBUTES</a:t>
            </a:r>
            <a:endParaRPr lang="en-US" dirty="0"/>
          </a:p>
        </p:txBody>
      </p:sp>
      <p:pic>
        <p:nvPicPr>
          <p:cNvPr id="4" name="Picture 4" descr="A picture containing music&#10;&#10;Description generated with very high confidence">
            <a:extLst>
              <a:ext uri="{FF2B5EF4-FFF2-40B4-BE49-F238E27FC236}">
                <a16:creationId xmlns:a16="http://schemas.microsoft.com/office/drawing/2014/main" id="{38115B60-B777-4FBF-B2E3-E9D0D8F6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675" y="577147"/>
            <a:ext cx="4269537" cy="2952031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E638D1-EEDD-4771-BCFF-DF5A9B10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30" y="455479"/>
            <a:ext cx="4454105" cy="276964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0767056-CF7D-431A-9088-F7E9F263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3" y="3805405"/>
            <a:ext cx="3979654" cy="2827153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527A4E-BD64-47C1-A21E-E1B46B77C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93" y="3805405"/>
            <a:ext cx="3548331" cy="2827153"/>
          </a:xfrm>
          <a:prstGeom prst="rect">
            <a:avLst/>
          </a:prstGeom>
        </p:spPr>
      </p:pic>
      <p:pic>
        <p:nvPicPr>
          <p:cNvPr id="14" name="Picture 14" descr="A close up of a organ&#10;&#10;Description generated with high confidence">
            <a:extLst>
              <a:ext uri="{FF2B5EF4-FFF2-40B4-BE49-F238E27FC236}">
                <a16:creationId xmlns:a16="http://schemas.microsoft.com/office/drawing/2014/main" id="{DEB9C99C-DCB8-4D4A-A57C-CB39B7EBF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042" y="3618499"/>
            <a:ext cx="4339086" cy="2841530"/>
          </a:xfrm>
          <a:prstGeom prst="rect">
            <a:avLst/>
          </a:prstGeom>
        </p:spPr>
      </p:pic>
      <p:pic>
        <p:nvPicPr>
          <p:cNvPr id="26" name="Picture 3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353A87-83FA-4719-8F75-5408451E2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193" y="728650"/>
            <a:ext cx="3289539" cy="24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B55-341C-46DD-9D04-FC135238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6354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 Light"/>
              </a:rPr>
              <a:t>AFTER GROUPING THE DATA BY LATITUDE AND LONGITUDE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2B2C40-A4C9-46E2-8038-70172B13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19" y="692164"/>
            <a:ext cx="5060290" cy="288014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7028C0-86AD-4D52-92EE-67168947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77" y="743029"/>
            <a:ext cx="4525993" cy="292779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FAD541C-123E-46EB-8437-CBD73890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5" y="3560990"/>
            <a:ext cx="4942935" cy="2985304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3D879C-3991-48F7-9AB3-6897BC62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02" y="3618500"/>
            <a:ext cx="4813538" cy="29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210A3-13F8-4199-97B2-C2457132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SAMPLING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9CFF-1598-4207-B9C5-EBF07943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697" y="57051"/>
            <a:ext cx="7317097" cy="7390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Assumed our data set as population data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Considered sample size as 100 for comparing </a:t>
            </a:r>
          </a:p>
          <a:p>
            <a:pPr marL="285750" indent="-285750"/>
            <a:r>
              <a:rPr lang="en-US" sz="1800" dirty="0">
                <a:cs typeface="Calibri" panose="020F0502020204030204"/>
              </a:rPr>
              <a:t>For </a:t>
            </a:r>
            <a:r>
              <a:rPr lang="en-US" sz="1800" b="1" dirty="0" err="1">
                <a:cs typeface="Calibri" panose="020F0502020204030204"/>
              </a:rPr>
              <a:t>median_house_age</a:t>
            </a:r>
            <a:r>
              <a:rPr lang="en-US" sz="1800" dirty="0">
                <a:cs typeface="Calibri" panose="020F0502020204030204"/>
              </a:rPr>
              <a:t> column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 Mean of </a:t>
            </a:r>
            <a:r>
              <a:rPr lang="en-US" sz="1800" dirty="0" err="1">
                <a:cs typeface="Calibri" panose="020F0502020204030204"/>
              </a:rPr>
              <a:t>housing_median_age</a:t>
            </a:r>
            <a:r>
              <a:rPr lang="en-US" sz="1800" dirty="0">
                <a:cs typeface="Calibri" panose="020F0502020204030204"/>
              </a:rPr>
              <a:t> = 28.63889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 Standard deviation = 12.58557 years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 From the sample of 100, we got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 Mean = 28.63387 years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   Standard deviation = 1.284474 years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   Almost the same mean values for both sample and population data.</a:t>
            </a:r>
          </a:p>
          <a:p>
            <a:r>
              <a:rPr lang="en-US" sz="1800" dirty="0">
                <a:cs typeface="Calibri" panose="020F0502020204030204"/>
              </a:rPr>
              <a:t>Now we tried for</a:t>
            </a:r>
            <a:r>
              <a:rPr lang="en-US" sz="1800" b="1" dirty="0">
                <a:cs typeface="Calibri" panose="020F0502020204030204"/>
              </a:rPr>
              <a:t> </a:t>
            </a:r>
            <a:r>
              <a:rPr lang="en-US" sz="1800" b="1" dirty="0" err="1">
                <a:cs typeface="Calibri" panose="020F0502020204030204"/>
              </a:rPr>
              <a:t>median_house</a:t>
            </a:r>
            <a:r>
              <a:rPr lang="en-US" sz="1800" b="1" dirty="0">
                <a:cs typeface="Calibri" panose="020F0502020204030204"/>
              </a:rPr>
              <a:t> valu</a:t>
            </a:r>
            <a:r>
              <a:rPr lang="en-US" sz="1800" dirty="0">
                <a:cs typeface="Calibri" panose="020F0502020204030204"/>
              </a:rPr>
              <a:t>e to identify the difference between sample and population data.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Population Mean =$ 206843.9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Variance = 13313867080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Sample data of 100</a:t>
            </a:r>
          </a:p>
          <a:p>
            <a:pPr>
              <a:buNone/>
            </a:pPr>
            <a:r>
              <a:rPr lang="en-US" sz="1800" dirty="0">
                <a:cs typeface="Calibri" panose="020F0502020204030204"/>
              </a:rPr>
              <a:t>    Mean = $ 205813.5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    Variance = 145421770</a:t>
            </a:r>
            <a:endParaRPr lang="en-US" sz="1800" dirty="0"/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883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D0D65-72AA-4655-A766-46659737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REPRESENTATION OF MEANS OF SAMPLES VS POPULATION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22E3620-C576-4818-B059-3ED10148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600558"/>
            <a:ext cx="5455917" cy="39089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A45A7D-9030-4284-95C5-EE498CDB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00558"/>
            <a:ext cx="5455917" cy="3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24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985D-3CF8-4F7E-B16D-FA2A8A8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 Light"/>
              </a:rPr>
              <a:t>GOODNESS OF FIT TESTS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F5AE33C-901B-4754-847F-C897B4AC5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2" r="-1" b="526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64FF-E9C4-4EC3-8DBD-AFFC0C28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489" y="-2425"/>
            <a:ext cx="4330512" cy="74546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DESCRIPTIVE STATISTICS AND GOODNESS OF FIT GRAPH FOR HOUSING_MEDIAN_AGE: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CONSIDERED NORMAL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Fitting of the distribution ' norm ' by maximum likelihood 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Parameters : 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estimate Std. Error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mean 28.63889 0.08760280</a:t>
            </a:r>
          </a:p>
          <a:p>
            <a:r>
              <a:rPr lang="en-US" sz="1200" dirty="0" err="1">
                <a:solidFill>
                  <a:srgbClr val="FFFFFF"/>
                </a:solidFill>
                <a:cs typeface="Calibri"/>
              </a:rPr>
              <a:t>sd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   12.58526 0.06194453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Loglikelihood:  -81554.29   AIC:  163112.6   BIC:  163128.4 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Correlation matrix: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     mean </a:t>
            </a:r>
            <a:r>
              <a:rPr lang="en-US" sz="1200" dirty="0" err="1">
                <a:solidFill>
                  <a:srgbClr val="FFFFFF"/>
                </a:solidFill>
                <a:cs typeface="Calibri"/>
              </a:rPr>
              <a:t>sd</a:t>
            </a:r>
            <a:endParaRPr lang="en-US" sz="1200" dirty="0">
              <a:solidFill>
                <a:srgbClr val="FFFFFF"/>
              </a:solidFill>
              <a:cs typeface="Calibri"/>
            </a:endParaRP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mean    1  0</a:t>
            </a:r>
          </a:p>
          <a:p>
            <a:r>
              <a:rPr lang="en-US" sz="1200" dirty="0" err="1">
                <a:solidFill>
                  <a:srgbClr val="FFFFFF"/>
                </a:solidFill>
                <a:cs typeface="Calibri"/>
              </a:rPr>
              <a:t>sd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          0  1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From the above graph we can observe that the observation(blue dot) is between normal and </a:t>
            </a:r>
            <a:r>
              <a:rPr lang="en-US" sz="1200" dirty="0" err="1">
                <a:solidFill>
                  <a:srgbClr val="FFFFFF"/>
                </a:solidFill>
                <a:cs typeface="Calibri"/>
              </a:rPr>
              <a:t>uniformdistribution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.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To check for the perfect distribution between these uniform and normal distribution we will compare </a:t>
            </a:r>
            <a:r>
              <a:rPr lang="en-US" sz="1200" dirty="0" err="1">
                <a:solidFill>
                  <a:srgbClr val="FFFFFF"/>
                </a:solidFill>
                <a:cs typeface="Calibri"/>
              </a:rPr>
              <a:t>theparameters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of the fitting distribution. After considering those parameters we will decide which one is best.</a:t>
            </a:r>
          </a:p>
          <a:p>
            <a:r>
              <a:rPr lang="en-US" sz="1200" dirty="0">
                <a:solidFill>
                  <a:srgbClr val="FFFFFF"/>
                </a:solidFill>
                <a:cs typeface="Calibri"/>
              </a:rPr>
              <a:t>In the above case normal distribution is the perfect distribution.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sz="8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800">
              <a:solidFill>
                <a:srgbClr val="FFFFFF"/>
              </a:solidFill>
              <a:cs typeface="Calibri"/>
            </a:endParaRPr>
          </a:p>
          <a:p>
            <a:endParaRPr lang="en-US" sz="8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2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456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CALIFORNIA HOUSING </vt:lpstr>
      <vt:lpstr>OBJECTIVES</vt:lpstr>
      <vt:lpstr>ATTRIBUTES</vt:lpstr>
      <vt:lpstr>CORRELATION COEFFICIENT</vt:lpstr>
      <vt:lpstr>HISTOGRAMS FOR ATTRIBUTES</vt:lpstr>
      <vt:lpstr>AFTER GROUPING THE DATA BY LATITUDE AND LONGITUDE</vt:lpstr>
      <vt:lpstr>SAMPLING </vt:lpstr>
      <vt:lpstr>REPRESENTATION OF MEANS OF SAMPLES VS POPULATION DATA</vt:lpstr>
      <vt:lpstr>GOODNESS OF FIT TESTS</vt:lpstr>
      <vt:lpstr>PowerPoint Presentation</vt:lpstr>
      <vt:lpstr>CONFIDENCE INTERVAL FOR HOUSING_MEDIAN_AGE</vt:lpstr>
      <vt:lpstr>Hypothesis testing</vt:lpstr>
      <vt:lpstr>Hypothesis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reddy Reddem</dc:creator>
  <cp:lastModifiedBy>pavan reddy</cp:lastModifiedBy>
  <cp:revision>641</cp:revision>
  <dcterms:created xsi:type="dcterms:W3CDTF">2013-07-15T20:26:40Z</dcterms:created>
  <dcterms:modified xsi:type="dcterms:W3CDTF">2019-04-17T15:05:53Z</dcterms:modified>
</cp:coreProperties>
</file>