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70" r:id="rId4"/>
    <p:sldId id="265" r:id="rId5"/>
    <p:sldId id="266" r:id="rId6"/>
    <p:sldId id="267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345AD-4C11-4E50-85EB-C7289A914F5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464AC82E-74FE-4245-9DE3-DD93ADB25227}">
      <dgm:prSet phldrT="[Text]"/>
      <dgm:spPr/>
      <dgm:t>
        <a:bodyPr/>
        <a:lstStyle/>
        <a:p>
          <a:r>
            <a:rPr lang="en-US" dirty="0" smtClean="0"/>
            <a:t>Revision of previous session</a:t>
          </a:r>
          <a:endParaRPr lang="en-US" dirty="0"/>
        </a:p>
      </dgm:t>
    </dgm:pt>
    <dgm:pt modelId="{9AABF29D-BF09-4DA1-8635-88948C23C332}" type="parTrans" cxnId="{E37E0889-11CE-4534-8E90-6D025963834E}">
      <dgm:prSet/>
      <dgm:spPr/>
      <dgm:t>
        <a:bodyPr/>
        <a:lstStyle/>
        <a:p>
          <a:endParaRPr lang="en-US"/>
        </a:p>
      </dgm:t>
    </dgm:pt>
    <dgm:pt modelId="{13B2FC8B-98B4-4E6F-827D-B4CC517E84E1}" type="sibTrans" cxnId="{E37E0889-11CE-4534-8E90-6D025963834E}">
      <dgm:prSet/>
      <dgm:spPr/>
      <dgm:t>
        <a:bodyPr/>
        <a:lstStyle/>
        <a:p>
          <a:endParaRPr lang="en-US"/>
        </a:p>
      </dgm:t>
    </dgm:pt>
    <dgm:pt modelId="{CE4285ED-4904-4414-85F6-3A8E305DA104}">
      <dgm:prSet phldrT="[Text]"/>
      <dgm:spPr/>
      <dgm:t>
        <a:bodyPr/>
        <a:lstStyle/>
        <a:p>
          <a:r>
            <a:rPr lang="en-US" dirty="0" smtClean="0"/>
            <a:t>That day’s session content</a:t>
          </a:r>
          <a:endParaRPr lang="en-US" dirty="0"/>
        </a:p>
      </dgm:t>
    </dgm:pt>
    <dgm:pt modelId="{EE58E377-2287-4F16-81AC-A99E980C2050}" type="parTrans" cxnId="{A8D821AD-200A-40EA-92AC-8E4DDB6DCB44}">
      <dgm:prSet/>
      <dgm:spPr/>
      <dgm:t>
        <a:bodyPr/>
        <a:lstStyle/>
        <a:p>
          <a:endParaRPr lang="en-US"/>
        </a:p>
      </dgm:t>
    </dgm:pt>
    <dgm:pt modelId="{BFA44056-A8B1-4C7E-AFE7-D7D5EA354510}" type="sibTrans" cxnId="{A8D821AD-200A-40EA-92AC-8E4DDB6DCB44}">
      <dgm:prSet/>
      <dgm:spPr/>
      <dgm:t>
        <a:bodyPr/>
        <a:lstStyle/>
        <a:p>
          <a:endParaRPr lang="en-US"/>
        </a:p>
      </dgm:t>
    </dgm:pt>
    <dgm:pt modelId="{95587923-EBC0-48E3-8D59-6DFB09C99B16}">
      <dgm:prSet phldrT="[Text]"/>
      <dgm:spPr/>
      <dgm:t>
        <a:bodyPr/>
        <a:lstStyle/>
        <a:p>
          <a:r>
            <a:rPr lang="en-US" dirty="0" smtClean="0"/>
            <a:t>Q &amp; A</a:t>
          </a:r>
          <a:endParaRPr lang="en-US" dirty="0"/>
        </a:p>
      </dgm:t>
    </dgm:pt>
    <dgm:pt modelId="{FE76DED2-61EE-4D19-A98E-3285F37DB479}" type="parTrans" cxnId="{0CEC241C-2CAF-4A37-B43F-27FC564BD2EB}">
      <dgm:prSet/>
      <dgm:spPr/>
      <dgm:t>
        <a:bodyPr/>
        <a:lstStyle/>
        <a:p>
          <a:endParaRPr lang="en-US"/>
        </a:p>
      </dgm:t>
    </dgm:pt>
    <dgm:pt modelId="{51861D0B-E773-47E2-86DF-6741B5D76E0F}" type="sibTrans" cxnId="{0CEC241C-2CAF-4A37-B43F-27FC564BD2EB}">
      <dgm:prSet/>
      <dgm:spPr/>
      <dgm:t>
        <a:bodyPr/>
        <a:lstStyle/>
        <a:p>
          <a:endParaRPr lang="en-US"/>
        </a:p>
      </dgm:t>
    </dgm:pt>
    <dgm:pt modelId="{3070D2FA-51E2-4B73-8A39-3434039A2ECF}" type="pres">
      <dgm:prSet presAssocID="{BA8345AD-4C11-4E50-85EB-C7289A914F5A}" presName="linearFlow" presStyleCnt="0">
        <dgm:presLayoutVars>
          <dgm:dir/>
          <dgm:resizeHandles val="exact"/>
        </dgm:presLayoutVars>
      </dgm:prSet>
      <dgm:spPr/>
    </dgm:pt>
    <dgm:pt modelId="{654BDD44-E016-463A-9C60-A4077D2800E8}" type="pres">
      <dgm:prSet presAssocID="{464AC82E-74FE-4245-9DE3-DD93ADB25227}" presName="composite" presStyleCnt="0"/>
      <dgm:spPr/>
    </dgm:pt>
    <dgm:pt modelId="{1C10D4DD-EC71-475B-ADE8-4C7386AB9073}" type="pres">
      <dgm:prSet presAssocID="{464AC82E-74FE-4245-9DE3-DD93ADB25227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2FEC3AB1-66E3-4D5E-9D68-07C0A6D4BF42}" type="pres">
      <dgm:prSet presAssocID="{464AC82E-74FE-4245-9DE3-DD93ADB25227}" presName="txShp" presStyleLbl="node1" presStyleIdx="0" presStyleCnt="3">
        <dgm:presLayoutVars>
          <dgm:bulletEnabled val="1"/>
        </dgm:presLayoutVars>
      </dgm:prSet>
      <dgm:spPr/>
    </dgm:pt>
    <dgm:pt modelId="{B211A2ED-3528-4A93-80FA-4C54C3E53313}" type="pres">
      <dgm:prSet presAssocID="{13B2FC8B-98B4-4E6F-827D-B4CC517E84E1}" presName="spacing" presStyleCnt="0"/>
      <dgm:spPr/>
    </dgm:pt>
    <dgm:pt modelId="{6E8B2F39-0F76-4684-B054-DB31D6071995}" type="pres">
      <dgm:prSet presAssocID="{CE4285ED-4904-4414-85F6-3A8E305DA104}" presName="composite" presStyleCnt="0"/>
      <dgm:spPr/>
    </dgm:pt>
    <dgm:pt modelId="{899534B9-9122-4399-88B4-A83EE4C5596E}" type="pres">
      <dgm:prSet presAssocID="{CE4285ED-4904-4414-85F6-3A8E305DA104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03FDBB8E-BF7B-4530-B08B-1D5AD5C96D03}" type="pres">
      <dgm:prSet presAssocID="{CE4285ED-4904-4414-85F6-3A8E305DA104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BC586-83C8-44D3-97F7-94CF3C6B9B10}" type="pres">
      <dgm:prSet presAssocID="{BFA44056-A8B1-4C7E-AFE7-D7D5EA354510}" presName="spacing" presStyleCnt="0"/>
      <dgm:spPr/>
    </dgm:pt>
    <dgm:pt modelId="{5BF4A1B2-16B2-40A3-ACAD-C01AE135AD07}" type="pres">
      <dgm:prSet presAssocID="{95587923-EBC0-48E3-8D59-6DFB09C99B16}" presName="composite" presStyleCnt="0"/>
      <dgm:spPr/>
    </dgm:pt>
    <dgm:pt modelId="{340B9D84-D5F7-4BBA-9DE2-1340BE34474F}" type="pres">
      <dgm:prSet presAssocID="{95587923-EBC0-48E3-8D59-6DFB09C99B16}" presName="imgShp" presStyleLbl="fgImgPlace1" presStyleIdx="2" presStyleCnt="3" custScaleX="84406" custScaleY="8015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58CD3AC9-19CC-44A4-9C32-D80DF821A133}" type="pres">
      <dgm:prSet presAssocID="{95587923-EBC0-48E3-8D59-6DFB09C99B16}" presName="txShp" presStyleLbl="node1" presStyleIdx="2" presStyleCnt="3">
        <dgm:presLayoutVars>
          <dgm:bulletEnabled val="1"/>
        </dgm:presLayoutVars>
      </dgm:prSet>
      <dgm:spPr/>
    </dgm:pt>
  </dgm:ptLst>
  <dgm:cxnLst>
    <dgm:cxn modelId="{47CD6D05-C3BE-4DF2-B5BE-DD3993AA5789}" type="presOf" srcId="{95587923-EBC0-48E3-8D59-6DFB09C99B16}" destId="{58CD3AC9-19CC-44A4-9C32-D80DF821A133}" srcOrd="0" destOrd="0" presId="urn:microsoft.com/office/officeart/2005/8/layout/vList3"/>
    <dgm:cxn modelId="{A8D821AD-200A-40EA-92AC-8E4DDB6DCB44}" srcId="{BA8345AD-4C11-4E50-85EB-C7289A914F5A}" destId="{CE4285ED-4904-4414-85F6-3A8E305DA104}" srcOrd="1" destOrd="0" parTransId="{EE58E377-2287-4F16-81AC-A99E980C2050}" sibTransId="{BFA44056-A8B1-4C7E-AFE7-D7D5EA354510}"/>
    <dgm:cxn modelId="{CE642734-5B2D-4889-B593-3D7B22E901F4}" type="presOf" srcId="{464AC82E-74FE-4245-9DE3-DD93ADB25227}" destId="{2FEC3AB1-66E3-4D5E-9D68-07C0A6D4BF42}" srcOrd="0" destOrd="0" presId="urn:microsoft.com/office/officeart/2005/8/layout/vList3"/>
    <dgm:cxn modelId="{4916B493-4C59-4F8F-9EAA-9A7A04813483}" type="presOf" srcId="{CE4285ED-4904-4414-85F6-3A8E305DA104}" destId="{03FDBB8E-BF7B-4530-B08B-1D5AD5C96D03}" srcOrd="0" destOrd="0" presId="urn:microsoft.com/office/officeart/2005/8/layout/vList3"/>
    <dgm:cxn modelId="{0CEC241C-2CAF-4A37-B43F-27FC564BD2EB}" srcId="{BA8345AD-4C11-4E50-85EB-C7289A914F5A}" destId="{95587923-EBC0-48E3-8D59-6DFB09C99B16}" srcOrd="2" destOrd="0" parTransId="{FE76DED2-61EE-4D19-A98E-3285F37DB479}" sibTransId="{51861D0B-E773-47E2-86DF-6741B5D76E0F}"/>
    <dgm:cxn modelId="{E37E0889-11CE-4534-8E90-6D025963834E}" srcId="{BA8345AD-4C11-4E50-85EB-C7289A914F5A}" destId="{464AC82E-74FE-4245-9DE3-DD93ADB25227}" srcOrd="0" destOrd="0" parTransId="{9AABF29D-BF09-4DA1-8635-88948C23C332}" sibTransId="{13B2FC8B-98B4-4E6F-827D-B4CC517E84E1}"/>
    <dgm:cxn modelId="{EBE79F17-B9BF-45E0-BAB4-151D18E5C889}" type="presOf" srcId="{BA8345AD-4C11-4E50-85EB-C7289A914F5A}" destId="{3070D2FA-51E2-4B73-8A39-3434039A2ECF}" srcOrd="0" destOrd="0" presId="urn:microsoft.com/office/officeart/2005/8/layout/vList3"/>
    <dgm:cxn modelId="{401DBD3C-0E7E-40E4-BBC5-1289982A27B8}" type="presParOf" srcId="{3070D2FA-51E2-4B73-8A39-3434039A2ECF}" destId="{654BDD44-E016-463A-9C60-A4077D2800E8}" srcOrd="0" destOrd="0" presId="urn:microsoft.com/office/officeart/2005/8/layout/vList3"/>
    <dgm:cxn modelId="{1982418A-8DBB-465B-A2B3-97173E9077B3}" type="presParOf" srcId="{654BDD44-E016-463A-9C60-A4077D2800E8}" destId="{1C10D4DD-EC71-475B-ADE8-4C7386AB9073}" srcOrd="0" destOrd="0" presId="urn:microsoft.com/office/officeart/2005/8/layout/vList3"/>
    <dgm:cxn modelId="{D0484662-1E1C-46BE-9E2E-FCEB1550C5F8}" type="presParOf" srcId="{654BDD44-E016-463A-9C60-A4077D2800E8}" destId="{2FEC3AB1-66E3-4D5E-9D68-07C0A6D4BF42}" srcOrd="1" destOrd="0" presId="urn:microsoft.com/office/officeart/2005/8/layout/vList3"/>
    <dgm:cxn modelId="{095D92BC-14D6-402E-8EF8-2DA804A85F88}" type="presParOf" srcId="{3070D2FA-51E2-4B73-8A39-3434039A2ECF}" destId="{B211A2ED-3528-4A93-80FA-4C54C3E53313}" srcOrd="1" destOrd="0" presId="urn:microsoft.com/office/officeart/2005/8/layout/vList3"/>
    <dgm:cxn modelId="{FCFBF776-ADD4-4744-B932-57CF13FB1B6A}" type="presParOf" srcId="{3070D2FA-51E2-4B73-8A39-3434039A2ECF}" destId="{6E8B2F39-0F76-4684-B054-DB31D6071995}" srcOrd="2" destOrd="0" presId="urn:microsoft.com/office/officeart/2005/8/layout/vList3"/>
    <dgm:cxn modelId="{6834D7F9-268F-465A-95A6-19F74F2E9654}" type="presParOf" srcId="{6E8B2F39-0F76-4684-B054-DB31D6071995}" destId="{899534B9-9122-4399-88B4-A83EE4C5596E}" srcOrd="0" destOrd="0" presId="urn:microsoft.com/office/officeart/2005/8/layout/vList3"/>
    <dgm:cxn modelId="{6319B343-2AF6-4801-88DF-2F387B3A05D3}" type="presParOf" srcId="{6E8B2F39-0F76-4684-B054-DB31D6071995}" destId="{03FDBB8E-BF7B-4530-B08B-1D5AD5C96D03}" srcOrd="1" destOrd="0" presId="urn:microsoft.com/office/officeart/2005/8/layout/vList3"/>
    <dgm:cxn modelId="{117FF213-3AAF-4C75-93BE-AB10961B50A9}" type="presParOf" srcId="{3070D2FA-51E2-4B73-8A39-3434039A2ECF}" destId="{BD1BC586-83C8-44D3-97F7-94CF3C6B9B10}" srcOrd="3" destOrd="0" presId="urn:microsoft.com/office/officeart/2005/8/layout/vList3"/>
    <dgm:cxn modelId="{A7441B0E-C3BE-4E67-AEA3-8D2E90A266F2}" type="presParOf" srcId="{3070D2FA-51E2-4B73-8A39-3434039A2ECF}" destId="{5BF4A1B2-16B2-40A3-ACAD-C01AE135AD07}" srcOrd="4" destOrd="0" presId="urn:microsoft.com/office/officeart/2005/8/layout/vList3"/>
    <dgm:cxn modelId="{3DEC940B-A7C1-4998-872B-21185A51BC6A}" type="presParOf" srcId="{5BF4A1B2-16B2-40A3-ACAD-C01AE135AD07}" destId="{340B9D84-D5F7-4BBA-9DE2-1340BE34474F}" srcOrd="0" destOrd="0" presId="urn:microsoft.com/office/officeart/2005/8/layout/vList3"/>
    <dgm:cxn modelId="{F8F1911C-396E-4424-9B3D-41B877ABD7A1}" type="presParOf" srcId="{5BF4A1B2-16B2-40A3-ACAD-C01AE135AD07}" destId="{58CD3AC9-19CC-44A4-9C32-D80DF821A13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C3AB1-66E3-4D5E-9D68-07C0A6D4BF42}">
      <dsp:nvSpPr>
        <dsp:cNvPr id="0" name=""/>
        <dsp:cNvSpPr/>
      </dsp:nvSpPr>
      <dsp:spPr>
        <a:xfrm rot="10800000">
          <a:off x="816667" y="665"/>
          <a:ext cx="2431423" cy="8169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2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Revision of previous session</a:t>
          </a:r>
          <a:endParaRPr lang="en-US" sz="1800" kern="1200" dirty="0"/>
        </a:p>
      </dsp:txBody>
      <dsp:txXfrm rot="10800000">
        <a:off x="1020909" y="665"/>
        <a:ext cx="2227181" cy="816967"/>
      </dsp:txXfrm>
    </dsp:sp>
    <dsp:sp modelId="{1C10D4DD-EC71-475B-ADE8-4C7386AB9073}">
      <dsp:nvSpPr>
        <dsp:cNvPr id="0" name=""/>
        <dsp:cNvSpPr/>
      </dsp:nvSpPr>
      <dsp:spPr>
        <a:xfrm>
          <a:off x="408184" y="665"/>
          <a:ext cx="816967" cy="8169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DBB8E-BF7B-4530-B08B-1D5AD5C96D03}">
      <dsp:nvSpPr>
        <dsp:cNvPr id="0" name=""/>
        <dsp:cNvSpPr/>
      </dsp:nvSpPr>
      <dsp:spPr>
        <a:xfrm rot="10800000">
          <a:off x="816667" y="1061502"/>
          <a:ext cx="2431423" cy="8169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2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That day’s session content</a:t>
          </a:r>
          <a:endParaRPr lang="en-US" sz="1800" kern="1200" dirty="0"/>
        </a:p>
      </dsp:txBody>
      <dsp:txXfrm rot="10800000">
        <a:off x="1020909" y="1061502"/>
        <a:ext cx="2227181" cy="816967"/>
      </dsp:txXfrm>
    </dsp:sp>
    <dsp:sp modelId="{899534B9-9122-4399-88B4-A83EE4C5596E}">
      <dsp:nvSpPr>
        <dsp:cNvPr id="0" name=""/>
        <dsp:cNvSpPr/>
      </dsp:nvSpPr>
      <dsp:spPr>
        <a:xfrm>
          <a:off x="408184" y="1061502"/>
          <a:ext cx="816967" cy="81696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D3AC9-19CC-44A4-9C32-D80DF821A133}">
      <dsp:nvSpPr>
        <dsp:cNvPr id="0" name=""/>
        <dsp:cNvSpPr/>
      </dsp:nvSpPr>
      <dsp:spPr>
        <a:xfrm rot="10800000">
          <a:off x="784818" y="2122340"/>
          <a:ext cx="2431423" cy="81696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260" tIns="68580" rIns="128016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Q &amp; A</a:t>
          </a:r>
          <a:endParaRPr lang="en-US" sz="1800" kern="1200" dirty="0"/>
        </a:p>
      </dsp:txBody>
      <dsp:txXfrm rot="10800000">
        <a:off x="989060" y="2122340"/>
        <a:ext cx="2227181" cy="816967"/>
      </dsp:txXfrm>
    </dsp:sp>
    <dsp:sp modelId="{340B9D84-D5F7-4BBA-9DE2-1340BE34474F}">
      <dsp:nvSpPr>
        <dsp:cNvPr id="0" name=""/>
        <dsp:cNvSpPr/>
      </dsp:nvSpPr>
      <dsp:spPr>
        <a:xfrm>
          <a:off x="440033" y="2203404"/>
          <a:ext cx="689569" cy="65483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3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4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46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337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1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312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53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25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46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40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1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893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3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8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FCEE-A1AC-4EC3-B77D-D73013B84D67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FF8504C-DC2D-43FF-82BD-8F5F5D3B7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1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09" y="556141"/>
            <a:ext cx="7455877" cy="48331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4209" y="5644963"/>
            <a:ext cx="3775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Pavan Kulkarni</a:t>
            </a:r>
            <a:endParaRPr lang="en-I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245471" y="5644963"/>
            <a:ext cx="377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18 Apr 2024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181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2151" y="373626"/>
            <a:ext cx="851681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B0F0"/>
                </a:solidFill>
              </a:rPr>
              <a:t>Agenda of the session</a:t>
            </a:r>
          </a:p>
          <a:p>
            <a:pPr algn="ctr"/>
            <a:endParaRPr lang="en-IN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Presenter’s Introduction -  10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Audience Introduction – 15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Flow of the whole program – 10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Flow of each session – 5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Today’s topic discussion – 10 Minutes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 Q&amp;A session – 10 Min</a:t>
            </a:r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62071">
            <a:off x="7491325" y="3155418"/>
            <a:ext cx="1952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38693" y="0"/>
            <a:ext cx="870363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00B0F0"/>
                </a:solidFill>
              </a:rPr>
              <a:t>My Introduction</a:t>
            </a:r>
          </a:p>
          <a:p>
            <a:pPr algn="ctr"/>
            <a:endParaRPr lang="en-IN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Name -  Pavan Kulkarni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Educational Background – M.S in Computational </a:t>
            </a:r>
            <a:r>
              <a:rPr lang="en-IN" sz="2400" dirty="0" err="1" smtClean="0"/>
              <a:t>Engg</a:t>
            </a:r>
            <a:r>
              <a:rPr lang="en-IN" sz="2400" dirty="0" smtClean="0"/>
              <a:t>, B.E in Industrial &amp; Production </a:t>
            </a:r>
            <a:r>
              <a:rPr lang="en-IN" sz="2400" dirty="0" err="1" smtClean="0"/>
              <a:t>Engg</a:t>
            </a:r>
            <a:r>
              <a:rPr lang="en-IN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Experience – 8 </a:t>
            </a:r>
            <a:r>
              <a:rPr lang="en-IN" sz="2400" dirty="0" err="1" smtClean="0"/>
              <a:t>Yrs</a:t>
            </a:r>
            <a:r>
              <a:rPr lang="en-IN" sz="2400" dirty="0"/>
              <a:t> </a:t>
            </a:r>
            <a:r>
              <a:rPr lang="en-IN" sz="2400" dirty="0" smtClean="0"/>
              <a:t>in Simulation Automation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Skills – Python, C++, C, TCL/TK, Data Structures &amp; Algorithms, Software Architecture, Design Patterns, SOLID Principles, Open MP/MPI, Parallel programming, High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Tools: Ansys Workbench, Abaqus CAE, BetaCAE Suite, Altair Suite, Matlab, nCode, modeFrontier and similar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 smtClean="0"/>
              <a:t>Hobbies and interests: Trekking, Biking, Cooking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" r="1730"/>
          <a:stretch/>
        </p:blipFill>
        <p:spPr bwMode="auto">
          <a:xfrm>
            <a:off x="10394673" y="717755"/>
            <a:ext cx="1354875" cy="1319592"/>
          </a:xfrm>
          <a:prstGeom prst="ellipse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841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151" y="373626"/>
            <a:ext cx="851681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Flow of the whole program</a:t>
            </a:r>
          </a:p>
          <a:p>
            <a:pPr algn="ctr"/>
            <a:endParaRPr lang="en-IN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Scheduled for 2 months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Sessions every alternate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Holidays are covered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Changes or extension will be notified during the process.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Program is divided in 2 categories and 3 stages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3764" y="5794076"/>
            <a:ext cx="1635369" cy="69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Stage 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94160" y="5794076"/>
            <a:ext cx="1635369" cy="69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Stage 2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684557" y="5794076"/>
            <a:ext cx="1635369" cy="69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Stage 3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85270" y="6488668"/>
            <a:ext cx="80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Basics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624700" y="6488668"/>
            <a:ext cx="118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Advanced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793361" y="6488668"/>
            <a:ext cx="1417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Professional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2739133" y="6141372"/>
            <a:ext cx="6550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7" idx="1"/>
          </p:cNvCxnSpPr>
          <p:nvPr/>
        </p:nvCxnSpPr>
        <p:spPr>
          <a:xfrm>
            <a:off x="5029529" y="6141372"/>
            <a:ext cx="6550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103764" y="4794518"/>
            <a:ext cx="1635369" cy="69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Training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394160" y="4794518"/>
            <a:ext cx="1635369" cy="694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Assignment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13" idx="3"/>
            <a:endCxn id="14" idx="1"/>
          </p:cNvCxnSpPr>
          <p:nvPr/>
        </p:nvCxnSpPr>
        <p:spPr>
          <a:xfrm>
            <a:off x="2739133" y="5141814"/>
            <a:ext cx="6550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6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151" y="373626"/>
            <a:ext cx="851681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Flow of the each session</a:t>
            </a:r>
          </a:p>
          <a:p>
            <a:pPr algn="ctr"/>
            <a:endParaRPr lang="en-IN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Session duration - 1.5 Hours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Session timings – 10.00 Am – 11.30 Pm 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Session breakup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First 10 minutes – Revision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Next 1 hour - Actual session</a:t>
            </a:r>
          </a:p>
          <a:p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Next 10 minutes - Q&amp;A session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05205480"/>
              </p:ext>
            </p:extLst>
          </p:nvPr>
        </p:nvGraphicFramePr>
        <p:xfrm>
          <a:off x="5586047" y="2959382"/>
          <a:ext cx="3656276" cy="293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431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151" y="373626"/>
            <a:ext cx="851681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Today’s Session – 18/04/2024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Guido van Rossum in 1991</a:t>
            </a:r>
          </a:p>
          <a:p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What is so special about python?</a:t>
            </a:r>
          </a:p>
          <a:p>
            <a:pPr lvl="1"/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Python is a full-spectrum language: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B</a:t>
            </a:r>
            <a:r>
              <a:rPr lang="en-US" sz="2400" dirty="0" smtClean="0"/>
              <a:t>eginners, intermediates and experts</a:t>
            </a:r>
          </a:p>
          <a:p>
            <a:pPr lvl="2"/>
            <a:endParaRPr lang="en-US" sz="24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Access to large, well-packaged and powerful library resource</a:t>
            </a:r>
          </a:p>
          <a:p>
            <a:pPr lvl="1"/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Fun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Popularity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685" y="3894704"/>
            <a:ext cx="4241650" cy="28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6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2151" y="373626"/>
            <a:ext cx="85168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Today’s Session – 18/04/2024</a:t>
            </a:r>
          </a:p>
          <a:p>
            <a:pPr algn="ctr"/>
            <a:endParaRPr lang="en-IN" sz="2800" b="1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16" y="1089197"/>
            <a:ext cx="6446923" cy="53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6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7878" y="334108"/>
            <a:ext cx="959240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rgbClr val="00B0F0"/>
                </a:solidFill>
              </a:rPr>
              <a:t>Today’s Session – 18/04/2024</a:t>
            </a:r>
          </a:p>
          <a:p>
            <a:pPr algn="ctr"/>
            <a:endParaRPr lang="en-IN" sz="2000" b="1" dirty="0">
              <a:solidFill>
                <a:srgbClr val="00B0F0"/>
              </a:solidFill>
            </a:endParaRPr>
          </a:p>
          <a:p>
            <a:pPr algn="ctr"/>
            <a:r>
              <a:rPr lang="en-IN" sz="2000" b="1" dirty="0" smtClean="0"/>
              <a:t>Your first program printing “Hello World”</a:t>
            </a:r>
          </a:p>
          <a:p>
            <a:pPr algn="ctr"/>
            <a:endParaRPr lang="en-IN" sz="2000" b="1" dirty="0" smtClean="0"/>
          </a:p>
          <a:p>
            <a:endParaRPr lang="en-IN" sz="2000" b="1" dirty="0" smtClean="0"/>
          </a:p>
          <a:p>
            <a:endParaRPr lang="en-IN" b="1" dirty="0"/>
          </a:p>
          <a:p>
            <a:endParaRPr lang="en-US" dirty="0" smtClean="0"/>
          </a:p>
          <a:p>
            <a:endParaRPr lang="en-IN" dirty="0" smtClean="0"/>
          </a:p>
          <a:p>
            <a:endParaRPr lang="en-IN" sz="2400" b="1" dirty="0"/>
          </a:p>
          <a:p>
            <a:endParaRPr lang="en-IN" sz="2000" b="1" dirty="0" smtClean="0"/>
          </a:p>
          <a:p>
            <a:pPr algn="ctr"/>
            <a:endParaRPr lang="en-IN" sz="2800" b="1" dirty="0" smtClean="0"/>
          </a:p>
          <a:p>
            <a:endParaRPr lang="en-I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03" y="1646902"/>
            <a:ext cx="7782524" cy="41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288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Kulkarni</dc:creator>
  <cp:lastModifiedBy>Pavan Kulkarni</cp:lastModifiedBy>
  <cp:revision>14</cp:revision>
  <dcterms:created xsi:type="dcterms:W3CDTF">2024-04-18T02:19:05Z</dcterms:created>
  <dcterms:modified xsi:type="dcterms:W3CDTF">2024-04-18T04:26:50Z</dcterms:modified>
</cp:coreProperties>
</file>