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60"/>
  </p:normalViewPr>
  <p:slideViewPr>
    <p:cSldViewPr snapToGrid="0">
      <p:cViewPr varScale="1">
        <p:scale>
          <a:sx n="165" d="100"/>
          <a:sy n="165" d="100"/>
        </p:scale>
        <p:origin x="22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C0C197-A5D3-413A-8DE3-A312EBC4A929}"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5EA2D065-6D1E-4563-8A47-4E84EF74EBC8}">
      <dgm:prSet/>
      <dgm:spPr/>
      <dgm:t>
        <a:bodyPr/>
        <a:lstStyle/>
        <a:p>
          <a:r>
            <a:rPr lang="en-GB"/>
            <a:t>Project Description</a:t>
          </a:r>
          <a:endParaRPr lang="en-US"/>
        </a:p>
      </dgm:t>
    </dgm:pt>
    <dgm:pt modelId="{1A9B2E60-FCA0-4254-9924-CDA9B6935DCA}" type="parTrans" cxnId="{467AD016-D835-448A-96F0-028CFD47ACC7}">
      <dgm:prSet/>
      <dgm:spPr/>
      <dgm:t>
        <a:bodyPr/>
        <a:lstStyle/>
        <a:p>
          <a:endParaRPr lang="en-US"/>
        </a:p>
      </dgm:t>
    </dgm:pt>
    <dgm:pt modelId="{17E1C717-D5E5-4C7B-A882-77AB813D46E1}" type="sibTrans" cxnId="{467AD016-D835-448A-96F0-028CFD47ACC7}">
      <dgm:prSet/>
      <dgm:spPr/>
      <dgm:t>
        <a:bodyPr/>
        <a:lstStyle/>
        <a:p>
          <a:endParaRPr lang="en-US"/>
        </a:p>
      </dgm:t>
    </dgm:pt>
    <dgm:pt modelId="{4079EDB0-1AE7-4C26-B8C0-7E77AF6008FC}">
      <dgm:prSet/>
      <dgm:spPr/>
      <dgm:t>
        <a:bodyPr/>
        <a:lstStyle/>
        <a:p>
          <a:r>
            <a:rPr lang="en-GB"/>
            <a:t>ER Diagram</a:t>
          </a:r>
          <a:endParaRPr lang="en-US"/>
        </a:p>
      </dgm:t>
    </dgm:pt>
    <dgm:pt modelId="{F9124AB4-09C2-4C12-95A2-B6B4DD756451}" type="parTrans" cxnId="{1C1A3F86-2042-403D-8C54-31B5AC344398}">
      <dgm:prSet/>
      <dgm:spPr/>
      <dgm:t>
        <a:bodyPr/>
        <a:lstStyle/>
        <a:p>
          <a:endParaRPr lang="en-US"/>
        </a:p>
      </dgm:t>
    </dgm:pt>
    <dgm:pt modelId="{FD3DB6CD-F15E-4B4B-B4D0-02F77DE02735}" type="sibTrans" cxnId="{1C1A3F86-2042-403D-8C54-31B5AC344398}">
      <dgm:prSet/>
      <dgm:spPr/>
      <dgm:t>
        <a:bodyPr/>
        <a:lstStyle/>
        <a:p>
          <a:endParaRPr lang="en-US"/>
        </a:p>
      </dgm:t>
    </dgm:pt>
    <dgm:pt modelId="{76E73E75-532A-4C3A-BB96-B1DC010763D4}">
      <dgm:prSet/>
      <dgm:spPr/>
      <dgm:t>
        <a:bodyPr/>
        <a:lstStyle/>
        <a:p>
          <a:r>
            <a:rPr lang="en-GB"/>
            <a:t>Technology Used</a:t>
          </a:r>
          <a:endParaRPr lang="en-US"/>
        </a:p>
      </dgm:t>
    </dgm:pt>
    <dgm:pt modelId="{BED7AA98-3C15-4D58-87EA-4A94853AF20D}" type="parTrans" cxnId="{AEDBED51-8770-49C0-BBBB-AA9E386A564D}">
      <dgm:prSet/>
      <dgm:spPr/>
      <dgm:t>
        <a:bodyPr/>
        <a:lstStyle/>
        <a:p>
          <a:endParaRPr lang="en-US"/>
        </a:p>
      </dgm:t>
    </dgm:pt>
    <dgm:pt modelId="{126E3CDC-09CA-4E19-97D0-E6861DC36B59}" type="sibTrans" cxnId="{AEDBED51-8770-49C0-BBBB-AA9E386A564D}">
      <dgm:prSet/>
      <dgm:spPr/>
      <dgm:t>
        <a:bodyPr/>
        <a:lstStyle/>
        <a:p>
          <a:endParaRPr lang="en-US"/>
        </a:p>
      </dgm:t>
    </dgm:pt>
    <dgm:pt modelId="{C562ACCD-98D5-4503-B7C4-3625EA7F1958}">
      <dgm:prSet/>
      <dgm:spPr/>
      <dgm:t>
        <a:bodyPr/>
        <a:lstStyle/>
        <a:p>
          <a:r>
            <a:rPr lang="en-GB"/>
            <a:t>Home Page</a:t>
          </a:r>
          <a:endParaRPr lang="en-US"/>
        </a:p>
      </dgm:t>
    </dgm:pt>
    <dgm:pt modelId="{D29E8162-033C-4C18-A859-ED58983CFA16}" type="parTrans" cxnId="{FE76B5B4-A66C-4625-955E-FBA5D9480F72}">
      <dgm:prSet/>
      <dgm:spPr/>
      <dgm:t>
        <a:bodyPr/>
        <a:lstStyle/>
        <a:p>
          <a:endParaRPr lang="en-US"/>
        </a:p>
      </dgm:t>
    </dgm:pt>
    <dgm:pt modelId="{D14C887B-5A75-4F0D-BAF6-70B89F8EEB14}" type="sibTrans" cxnId="{FE76B5B4-A66C-4625-955E-FBA5D9480F72}">
      <dgm:prSet/>
      <dgm:spPr/>
      <dgm:t>
        <a:bodyPr/>
        <a:lstStyle/>
        <a:p>
          <a:endParaRPr lang="en-US"/>
        </a:p>
      </dgm:t>
    </dgm:pt>
    <dgm:pt modelId="{4C980AF2-CA35-494B-8899-6A4569092D35}">
      <dgm:prSet/>
      <dgm:spPr/>
      <dgm:t>
        <a:bodyPr/>
        <a:lstStyle/>
        <a:p>
          <a:r>
            <a:rPr lang="en-GB"/>
            <a:t>Demo</a:t>
          </a:r>
          <a:endParaRPr lang="en-US"/>
        </a:p>
      </dgm:t>
    </dgm:pt>
    <dgm:pt modelId="{E4FE75D2-BC4D-41A6-B615-69BC31C8F0AE}" type="parTrans" cxnId="{7DDCE381-2310-46B1-8813-C2CEBA6163F5}">
      <dgm:prSet/>
      <dgm:spPr/>
      <dgm:t>
        <a:bodyPr/>
        <a:lstStyle/>
        <a:p>
          <a:endParaRPr lang="en-US"/>
        </a:p>
      </dgm:t>
    </dgm:pt>
    <dgm:pt modelId="{4B70A83A-E5BF-4058-8A44-4AA0BFA3BA26}" type="sibTrans" cxnId="{7DDCE381-2310-46B1-8813-C2CEBA6163F5}">
      <dgm:prSet/>
      <dgm:spPr/>
      <dgm:t>
        <a:bodyPr/>
        <a:lstStyle/>
        <a:p>
          <a:endParaRPr lang="en-US"/>
        </a:p>
      </dgm:t>
    </dgm:pt>
    <dgm:pt modelId="{3BACAF1F-D9E2-974A-B94E-63C32416A25F}" type="pres">
      <dgm:prSet presAssocID="{3FC0C197-A5D3-413A-8DE3-A312EBC4A929}" presName="linear" presStyleCnt="0">
        <dgm:presLayoutVars>
          <dgm:animLvl val="lvl"/>
          <dgm:resizeHandles val="exact"/>
        </dgm:presLayoutVars>
      </dgm:prSet>
      <dgm:spPr/>
    </dgm:pt>
    <dgm:pt modelId="{9C102CFB-6934-C54D-8F74-C2922A60639C}" type="pres">
      <dgm:prSet presAssocID="{5EA2D065-6D1E-4563-8A47-4E84EF74EBC8}" presName="parentText" presStyleLbl="node1" presStyleIdx="0" presStyleCnt="5">
        <dgm:presLayoutVars>
          <dgm:chMax val="0"/>
          <dgm:bulletEnabled val="1"/>
        </dgm:presLayoutVars>
      </dgm:prSet>
      <dgm:spPr/>
    </dgm:pt>
    <dgm:pt modelId="{2085926A-3EEA-134F-AE5E-2E57A25A02D4}" type="pres">
      <dgm:prSet presAssocID="{17E1C717-D5E5-4C7B-A882-77AB813D46E1}" presName="spacer" presStyleCnt="0"/>
      <dgm:spPr/>
    </dgm:pt>
    <dgm:pt modelId="{5F5491A5-5A89-BD4A-85ED-FBA9B7354C4A}" type="pres">
      <dgm:prSet presAssocID="{4079EDB0-1AE7-4C26-B8C0-7E77AF6008FC}" presName="parentText" presStyleLbl="node1" presStyleIdx="1" presStyleCnt="5">
        <dgm:presLayoutVars>
          <dgm:chMax val="0"/>
          <dgm:bulletEnabled val="1"/>
        </dgm:presLayoutVars>
      </dgm:prSet>
      <dgm:spPr/>
    </dgm:pt>
    <dgm:pt modelId="{D488844A-8503-C540-AC23-74CE7FB43027}" type="pres">
      <dgm:prSet presAssocID="{FD3DB6CD-F15E-4B4B-B4D0-02F77DE02735}" presName="spacer" presStyleCnt="0"/>
      <dgm:spPr/>
    </dgm:pt>
    <dgm:pt modelId="{D6B75899-CCEA-C14C-B65C-72081FD742B5}" type="pres">
      <dgm:prSet presAssocID="{76E73E75-532A-4C3A-BB96-B1DC010763D4}" presName="parentText" presStyleLbl="node1" presStyleIdx="2" presStyleCnt="5">
        <dgm:presLayoutVars>
          <dgm:chMax val="0"/>
          <dgm:bulletEnabled val="1"/>
        </dgm:presLayoutVars>
      </dgm:prSet>
      <dgm:spPr/>
    </dgm:pt>
    <dgm:pt modelId="{975735FE-FC8D-F84C-8684-D58D8A64A83A}" type="pres">
      <dgm:prSet presAssocID="{126E3CDC-09CA-4E19-97D0-E6861DC36B59}" presName="spacer" presStyleCnt="0"/>
      <dgm:spPr/>
    </dgm:pt>
    <dgm:pt modelId="{63941FE7-9912-BB4F-A8E4-DA6121D63667}" type="pres">
      <dgm:prSet presAssocID="{C562ACCD-98D5-4503-B7C4-3625EA7F1958}" presName="parentText" presStyleLbl="node1" presStyleIdx="3" presStyleCnt="5">
        <dgm:presLayoutVars>
          <dgm:chMax val="0"/>
          <dgm:bulletEnabled val="1"/>
        </dgm:presLayoutVars>
      </dgm:prSet>
      <dgm:spPr/>
    </dgm:pt>
    <dgm:pt modelId="{A3D30EEF-2E8F-BE47-B030-ECD91A81880D}" type="pres">
      <dgm:prSet presAssocID="{D14C887B-5A75-4F0D-BAF6-70B89F8EEB14}" presName="spacer" presStyleCnt="0"/>
      <dgm:spPr/>
    </dgm:pt>
    <dgm:pt modelId="{E0100CF5-1292-7C47-A615-951A334EB425}" type="pres">
      <dgm:prSet presAssocID="{4C980AF2-CA35-494B-8899-6A4569092D35}" presName="parentText" presStyleLbl="node1" presStyleIdx="4" presStyleCnt="5">
        <dgm:presLayoutVars>
          <dgm:chMax val="0"/>
          <dgm:bulletEnabled val="1"/>
        </dgm:presLayoutVars>
      </dgm:prSet>
      <dgm:spPr/>
    </dgm:pt>
  </dgm:ptLst>
  <dgm:cxnLst>
    <dgm:cxn modelId="{467AD016-D835-448A-96F0-028CFD47ACC7}" srcId="{3FC0C197-A5D3-413A-8DE3-A312EBC4A929}" destId="{5EA2D065-6D1E-4563-8A47-4E84EF74EBC8}" srcOrd="0" destOrd="0" parTransId="{1A9B2E60-FCA0-4254-9924-CDA9B6935DCA}" sibTransId="{17E1C717-D5E5-4C7B-A882-77AB813D46E1}"/>
    <dgm:cxn modelId="{DF1C3D2C-AA39-5F45-842D-495B58F35F17}" type="presOf" srcId="{5EA2D065-6D1E-4563-8A47-4E84EF74EBC8}" destId="{9C102CFB-6934-C54D-8F74-C2922A60639C}" srcOrd="0" destOrd="0" presId="urn:microsoft.com/office/officeart/2005/8/layout/vList2"/>
    <dgm:cxn modelId="{B3B1AC38-99DC-834B-8B99-B7AF31121ED2}" type="presOf" srcId="{4079EDB0-1AE7-4C26-B8C0-7E77AF6008FC}" destId="{5F5491A5-5A89-BD4A-85ED-FBA9B7354C4A}" srcOrd="0" destOrd="0" presId="urn:microsoft.com/office/officeart/2005/8/layout/vList2"/>
    <dgm:cxn modelId="{AEDBED51-8770-49C0-BBBB-AA9E386A564D}" srcId="{3FC0C197-A5D3-413A-8DE3-A312EBC4A929}" destId="{76E73E75-532A-4C3A-BB96-B1DC010763D4}" srcOrd="2" destOrd="0" parTransId="{BED7AA98-3C15-4D58-87EA-4A94853AF20D}" sibTransId="{126E3CDC-09CA-4E19-97D0-E6861DC36B59}"/>
    <dgm:cxn modelId="{5F6C235E-ED22-9043-BC4E-16C3C741ECC5}" type="presOf" srcId="{4C980AF2-CA35-494B-8899-6A4569092D35}" destId="{E0100CF5-1292-7C47-A615-951A334EB425}" srcOrd="0" destOrd="0" presId="urn:microsoft.com/office/officeart/2005/8/layout/vList2"/>
    <dgm:cxn modelId="{7DDCE381-2310-46B1-8813-C2CEBA6163F5}" srcId="{3FC0C197-A5D3-413A-8DE3-A312EBC4A929}" destId="{4C980AF2-CA35-494B-8899-6A4569092D35}" srcOrd="4" destOrd="0" parTransId="{E4FE75D2-BC4D-41A6-B615-69BC31C8F0AE}" sibTransId="{4B70A83A-E5BF-4058-8A44-4AA0BFA3BA26}"/>
    <dgm:cxn modelId="{1C1A3F86-2042-403D-8C54-31B5AC344398}" srcId="{3FC0C197-A5D3-413A-8DE3-A312EBC4A929}" destId="{4079EDB0-1AE7-4C26-B8C0-7E77AF6008FC}" srcOrd="1" destOrd="0" parTransId="{F9124AB4-09C2-4C12-95A2-B6B4DD756451}" sibTransId="{FD3DB6CD-F15E-4B4B-B4D0-02F77DE02735}"/>
    <dgm:cxn modelId="{FE76B5B4-A66C-4625-955E-FBA5D9480F72}" srcId="{3FC0C197-A5D3-413A-8DE3-A312EBC4A929}" destId="{C562ACCD-98D5-4503-B7C4-3625EA7F1958}" srcOrd="3" destOrd="0" parTransId="{D29E8162-033C-4C18-A859-ED58983CFA16}" sibTransId="{D14C887B-5A75-4F0D-BAF6-70B89F8EEB14}"/>
    <dgm:cxn modelId="{71EB88C9-F747-CC48-847D-28DC9797F694}" type="presOf" srcId="{C562ACCD-98D5-4503-B7C4-3625EA7F1958}" destId="{63941FE7-9912-BB4F-A8E4-DA6121D63667}" srcOrd="0" destOrd="0" presId="urn:microsoft.com/office/officeart/2005/8/layout/vList2"/>
    <dgm:cxn modelId="{C7932FCA-4645-9843-BD24-537FC9FB3E48}" type="presOf" srcId="{3FC0C197-A5D3-413A-8DE3-A312EBC4A929}" destId="{3BACAF1F-D9E2-974A-B94E-63C32416A25F}" srcOrd="0" destOrd="0" presId="urn:microsoft.com/office/officeart/2005/8/layout/vList2"/>
    <dgm:cxn modelId="{AF95F7E8-96F7-CA48-BE2F-41C76591F0D4}" type="presOf" srcId="{76E73E75-532A-4C3A-BB96-B1DC010763D4}" destId="{D6B75899-CCEA-C14C-B65C-72081FD742B5}" srcOrd="0" destOrd="0" presId="urn:microsoft.com/office/officeart/2005/8/layout/vList2"/>
    <dgm:cxn modelId="{59DEB1C6-3A03-994D-8265-0D5AF2E92478}" type="presParOf" srcId="{3BACAF1F-D9E2-974A-B94E-63C32416A25F}" destId="{9C102CFB-6934-C54D-8F74-C2922A60639C}" srcOrd="0" destOrd="0" presId="urn:microsoft.com/office/officeart/2005/8/layout/vList2"/>
    <dgm:cxn modelId="{84F1286A-7DBF-454D-B335-04E48D51765F}" type="presParOf" srcId="{3BACAF1F-D9E2-974A-B94E-63C32416A25F}" destId="{2085926A-3EEA-134F-AE5E-2E57A25A02D4}" srcOrd="1" destOrd="0" presId="urn:microsoft.com/office/officeart/2005/8/layout/vList2"/>
    <dgm:cxn modelId="{9A0988B1-771F-C741-A29B-BB0FDE7BD4C0}" type="presParOf" srcId="{3BACAF1F-D9E2-974A-B94E-63C32416A25F}" destId="{5F5491A5-5A89-BD4A-85ED-FBA9B7354C4A}" srcOrd="2" destOrd="0" presId="urn:microsoft.com/office/officeart/2005/8/layout/vList2"/>
    <dgm:cxn modelId="{CD1726D1-B940-B845-8995-1130431F2862}" type="presParOf" srcId="{3BACAF1F-D9E2-974A-B94E-63C32416A25F}" destId="{D488844A-8503-C540-AC23-74CE7FB43027}" srcOrd="3" destOrd="0" presId="urn:microsoft.com/office/officeart/2005/8/layout/vList2"/>
    <dgm:cxn modelId="{D6B4E532-16B5-DD45-9754-BCBA55CAD265}" type="presParOf" srcId="{3BACAF1F-D9E2-974A-B94E-63C32416A25F}" destId="{D6B75899-CCEA-C14C-B65C-72081FD742B5}" srcOrd="4" destOrd="0" presId="urn:microsoft.com/office/officeart/2005/8/layout/vList2"/>
    <dgm:cxn modelId="{BBE0BCA3-B760-9746-AAC7-CE16FF5B1590}" type="presParOf" srcId="{3BACAF1F-D9E2-974A-B94E-63C32416A25F}" destId="{975735FE-FC8D-F84C-8684-D58D8A64A83A}" srcOrd="5" destOrd="0" presId="urn:microsoft.com/office/officeart/2005/8/layout/vList2"/>
    <dgm:cxn modelId="{631C8B38-75F9-5642-8BE9-190A3D7DEDE2}" type="presParOf" srcId="{3BACAF1F-D9E2-974A-B94E-63C32416A25F}" destId="{63941FE7-9912-BB4F-A8E4-DA6121D63667}" srcOrd="6" destOrd="0" presId="urn:microsoft.com/office/officeart/2005/8/layout/vList2"/>
    <dgm:cxn modelId="{B1FCEF73-7F7D-7744-8CB9-F0A765FB051B}" type="presParOf" srcId="{3BACAF1F-D9E2-974A-B94E-63C32416A25F}" destId="{A3D30EEF-2E8F-BE47-B030-ECD91A81880D}" srcOrd="7" destOrd="0" presId="urn:microsoft.com/office/officeart/2005/8/layout/vList2"/>
    <dgm:cxn modelId="{5F3DE44E-237A-D747-A81A-A087C4FC7B99}" type="presParOf" srcId="{3BACAF1F-D9E2-974A-B94E-63C32416A25F}" destId="{E0100CF5-1292-7C47-A615-951A334EB425}" srcOrd="8"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02CFB-6934-C54D-8F74-C2922A60639C}">
      <dsp:nvSpPr>
        <dsp:cNvPr id="0" name=""/>
        <dsp:cNvSpPr/>
      </dsp:nvSpPr>
      <dsp:spPr>
        <a:xfrm>
          <a:off x="0" y="35574"/>
          <a:ext cx="3856434" cy="7253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Project Description</a:t>
          </a:r>
          <a:endParaRPr lang="en-US" sz="3100" kern="1200"/>
        </a:p>
      </dsp:txBody>
      <dsp:txXfrm>
        <a:off x="35411" y="70985"/>
        <a:ext cx="3785612" cy="654577"/>
      </dsp:txXfrm>
    </dsp:sp>
    <dsp:sp modelId="{5F5491A5-5A89-BD4A-85ED-FBA9B7354C4A}">
      <dsp:nvSpPr>
        <dsp:cNvPr id="0" name=""/>
        <dsp:cNvSpPr/>
      </dsp:nvSpPr>
      <dsp:spPr>
        <a:xfrm>
          <a:off x="0" y="850254"/>
          <a:ext cx="3856434" cy="72539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ER Diagram</a:t>
          </a:r>
          <a:endParaRPr lang="en-US" sz="3100" kern="1200"/>
        </a:p>
      </dsp:txBody>
      <dsp:txXfrm>
        <a:off x="35411" y="885665"/>
        <a:ext cx="3785612" cy="654577"/>
      </dsp:txXfrm>
    </dsp:sp>
    <dsp:sp modelId="{D6B75899-CCEA-C14C-B65C-72081FD742B5}">
      <dsp:nvSpPr>
        <dsp:cNvPr id="0" name=""/>
        <dsp:cNvSpPr/>
      </dsp:nvSpPr>
      <dsp:spPr>
        <a:xfrm>
          <a:off x="0" y="1664934"/>
          <a:ext cx="3856434" cy="72539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Technology Used</a:t>
          </a:r>
          <a:endParaRPr lang="en-US" sz="3100" kern="1200"/>
        </a:p>
      </dsp:txBody>
      <dsp:txXfrm>
        <a:off x="35411" y="1700345"/>
        <a:ext cx="3785612" cy="654577"/>
      </dsp:txXfrm>
    </dsp:sp>
    <dsp:sp modelId="{63941FE7-9912-BB4F-A8E4-DA6121D63667}">
      <dsp:nvSpPr>
        <dsp:cNvPr id="0" name=""/>
        <dsp:cNvSpPr/>
      </dsp:nvSpPr>
      <dsp:spPr>
        <a:xfrm>
          <a:off x="0" y="2479614"/>
          <a:ext cx="3856434" cy="72539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Home Page</a:t>
          </a:r>
          <a:endParaRPr lang="en-US" sz="3100" kern="1200"/>
        </a:p>
      </dsp:txBody>
      <dsp:txXfrm>
        <a:off x="35411" y="2515025"/>
        <a:ext cx="3785612" cy="654577"/>
      </dsp:txXfrm>
    </dsp:sp>
    <dsp:sp modelId="{E0100CF5-1292-7C47-A615-951A334EB425}">
      <dsp:nvSpPr>
        <dsp:cNvPr id="0" name=""/>
        <dsp:cNvSpPr/>
      </dsp:nvSpPr>
      <dsp:spPr>
        <a:xfrm>
          <a:off x="0" y="3294294"/>
          <a:ext cx="3856434" cy="72539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Demo</a:t>
          </a:r>
          <a:endParaRPr lang="en-US" sz="3100" kern="1200"/>
        </a:p>
      </dsp:txBody>
      <dsp:txXfrm>
        <a:off x="35411" y="3329705"/>
        <a:ext cx="3785612" cy="6545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1aba7437e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1aba7437e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12/2/24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556195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857E33E-8B18-4087-B112-809917729534}" type="datetimeFigureOut">
              <a:rPr lang="en-US" smtClean="0"/>
              <a:t>12/2/24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617023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12/2/24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942268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591300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12/2/24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507480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GB"/>
              <a:t>Click to edit Master title style</a:t>
            </a:r>
            <a:endParaRPr lang="en-US" dirty="0"/>
          </a:p>
        </p:txBody>
      </p:sp>
      <p:sp>
        <p:nvSpPr>
          <p:cNvPr id="3" name="Text Placeholder 2"/>
          <p:cNvSpPr>
            <a:spLocks noGrp="1"/>
          </p:cNvSpPr>
          <p:nvPr>
            <p:ph type="body" idx="1"/>
          </p:nvPr>
        </p:nvSpPr>
        <p:spPr>
          <a:xfrm>
            <a:off x="1624330"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3E5059C3-6A89-4494-99FF-5A4D6FFD50EB}" type="datetimeFigureOut">
              <a:rPr lang="en-US" smtClean="0"/>
              <a:t>12/2/24</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r>
              <a:rPr lang="en-US"/>
              <a:t>
              </a:t>
            </a:r>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2476909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12/2/24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465441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12/2/24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4186037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AF3416-4057-4DAA-829D-4CA07428D088}" type="datetimeFigureOut">
              <a:rPr lang="en-US" smtClean="0"/>
              <a:t>12/2/24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97557017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12/2/24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0036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GB"/>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12/2/24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3688168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GB"/>
              <a:t>Click to edit Master title style</a:t>
            </a:r>
            <a:endParaRPr lang="en-US" dirty="0"/>
          </a:p>
        </p:txBody>
      </p:sp>
      <p:sp>
        <p:nvSpPr>
          <p:cNvPr id="3" name="Picture Placeholder 2"/>
          <p:cNvSpPr>
            <a:spLocks noGrp="1"/>
          </p:cNvSpPr>
          <p:nvPr>
            <p:ph type="pic" idx="1"/>
          </p:nvPr>
        </p:nvSpPr>
        <p:spPr>
          <a:xfrm>
            <a:off x="0" y="0"/>
            <a:ext cx="6227805" cy="5143500"/>
          </a:xfrm>
          <a:solidFill>
            <a:schemeClr val="tx2">
              <a:lumMod val="20000"/>
              <a:lumOff val="80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12/2/24</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229232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3CBC1C18-307B-4F68-A007-B5B542270E8D}" type="datetimeFigureOut">
              <a:rPr lang="en-US" smtClean="0"/>
              <a:t>12/2/24</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r>
              <a:rPr lang="en-US"/>
              <a:t>
              </a:t>
            </a:r>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5941151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sldNum="0" hdr="0" ftr="0" dt="0"/>
  <p:txStyles>
    <p:titleStyle>
      <a:lvl1pPr algn="l" defTabSz="685800" rtl="0" eaLnBrk="1" latinLnBrk="0" hangingPunct="1">
        <a:lnSpc>
          <a:spcPct val="90000"/>
        </a:lnSpc>
        <a:spcBef>
          <a:spcPct val="0"/>
        </a:spcBef>
        <a:buNone/>
        <a:defRPr sz="405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microsoft.com/office/2007/relationships/hdphoto" Target="../media/hdphoto3.wdp"/><Relationship Id="rId11" Type="http://schemas.openxmlformats.org/officeDocument/2006/relationships/diagramQuickStyle" Target="../diagrams/quickStyle1.xml"/><Relationship Id="rId5" Type="http://schemas.openxmlformats.org/officeDocument/2006/relationships/image" Target="../media/image7.png"/><Relationship Id="rId10" Type="http://schemas.openxmlformats.org/officeDocument/2006/relationships/diagramLayout" Target="../diagrams/layout1.xml"/><Relationship Id="rId4" Type="http://schemas.microsoft.com/office/2007/relationships/hdphoto" Target="../media/hdphoto1.wdp"/><Relationship Id="rId9"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grpSp>
        <p:nvGrpSpPr>
          <p:cNvPr id="121" name="Group 120">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22" name="Oval 121">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23" name="Oval 122">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54" name="Google Shape;54;p13"/>
          <p:cNvSpPr txBox="1">
            <a:spLocks noGrp="1"/>
          </p:cNvSpPr>
          <p:nvPr>
            <p:ph type="ctrTitle"/>
          </p:nvPr>
        </p:nvSpPr>
        <p:spPr>
          <a:xfrm>
            <a:off x="802386" y="598795"/>
            <a:ext cx="3547838" cy="1228298"/>
          </a:xfrm>
          <a:prstGeom prst="rect">
            <a:avLst/>
          </a:prstGeom>
        </p:spPr>
        <p:txBody>
          <a:bodyPr spcFirstLastPara="1" vert="horz" lIns="91440" tIns="45720" rIns="91440" bIns="45720" rtlCol="0" anchor="ctr" anchorCtr="0">
            <a:normAutofit/>
          </a:bodyPr>
          <a:lstStyle/>
          <a:p>
            <a:pPr marL="0" lvl="0" indent="0" defTabSz="914400">
              <a:lnSpc>
                <a:spcPct val="90000"/>
              </a:lnSpc>
              <a:spcAft>
                <a:spcPts val="0"/>
              </a:spcAft>
            </a:pPr>
            <a:r>
              <a:rPr lang="en-US" sz="3300" spc="-150" dirty="0">
                <a:blipFill>
                  <a:blip r:embed="rId5">
                    <a:extLst>
                      <a:ext uri="{28A0092B-C50C-407E-A947-70E740481C1C}">
                        <a14:useLocalDpi xmlns:a14="http://schemas.microsoft.com/office/drawing/2010/main" val="0"/>
                      </a:ext>
                    </a:extLst>
                  </a:blip>
                  <a:tile tx="6350" ty="-127000" sx="65000" sy="64000" flip="none" algn="tl"/>
                </a:blipFill>
              </a:rPr>
              <a:t>Online car parts selling Platform</a:t>
            </a:r>
          </a:p>
        </p:txBody>
      </p:sp>
      <p:sp>
        <p:nvSpPr>
          <p:cNvPr id="55" name="Google Shape;55;p13"/>
          <p:cNvSpPr txBox="1">
            <a:spLocks noGrp="1"/>
          </p:cNvSpPr>
          <p:nvPr>
            <p:ph type="subTitle" idx="1"/>
          </p:nvPr>
        </p:nvSpPr>
        <p:spPr>
          <a:xfrm>
            <a:off x="802386" y="1933956"/>
            <a:ext cx="3547838" cy="2695194"/>
          </a:xfrm>
          <a:prstGeom prst="rect">
            <a:avLst/>
          </a:prstGeom>
        </p:spPr>
        <p:txBody>
          <a:bodyPr spcFirstLastPara="1" vert="horz" lIns="91440" tIns="45720" rIns="91440" bIns="45720" rtlCol="0" anchorCtr="0">
            <a:normAutofit/>
          </a:bodyPr>
          <a:lstStyle/>
          <a:p>
            <a:pPr marL="0" lvl="0" indent="-182880" defTabSz="914400">
              <a:spcBef>
                <a:spcPts val="0"/>
              </a:spcBef>
              <a:spcAft>
                <a:spcPts val="600"/>
              </a:spcAft>
              <a:buFont typeface="Wingdings" pitchFamily="2" charset="2"/>
              <a:buChar char="§"/>
            </a:pPr>
            <a:r>
              <a:rPr lang="en-US" sz="1400" dirty="0"/>
              <a:t>Group No: 16</a:t>
            </a:r>
          </a:p>
          <a:p>
            <a:pPr marL="0" lvl="0" indent="-182880" defTabSz="914400">
              <a:spcBef>
                <a:spcPts val="0"/>
              </a:spcBef>
              <a:spcAft>
                <a:spcPts val="600"/>
              </a:spcAft>
              <a:buFont typeface="Wingdings" pitchFamily="2" charset="2"/>
              <a:buChar char="§"/>
            </a:pPr>
            <a:endParaRPr lang="en-US" sz="1400" dirty="0"/>
          </a:p>
          <a:p>
            <a:pPr marL="0" lvl="0" indent="-182880" defTabSz="914400">
              <a:spcBef>
                <a:spcPts val="0"/>
              </a:spcBef>
              <a:spcAft>
                <a:spcPts val="600"/>
              </a:spcAft>
              <a:buFont typeface="Wingdings" pitchFamily="2" charset="2"/>
              <a:buChar char="§"/>
            </a:pPr>
            <a:r>
              <a:rPr lang="en-US" sz="1400" dirty="0"/>
              <a:t>Team Members:</a:t>
            </a:r>
          </a:p>
          <a:p>
            <a:pPr marL="0" lvl="0" indent="-182880" defTabSz="914400">
              <a:spcBef>
                <a:spcPts val="0"/>
              </a:spcBef>
              <a:spcAft>
                <a:spcPts val="600"/>
              </a:spcAft>
              <a:buFont typeface="Wingdings" pitchFamily="2" charset="2"/>
              <a:buChar char="§"/>
            </a:pPr>
            <a:r>
              <a:rPr lang="en-US" sz="1400" dirty="0"/>
              <a:t>Suresh Raju </a:t>
            </a:r>
            <a:r>
              <a:rPr lang="en-US" sz="1400" dirty="0" err="1"/>
              <a:t>Nandimandalam</a:t>
            </a:r>
            <a:endParaRPr lang="en-US" sz="1400" dirty="0"/>
          </a:p>
          <a:p>
            <a:pPr marL="0" lvl="0" indent="-182880" defTabSz="914400">
              <a:spcBef>
                <a:spcPts val="0"/>
              </a:spcBef>
              <a:spcAft>
                <a:spcPts val="600"/>
              </a:spcAft>
              <a:buFont typeface="Wingdings" pitchFamily="2" charset="2"/>
              <a:buChar char="§"/>
            </a:pPr>
            <a:r>
              <a:rPr lang="en-US" sz="1400" dirty="0"/>
              <a:t>Bhanu Gadde</a:t>
            </a:r>
          </a:p>
          <a:p>
            <a:pPr marL="0" lvl="0" indent="-182880" defTabSz="914400">
              <a:spcBef>
                <a:spcPts val="0"/>
              </a:spcBef>
              <a:spcAft>
                <a:spcPts val="600"/>
              </a:spcAft>
              <a:buFont typeface="Wingdings" pitchFamily="2" charset="2"/>
              <a:buChar char="§"/>
            </a:pPr>
            <a:r>
              <a:rPr lang="en-US" sz="1400" dirty="0"/>
              <a:t>Sai </a:t>
            </a:r>
            <a:r>
              <a:rPr lang="en-US" sz="1400" dirty="0" err="1"/>
              <a:t>praveen</a:t>
            </a:r>
            <a:r>
              <a:rPr lang="en-US" sz="1400" dirty="0"/>
              <a:t> </a:t>
            </a:r>
            <a:r>
              <a:rPr lang="en-US" sz="1400" dirty="0" err="1"/>
              <a:t>lokavarapu</a:t>
            </a:r>
            <a:endParaRPr lang="en-US" sz="1400" dirty="0"/>
          </a:p>
          <a:p>
            <a:pPr marL="0" lvl="0" indent="-182880" defTabSz="914400">
              <a:spcBef>
                <a:spcPts val="0"/>
              </a:spcBef>
              <a:spcAft>
                <a:spcPts val="600"/>
              </a:spcAft>
              <a:buFont typeface="Wingdings" pitchFamily="2" charset="2"/>
              <a:buChar char="§"/>
            </a:pPr>
            <a:r>
              <a:rPr lang="en-US" sz="1400" dirty="0"/>
              <a:t>Sai Pavan Sagi</a:t>
            </a:r>
          </a:p>
          <a:p>
            <a:pPr marL="0" lvl="0" indent="-182880" defTabSz="914400">
              <a:spcBef>
                <a:spcPts val="0"/>
              </a:spcBef>
              <a:spcAft>
                <a:spcPts val="600"/>
              </a:spcAft>
              <a:buFont typeface="Wingdings" pitchFamily="2" charset="2"/>
              <a:buChar char="§"/>
            </a:pPr>
            <a:r>
              <a:rPr lang="en-US" sz="1400" dirty="0" err="1"/>
              <a:t>Preetham</a:t>
            </a:r>
            <a:r>
              <a:rPr lang="en-US" sz="1400" dirty="0"/>
              <a:t> Reddy </a:t>
            </a:r>
            <a:r>
              <a:rPr lang="en-US" sz="1400" dirty="0" err="1"/>
              <a:t>Annavaram</a:t>
            </a:r>
            <a:endParaRPr lang="en-US" sz="1400" dirty="0"/>
          </a:p>
          <a:p>
            <a:pPr marL="0" lvl="0" indent="-182880" defTabSz="914400">
              <a:spcBef>
                <a:spcPts val="0"/>
              </a:spcBef>
              <a:spcAft>
                <a:spcPts val="600"/>
              </a:spcAft>
              <a:buFont typeface="Wingdings" pitchFamily="2" charset="2"/>
              <a:buChar char="§"/>
            </a:pPr>
            <a:r>
              <a:rPr lang="en-US" sz="1400" dirty="0"/>
              <a:t>Bhavani </a:t>
            </a:r>
            <a:r>
              <a:rPr lang="en-US" sz="1400" dirty="0" err="1"/>
              <a:t>Navari</a:t>
            </a:r>
            <a:endParaRPr lang="en-US" sz="1400" dirty="0"/>
          </a:p>
        </p:txBody>
      </p:sp>
      <p:pic>
        <p:nvPicPr>
          <p:cNvPr id="57" name="Picture 56" descr="Cars parked in a line">
            <a:extLst>
              <a:ext uri="{FF2B5EF4-FFF2-40B4-BE49-F238E27FC236}">
                <a16:creationId xmlns:a16="http://schemas.microsoft.com/office/drawing/2014/main" id="{0F0E04B5-8D94-A57E-5A1B-6EE53A33DF1F}"/>
              </a:ext>
            </a:extLst>
          </p:cNvPr>
          <p:cNvPicPr>
            <a:picLocks noChangeAspect="1"/>
          </p:cNvPicPr>
          <p:nvPr/>
        </p:nvPicPr>
        <p:blipFill>
          <a:blip r:embed="rId6"/>
          <a:srcRect l="15667" r="15667"/>
          <a:stretch/>
        </p:blipFill>
        <p:spPr>
          <a:xfrm>
            <a:off x="4434843" y="10"/>
            <a:ext cx="4709157" cy="51434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124" name="Freeform: Shape 65">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4842" y="0"/>
            <a:ext cx="4709158" cy="51435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7">
              <a:alphaModFix amt="30000"/>
              <a:duotone>
                <a:prstClr val="black"/>
                <a:schemeClr val="accent1">
                  <a:tint val="45000"/>
                  <a:satMod val="400000"/>
                </a:schemeClr>
              </a:duotone>
              <a:extLst>
                <a:ext uri="{BEBA8EAE-BF5A-486C-A8C5-ECC9F3942E4B}">
                  <a14:imgProps xmlns:a14="http://schemas.microsoft.com/office/drawing/2010/main">
                    <a14:imgLayer r:embed="rId8">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grpSp>
        <p:nvGrpSpPr>
          <p:cNvPr id="67" name="Group 66">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68" name="Oval 67">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69" name="Oval 68">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useBgFill="1">
        <p:nvSpPr>
          <p:cNvPr id="71" name="Rectangle 70">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Oval 72">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776" y="1259676"/>
            <a:ext cx="2624148" cy="2624144"/>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5" name="Oval 74">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600" y="1398500"/>
            <a:ext cx="2346500" cy="2346496"/>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0" name="Google Shape;60;p14"/>
          <p:cNvSpPr txBox="1">
            <a:spLocks noGrp="1"/>
          </p:cNvSpPr>
          <p:nvPr>
            <p:ph type="title"/>
          </p:nvPr>
        </p:nvSpPr>
        <p:spPr>
          <a:xfrm>
            <a:off x="1117608" y="1782646"/>
            <a:ext cx="1980485" cy="1578205"/>
          </a:xfrm>
          <a:prstGeom prst="rect">
            <a:avLst/>
          </a:prstGeom>
          <a:noFill/>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300">
                <a:solidFill>
                  <a:srgbClr val="FFFFFF"/>
                </a:solidFill>
              </a:rPr>
              <a:t>Contents</a:t>
            </a:r>
          </a:p>
          <a:p>
            <a:pPr marL="0" lvl="0" indent="0" algn="ctr" defTabSz="914400">
              <a:spcBef>
                <a:spcPct val="0"/>
              </a:spcBef>
              <a:spcAft>
                <a:spcPts val="0"/>
              </a:spcAft>
            </a:pPr>
            <a:endParaRPr lang="en-US" sz="2300">
              <a:solidFill>
                <a:srgbClr val="FFFFFF"/>
              </a:solidFill>
            </a:endParaRPr>
          </a:p>
        </p:txBody>
      </p:sp>
      <p:sp>
        <p:nvSpPr>
          <p:cNvPr id="77" name="Rectangle 76">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26708" y="2541494"/>
            <a:ext cx="2743200" cy="60512"/>
          </a:xfrm>
          <a:prstGeom prst="rect">
            <a:avLst/>
          </a:prstGeom>
          <a:blipFill dpi="0" rotWithShape="1">
            <a:blip r:embed="rId7">
              <a:alphaModFix amt="85000"/>
              <a:lum bright="70000" contrast="-70000"/>
              <a:extLst>
                <a:ext uri="{BEBA8EAE-BF5A-486C-A8C5-ECC9F3942E4B}">
                  <a14:imgProps xmlns:a14="http://schemas.microsoft.com/office/drawing/2010/main">
                    <a14:imgLayer r:embed="rId8">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3" name="Google Shape;61;p14">
            <a:extLst>
              <a:ext uri="{FF2B5EF4-FFF2-40B4-BE49-F238E27FC236}">
                <a16:creationId xmlns:a16="http://schemas.microsoft.com/office/drawing/2014/main" id="{2D41BC7B-5B4A-D6FF-3A4B-304F39929702}"/>
              </a:ext>
            </a:extLst>
          </p:cNvPr>
          <p:cNvGraphicFramePr/>
          <p:nvPr>
            <p:extLst>
              <p:ext uri="{D42A27DB-BD31-4B8C-83A1-F6EECF244321}">
                <p14:modId xmlns:p14="http://schemas.microsoft.com/office/powerpoint/2010/main" val="121103491"/>
              </p:ext>
            </p:extLst>
          </p:nvPr>
        </p:nvGraphicFramePr>
        <p:xfrm>
          <a:off x="4561284" y="544116"/>
          <a:ext cx="3856434" cy="405526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22105-FA37-CB94-3343-00C5FFE63B68}"/>
              </a:ext>
            </a:extLst>
          </p:cNvPr>
          <p:cNvSpPr>
            <a:spLocks noGrp="1"/>
          </p:cNvSpPr>
          <p:nvPr>
            <p:ph type="title"/>
          </p:nvPr>
        </p:nvSpPr>
        <p:spPr/>
        <p:txBody>
          <a:bodyPr>
            <a:normAutofit fontScale="90000"/>
          </a:bodyPr>
          <a:lstStyle/>
          <a:p>
            <a:r>
              <a:rPr lang="en-US" dirty="0"/>
              <a:t>Project Description</a:t>
            </a:r>
            <a:br>
              <a:rPr lang="en-US" dirty="0"/>
            </a:br>
            <a:endParaRPr lang="en-US" dirty="0"/>
          </a:p>
        </p:txBody>
      </p:sp>
      <p:sp>
        <p:nvSpPr>
          <p:cNvPr id="3" name="Text Placeholder 2">
            <a:extLst>
              <a:ext uri="{FF2B5EF4-FFF2-40B4-BE49-F238E27FC236}">
                <a16:creationId xmlns:a16="http://schemas.microsoft.com/office/drawing/2014/main" id="{8478F939-7D53-535E-7D97-31235FAC4C93}"/>
              </a:ext>
            </a:extLst>
          </p:cNvPr>
          <p:cNvSpPr>
            <a:spLocks noGrp="1"/>
          </p:cNvSpPr>
          <p:nvPr>
            <p:ph type="body" idx="1"/>
          </p:nvPr>
        </p:nvSpPr>
        <p:spPr/>
        <p:txBody>
          <a:bodyPr>
            <a:normAutofit/>
          </a:bodyPr>
          <a:lstStyle/>
          <a:p>
            <a:r>
              <a:rPr lang="en-US" sz="1800" dirty="0"/>
              <a:t>The "Car parts selling platform" is an online system that will successfully meet the demand for buyers and sellers in the car parts arena. </a:t>
            </a:r>
          </a:p>
          <a:p>
            <a:r>
              <a:rPr lang="en-US" sz="1800" dirty="0"/>
              <a:t>This web application smoothen the interaction of garage owners with customers in buying auto parts and garage owners in order to sell the auto parts, and also in the resolution of whatever service requests are brought forth by the clients. </a:t>
            </a:r>
          </a:p>
          <a:p>
            <a:pPr marL="114300" indent="0">
              <a:buNone/>
            </a:pPr>
            <a:endParaRPr lang="en-US" sz="1800" dirty="0"/>
          </a:p>
          <a:p>
            <a:r>
              <a:rPr lang="en-US" sz="1800" dirty="0"/>
              <a:t>The system provides strong database administration to update and arrange important data in support of the operational processes.</a:t>
            </a:r>
          </a:p>
          <a:p>
            <a:r>
              <a:rPr lang="en-US" sz="1800" dirty="0"/>
              <a:t>The system needs email and password to login into and buy the </a:t>
            </a:r>
            <a:r>
              <a:rPr lang="en-US" sz="1800" dirty="0" err="1"/>
              <a:t>carParts</a:t>
            </a:r>
            <a:r>
              <a:rPr lang="en-US" sz="1800" dirty="0"/>
              <a:t> as a user and administrator to manage the </a:t>
            </a:r>
            <a:r>
              <a:rPr lang="en-US" sz="1800" dirty="0" err="1"/>
              <a:t>carParts</a:t>
            </a:r>
            <a:endParaRPr lang="en-US" sz="1800" dirty="0"/>
          </a:p>
        </p:txBody>
      </p:sp>
    </p:spTree>
    <p:extLst>
      <p:ext uri="{BB962C8B-B14F-4D97-AF65-F5344CB8AC3E}">
        <p14:creationId xmlns:p14="http://schemas.microsoft.com/office/powerpoint/2010/main" val="198032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21D2-340E-B5E7-7B15-FF8C8B3CEC21}"/>
              </a:ext>
            </a:extLst>
          </p:cNvPr>
          <p:cNvSpPr>
            <a:spLocks noGrp="1"/>
          </p:cNvSpPr>
          <p:nvPr>
            <p:ph type="title"/>
          </p:nvPr>
        </p:nvSpPr>
        <p:spPr/>
        <p:txBody>
          <a:bodyPr>
            <a:normAutofit fontScale="90000"/>
          </a:bodyPr>
          <a:lstStyle/>
          <a:p>
            <a:r>
              <a:rPr lang="en-US" dirty="0"/>
              <a:t>ER Diagram</a:t>
            </a:r>
          </a:p>
        </p:txBody>
      </p:sp>
      <p:pic>
        <p:nvPicPr>
          <p:cNvPr id="5" name="Picture 4">
            <a:extLst>
              <a:ext uri="{FF2B5EF4-FFF2-40B4-BE49-F238E27FC236}">
                <a16:creationId xmlns:a16="http://schemas.microsoft.com/office/drawing/2014/main" id="{A800E3F2-923D-1E37-AA2C-64841A9B9B95}"/>
              </a:ext>
            </a:extLst>
          </p:cNvPr>
          <p:cNvPicPr>
            <a:picLocks noChangeAspect="1"/>
          </p:cNvPicPr>
          <p:nvPr/>
        </p:nvPicPr>
        <p:blipFill>
          <a:blip r:embed="rId2"/>
          <a:stretch>
            <a:fillRect/>
          </a:stretch>
        </p:blipFill>
        <p:spPr>
          <a:xfrm>
            <a:off x="887818" y="-76786"/>
            <a:ext cx="7588362" cy="5297071"/>
          </a:xfrm>
          <a:prstGeom prst="rect">
            <a:avLst/>
          </a:prstGeom>
        </p:spPr>
      </p:pic>
    </p:spTree>
    <p:extLst>
      <p:ext uri="{BB962C8B-B14F-4D97-AF65-F5344CB8AC3E}">
        <p14:creationId xmlns:p14="http://schemas.microsoft.com/office/powerpoint/2010/main" val="4596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1" name="Oval 10">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4" name="Rectangle 13">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9876" y="0"/>
            <a:ext cx="4594123" cy="51434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3F70EC-0C71-D4C0-C573-50A3005C522D}"/>
              </a:ext>
            </a:extLst>
          </p:cNvPr>
          <p:cNvSpPr>
            <a:spLocks noGrp="1"/>
          </p:cNvSpPr>
          <p:nvPr>
            <p:ph type="title"/>
          </p:nvPr>
        </p:nvSpPr>
        <p:spPr>
          <a:xfrm>
            <a:off x="4800600" y="363474"/>
            <a:ext cx="3974689" cy="1207008"/>
          </a:xfrm>
          <a:ln>
            <a:noFill/>
          </a:ln>
        </p:spPr>
        <p:txBody>
          <a:bodyPr vert="horz" lIns="91440" tIns="45720" rIns="91440" bIns="45720" rtlCol="0" anchor="ctr">
            <a:normAutofit/>
          </a:bodyPr>
          <a:lstStyle/>
          <a:p>
            <a:pPr defTabSz="914400">
              <a:spcBef>
                <a:spcPct val="0"/>
              </a:spcBef>
            </a:pPr>
            <a:r>
              <a:rPr lang="en-US" sz="3000" dirty="0"/>
              <a:t>Technology </a:t>
            </a:r>
            <a:r>
              <a:rPr lang="en-US" sz="3000" dirty="0" err="1"/>
              <a:t>USEd</a:t>
            </a:r>
            <a:endParaRPr lang="en-US" sz="3000" dirty="0"/>
          </a:p>
        </p:txBody>
      </p:sp>
      <p:pic>
        <p:nvPicPr>
          <p:cNvPr id="7" name="Graphic 6" descr="Baseball Hat">
            <a:extLst>
              <a:ext uri="{FF2B5EF4-FFF2-40B4-BE49-F238E27FC236}">
                <a16:creationId xmlns:a16="http://schemas.microsoft.com/office/drawing/2014/main" id="{98C823E1-59DD-8AC8-BA03-10D1D6885F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5499" y="658424"/>
            <a:ext cx="3834346" cy="3834346"/>
          </a:xfrm>
          <a:prstGeom prst="rect">
            <a:avLst/>
          </a:prstGeom>
        </p:spPr>
      </p:pic>
      <p:sp>
        <p:nvSpPr>
          <p:cNvPr id="3" name="Text Placeholder 2">
            <a:extLst>
              <a:ext uri="{FF2B5EF4-FFF2-40B4-BE49-F238E27FC236}">
                <a16:creationId xmlns:a16="http://schemas.microsoft.com/office/drawing/2014/main" id="{EC63C84A-3E56-7F8C-5005-BA14E62B1286}"/>
              </a:ext>
            </a:extLst>
          </p:cNvPr>
          <p:cNvSpPr>
            <a:spLocks noGrp="1"/>
          </p:cNvSpPr>
          <p:nvPr>
            <p:ph type="body" idx="1"/>
          </p:nvPr>
        </p:nvSpPr>
        <p:spPr>
          <a:xfrm>
            <a:off x="4800599" y="1591056"/>
            <a:ext cx="3974689" cy="3038094"/>
          </a:xfrm>
        </p:spPr>
        <p:txBody>
          <a:bodyPr vert="horz" lIns="91440" tIns="45720" rIns="91440" bIns="45720" rtlCol="0">
            <a:normAutofit/>
          </a:bodyPr>
          <a:lstStyle/>
          <a:p>
            <a:pPr indent="-182880" defTabSz="914400">
              <a:spcAft>
                <a:spcPts val="600"/>
              </a:spcAft>
              <a:buSzPct val="85000"/>
              <a:buFont typeface="Wingdings" pitchFamily="2" charset="2"/>
              <a:buChar char="§"/>
            </a:pPr>
            <a:r>
              <a:rPr lang="en-US" sz="1400" dirty="0"/>
              <a:t>Technology and Language:</a:t>
            </a:r>
          </a:p>
          <a:p>
            <a:pPr lvl="1" indent="-182880" defTabSz="914400">
              <a:spcAft>
                <a:spcPts val="600"/>
              </a:spcAft>
              <a:buSzPct val="85000"/>
              <a:buFont typeface="Wingdings" pitchFamily="2" charset="2"/>
              <a:buChar char="§"/>
            </a:pPr>
            <a:r>
              <a:rPr lang="en-US" sz="1400" dirty="0"/>
              <a:t>Node JS, Express JS</a:t>
            </a:r>
          </a:p>
          <a:p>
            <a:pPr lvl="1" indent="-182880" defTabSz="914400">
              <a:spcAft>
                <a:spcPts val="600"/>
              </a:spcAft>
              <a:buSzPct val="85000"/>
              <a:buFont typeface="Wingdings" pitchFamily="2" charset="2"/>
              <a:buChar char="§"/>
            </a:pPr>
            <a:r>
              <a:rPr lang="en-US" sz="1400" dirty="0"/>
              <a:t>React, Java Script</a:t>
            </a:r>
          </a:p>
          <a:p>
            <a:pPr lvl="1" indent="-182880" defTabSz="914400">
              <a:spcAft>
                <a:spcPts val="600"/>
              </a:spcAft>
              <a:buSzPct val="85000"/>
              <a:buFont typeface="Wingdings" pitchFamily="2" charset="2"/>
              <a:buChar char="§"/>
            </a:pPr>
            <a:r>
              <a:rPr lang="en-US" sz="1400" dirty="0"/>
              <a:t>Boot Strap for styling</a:t>
            </a:r>
          </a:p>
          <a:p>
            <a:pPr lvl="1" indent="-182880" defTabSz="914400">
              <a:spcAft>
                <a:spcPts val="600"/>
              </a:spcAft>
              <a:buSzPct val="85000"/>
              <a:buFont typeface="Wingdings" pitchFamily="2" charset="2"/>
              <a:buChar char="§"/>
            </a:pPr>
            <a:r>
              <a:rPr lang="en-US" sz="1400" dirty="0"/>
              <a:t>MySQL to handle database</a:t>
            </a:r>
          </a:p>
          <a:p>
            <a:pPr indent="-182880" defTabSz="914400">
              <a:spcAft>
                <a:spcPts val="600"/>
              </a:spcAft>
              <a:buSzPct val="85000"/>
              <a:buFont typeface="Wingdings" pitchFamily="2" charset="2"/>
              <a:buChar char="§"/>
            </a:pPr>
            <a:r>
              <a:rPr lang="en-US" sz="1400" dirty="0"/>
              <a:t>Tools and Utilities:</a:t>
            </a:r>
          </a:p>
          <a:p>
            <a:pPr lvl="1" indent="-182880" defTabSz="914400">
              <a:spcAft>
                <a:spcPts val="600"/>
              </a:spcAft>
              <a:buSzPct val="85000"/>
              <a:buFont typeface="Wingdings" pitchFamily="2" charset="2"/>
              <a:buChar char="§"/>
            </a:pPr>
            <a:r>
              <a:rPr lang="en-US" sz="1400" dirty="0"/>
              <a:t>Visual Studio Code</a:t>
            </a:r>
          </a:p>
          <a:p>
            <a:pPr lvl="1" indent="-182880" defTabSz="914400">
              <a:spcAft>
                <a:spcPts val="600"/>
              </a:spcAft>
              <a:buSzPct val="85000"/>
              <a:buFont typeface="Wingdings" pitchFamily="2" charset="2"/>
              <a:buChar char="§"/>
            </a:pPr>
            <a:r>
              <a:rPr lang="en-US" sz="1400" dirty="0"/>
              <a:t>MySQL work bench</a:t>
            </a:r>
          </a:p>
        </p:txBody>
      </p:sp>
      <p:grpSp>
        <p:nvGrpSpPr>
          <p:cNvPr id="16" name="Group 15">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7" name="Oval 16">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047463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1050" name="Rectangle 1049">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7" name="Rectangle 1046">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54" name="Rectangle 1053">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056" name="Group 1055">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057" name="Oval 1056">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1058" name="Oval 1057">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useBgFill="1">
        <p:nvSpPr>
          <p:cNvPr id="1060" name="Rectangle 1059">
            <a:extLst>
              <a:ext uri="{FF2B5EF4-FFF2-40B4-BE49-F238E27FC236}">
                <a16:creationId xmlns:a16="http://schemas.microsoft.com/office/drawing/2014/main" id="{0E2D3DCD-4716-40AA-90C0-6F2F9F116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62" name="Rectangle 1061">
            <a:extLst>
              <a:ext uri="{FF2B5EF4-FFF2-40B4-BE49-F238E27FC236}">
                <a16:creationId xmlns:a16="http://schemas.microsoft.com/office/drawing/2014/main" id="{037BACED-9574-4AAE-9D04-510030835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3169383"/>
            <a:ext cx="9144000" cy="1957849"/>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2E708-A694-E767-DA48-1152515B176F}"/>
              </a:ext>
            </a:extLst>
          </p:cNvPr>
          <p:cNvSpPr>
            <a:spLocks noGrp="1"/>
          </p:cNvSpPr>
          <p:nvPr>
            <p:ph type="title"/>
          </p:nvPr>
        </p:nvSpPr>
        <p:spPr>
          <a:xfrm>
            <a:off x="788669" y="3266769"/>
            <a:ext cx="7881802" cy="1104168"/>
          </a:xfrm>
        </p:spPr>
        <p:txBody>
          <a:bodyPr vert="horz" lIns="91440" tIns="45720" rIns="91440" bIns="45720" rtlCol="0" anchor="b">
            <a:normAutofit/>
          </a:bodyPr>
          <a:lstStyle/>
          <a:p>
            <a:pPr defTabSz="914400">
              <a:lnSpc>
                <a:spcPct val="80000"/>
              </a:lnSpc>
              <a:spcBef>
                <a:spcPct val="0"/>
              </a:spcBef>
            </a:pPr>
            <a:r>
              <a:rPr lang="en-US" sz="5000" dirty="0">
                <a:solidFill>
                  <a:schemeClr val="tx1"/>
                </a:solidFill>
              </a:rPr>
              <a:t>Customer dashboard</a:t>
            </a:r>
          </a:p>
        </p:txBody>
      </p:sp>
      <p:pic>
        <p:nvPicPr>
          <p:cNvPr id="1028" name="Picture 4">
            <a:extLst>
              <a:ext uri="{FF2B5EF4-FFF2-40B4-BE49-F238E27FC236}">
                <a16:creationId xmlns:a16="http://schemas.microsoft.com/office/drawing/2014/main" id="{6A9F5ECB-5A40-6684-C302-65293F0C93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24786" b="21669"/>
          <a:stretch/>
        </p:blipFill>
        <p:spPr bwMode="auto">
          <a:xfrm>
            <a:off x="20" y="10"/>
            <a:ext cx="9143980" cy="3182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4616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57" name="Rectangle 2056">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59" name="Rectangle 2058">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2061" name="Group 2060">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2062" name="Oval 2061">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2063" name="Oval 2062">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useBgFill="1">
        <p:nvSpPr>
          <p:cNvPr id="2065" name="Rectangle 2064">
            <a:extLst>
              <a:ext uri="{FF2B5EF4-FFF2-40B4-BE49-F238E27FC236}">
                <a16:creationId xmlns:a16="http://schemas.microsoft.com/office/drawing/2014/main" id="{0E2D3DCD-4716-40AA-90C0-6F2F9F116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67" name="Rectangle 2066">
            <a:extLst>
              <a:ext uri="{FF2B5EF4-FFF2-40B4-BE49-F238E27FC236}">
                <a16:creationId xmlns:a16="http://schemas.microsoft.com/office/drawing/2014/main" id="{037BACED-9574-4AAE-9D04-510030835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3169383"/>
            <a:ext cx="9144000" cy="1957849"/>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6E427-DC44-A799-B1DF-36C64D59AED4}"/>
              </a:ext>
            </a:extLst>
          </p:cNvPr>
          <p:cNvSpPr>
            <a:spLocks noGrp="1"/>
          </p:cNvSpPr>
          <p:nvPr>
            <p:ph type="title"/>
          </p:nvPr>
        </p:nvSpPr>
        <p:spPr>
          <a:xfrm>
            <a:off x="788669" y="3266769"/>
            <a:ext cx="7881802" cy="1104168"/>
          </a:xfrm>
        </p:spPr>
        <p:txBody>
          <a:bodyPr vert="horz" lIns="91440" tIns="45720" rIns="91440" bIns="45720" rtlCol="0" anchor="b">
            <a:normAutofit/>
          </a:bodyPr>
          <a:lstStyle/>
          <a:p>
            <a:pPr defTabSz="914400">
              <a:lnSpc>
                <a:spcPct val="80000"/>
              </a:lnSpc>
              <a:spcBef>
                <a:spcPct val="0"/>
              </a:spcBef>
            </a:pPr>
            <a:r>
              <a:rPr lang="en-US" sz="5000">
                <a:solidFill>
                  <a:schemeClr val="tx1"/>
                </a:solidFill>
              </a:rPr>
              <a:t>Admin Dashboard</a:t>
            </a:r>
          </a:p>
        </p:txBody>
      </p:sp>
      <p:pic>
        <p:nvPicPr>
          <p:cNvPr id="2050" name="Picture 2">
            <a:extLst>
              <a:ext uri="{FF2B5EF4-FFF2-40B4-BE49-F238E27FC236}">
                <a16:creationId xmlns:a16="http://schemas.microsoft.com/office/drawing/2014/main" id="{81B3690D-2824-87E7-C17B-79CEB858D8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28832" b="17623"/>
          <a:stretch/>
        </p:blipFill>
        <p:spPr bwMode="auto">
          <a:xfrm>
            <a:off x="20" y="10"/>
            <a:ext cx="9143980" cy="3182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8455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useBgFill="1">
        <p:nvSpPr>
          <p:cNvPr id="17" name="Rectangle 16">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9" name="Group 18">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6113" y="540053"/>
            <a:ext cx="4063401" cy="4063393"/>
            <a:chOff x="1311770" y="720071"/>
            <a:chExt cx="5417868" cy="5417858"/>
          </a:xfrm>
        </p:grpSpPr>
        <p:sp>
          <p:nvSpPr>
            <p:cNvPr id="20" name="Oval 19">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3E26349C-9E3F-761E-7106-FBE43253B333}"/>
              </a:ext>
            </a:extLst>
          </p:cNvPr>
          <p:cNvSpPr>
            <a:spLocks noGrp="1"/>
          </p:cNvSpPr>
          <p:nvPr>
            <p:ph type="title"/>
          </p:nvPr>
        </p:nvSpPr>
        <p:spPr>
          <a:xfrm>
            <a:off x="1288130" y="987667"/>
            <a:ext cx="3454795" cy="3168162"/>
          </a:xfrm>
        </p:spPr>
        <p:txBody>
          <a:bodyPr vert="horz" lIns="91440" tIns="45720" rIns="91440" bIns="45720" rtlCol="0" anchor="ctr">
            <a:normAutofit/>
          </a:bodyPr>
          <a:lstStyle/>
          <a:p>
            <a:pPr algn="ctr" defTabSz="914400">
              <a:lnSpc>
                <a:spcPct val="80000"/>
              </a:lnSpc>
              <a:spcBef>
                <a:spcPct val="0"/>
              </a:spcBef>
            </a:pPr>
            <a:r>
              <a:rPr lang="en-US" sz="4500">
                <a:solidFill>
                  <a:srgbClr val="FFFFFF"/>
                </a:solidFill>
              </a:rPr>
              <a:t>DEMO</a:t>
            </a:r>
          </a:p>
        </p:txBody>
      </p:sp>
      <p:sp>
        <p:nvSpPr>
          <p:cNvPr id="23" name="Rectangle 22">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8906" y="2541493"/>
            <a:ext cx="2743200"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29050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 name="Oval 8">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6" name="Oval 25">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useBgFill="1">
        <p:nvSpPr>
          <p:cNvPr id="27" name="Rectangle 26">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8" name="Group 27">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776" y="1259676"/>
            <a:ext cx="2624148" cy="2624144"/>
            <a:chOff x="1061035" y="1679569"/>
            <a:chExt cx="3498864" cy="3498858"/>
          </a:xfrm>
        </p:grpSpPr>
        <p:sp>
          <p:nvSpPr>
            <p:cNvPr id="15" name="Oval 14">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DCB70991-EBD3-975E-9D40-75A947E274D0}"/>
              </a:ext>
            </a:extLst>
          </p:cNvPr>
          <p:cNvSpPr>
            <a:spLocks noGrp="1"/>
          </p:cNvSpPr>
          <p:nvPr>
            <p:ph type="title"/>
          </p:nvPr>
        </p:nvSpPr>
        <p:spPr>
          <a:xfrm>
            <a:off x="1117608" y="1782646"/>
            <a:ext cx="1980485" cy="1578205"/>
          </a:xfrm>
          <a:noFill/>
        </p:spPr>
        <p:txBody>
          <a:bodyPr vert="horz" lIns="91440" tIns="45720" rIns="91440" bIns="45720" rtlCol="0" anchor="ctr">
            <a:normAutofit/>
          </a:bodyPr>
          <a:lstStyle/>
          <a:p>
            <a:pPr algn="ctr" defTabSz="914400">
              <a:spcBef>
                <a:spcPct val="0"/>
              </a:spcBef>
            </a:pPr>
            <a:r>
              <a:rPr lang="en-US" sz="2300">
                <a:solidFill>
                  <a:srgbClr val="FFFFFF"/>
                </a:solidFill>
              </a:rPr>
              <a:t>Thank you</a:t>
            </a:r>
          </a:p>
        </p:txBody>
      </p:sp>
      <p:sp>
        <p:nvSpPr>
          <p:cNvPr id="30" name="Rectangle 29">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26708" y="2541494"/>
            <a:ext cx="2743200" cy="60512"/>
          </a:xfrm>
          <a:prstGeom prst="rect">
            <a:avLst/>
          </a:prstGeom>
          <a:blipFill dpi="0" rotWithShape="1">
            <a:blip r:embed="rId6">
              <a:alphaModFix amt="85000"/>
              <a:lum bright="70000" contrast="-70000"/>
              <a:extLst>
                <a:ext uri="{BEBA8EAE-BF5A-486C-A8C5-ECC9F3942E4B}">
                  <a14:imgProps xmlns:a14="http://schemas.microsoft.com/office/drawing/2010/main">
                    <a14:imgLayer r:embed="rId7">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1DB5403E-7C9E-E7C3-F31C-37AAD5A527A8}"/>
              </a:ext>
            </a:extLst>
          </p:cNvPr>
          <p:cNvSpPr>
            <a:spLocks noGrp="1"/>
          </p:cNvSpPr>
          <p:nvPr>
            <p:ph type="body" idx="1"/>
          </p:nvPr>
        </p:nvSpPr>
        <p:spPr>
          <a:xfrm>
            <a:off x="4560816" y="544045"/>
            <a:ext cx="3856994" cy="4055409"/>
          </a:xfrm>
        </p:spPr>
        <p:txBody>
          <a:bodyPr vert="horz" lIns="91440" tIns="45720" rIns="91440" bIns="45720" rtlCol="0" anchor="ctr">
            <a:normAutofit/>
          </a:bodyPr>
          <a:lstStyle/>
          <a:p>
            <a:pPr indent="-182880" defTabSz="914400">
              <a:buSzPct val="85000"/>
              <a:buFont typeface="Wingdings" pitchFamily="2" charset="2"/>
              <a:buChar char="§"/>
            </a:pPr>
            <a:r>
              <a:rPr lang="en-US" dirty="0"/>
              <a:t>Any Questions ?</a:t>
            </a:r>
          </a:p>
        </p:txBody>
      </p:sp>
    </p:spTree>
    <p:extLst>
      <p:ext uri="{BB962C8B-B14F-4D97-AF65-F5344CB8AC3E}">
        <p14:creationId xmlns:p14="http://schemas.microsoft.com/office/powerpoint/2010/main" val="136486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emplate>Wood Type</Template>
  <TotalTime>18</TotalTime>
  <Words>196</Words>
  <Application>Microsoft Macintosh PowerPoint</Application>
  <PresentationFormat>On-screen Show (16:9)</PresentationFormat>
  <Paragraphs>37</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Rockwell</vt:lpstr>
      <vt:lpstr>Rockwell Condensed</vt:lpstr>
      <vt:lpstr>Rockwell Extra Bold</vt:lpstr>
      <vt:lpstr>Wingdings</vt:lpstr>
      <vt:lpstr>Wood Type</vt:lpstr>
      <vt:lpstr>Online car parts selling Platform</vt:lpstr>
      <vt:lpstr>Contents </vt:lpstr>
      <vt:lpstr>Project Description </vt:lpstr>
      <vt:lpstr>ER Diagram</vt:lpstr>
      <vt:lpstr>Technology USEd</vt:lpstr>
      <vt:lpstr>Customer dashboard</vt:lpstr>
      <vt:lpstr>Admin Dashboard</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car parts selling Platform</dc:title>
  <cp:lastModifiedBy>Lokavarapu, Sai Praveen</cp:lastModifiedBy>
  <cp:revision>5</cp:revision>
  <dcterms:modified xsi:type="dcterms:W3CDTF">2024-12-03T05:29:48Z</dcterms:modified>
</cp:coreProperties>
</file>