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f3a05978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cf3a05978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f3a05978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7cf3a05978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7" name="Google Shape;147;g7cf3a05978_2_91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48" name="Google Shape;148;g7cf3a05978_2_9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f3a0597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7cf3a0597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g7cf3a05978_0_1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59" name="Google Shape;159;g7cf3a05978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f3a05978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cf3a059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Google Shape;168;g7cf3a05978_0_26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69" name="Google Shape;169;g7cf3a05978_0_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f3a05978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7cf3a0597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9" name="Google Shape;179;g7cf3a05978_0_35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80" name="Google Shape;180;g7cf3a05978_0_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a2b22634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a2b2263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09252ed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8309252e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" name="Google Shape;197;g8309252ede_0_0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98" name="Google Shape;198;g8309252ede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f3a0597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7cf3a0597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" name="Google Shape;207;g7cf3a05978_0_10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208" name="Google Shape;208;g7cf3a05978_0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74750" y="4421700"/>
            <a:ext cx="2794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http://aiclub.world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rmal">
  <p:cSld name="1_Norm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04800" y="209550"/>
            <a:ext cx="8229600" cy="4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6F89"/>
              </a:buClr>
              <a:buSzPts val="2800"/>
              <a:buFont typeface="Avenir"/>
              <a:buNone/>
              <a:defRPr b="1" sz="2800">
                <a:solidFill>
                  <a:srgbClr val="526F8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04800" y="895351"/>
            <a:ext cx="8229600" cy="3622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984A4"/>
              </a:buClr>
              <a:buSzPts val="2000"/>
              <a:buChar char="•"/>
              <a:defRPr sz="20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800"/>
              <a:buChar char="•"/>
              <a:defRPr sz="18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600"/>
              <a:buChar char="•"/>
              <a:defRPr sz="16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400"/>
              <a:buChar char="•"/>
              <a:defRPr sz="14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2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305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15">
          <p15:clr>
            <a:srgbClr val="FBAE40"/>
          </p15:clr>
        </p15:guide>
        <p15:guide id="2" pos="24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9000" y="0"/>
            <a:ext cx="1905000" cy="80926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320550" y="4319300"/>
            <a:ext cx="2794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http://aiclub.world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type="ctrTitle"/>
          </p:nvPr>
        </p:nvSpPr>
        <p:spPr>
          <a:xfrm>
            <a:off x="832677" y="3385000"/>
            <a:ext cx="47763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1" lang="en" sz="3600"/>
              <a:t>CATARACT CLASSIFICATION</a:t>
            </a:r>
            <a:endParaRPr b="1" i="1"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b="1" i="1"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1" lang="en" sz="3600"/>
              <a:t>Y.PAVAN SAI</a:t>
            </a:r>
            <a:endParaRPr b="1" i="1" sz="3600"/>
          </a:p>
        </p:txBody>
      </p:sp>
      <p:sp>
        <p:nvSpPr>
          <p:cNvPr id="137" name="Google Shape;137;p26"/>
          <p:cNvSpPr/>
          <p:nvPr/>
        </p:nvSpPr>
        <p:spPr>
          <a:xfrm>
            <a:off x="441425" y="46536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2546251" y="1849953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844372" y="1745991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869085" y="0"/>
            <a:ext cx="4274915" cy="3044433"/>
          </a:xfrm>
          <a:custGeom>
            <a:rect b="b" l="l" r="r" t="t"/>
            <a:pathLst>
              <a:path extrusionOk="0" h="4059244" w="5699887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5850294" y="3394010"/>
            <a:ext cx="0" cy="130302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8278" y="3607484"/>
            <a:ext cx="1827621" cy="77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6150550" y="4299450"/>
            <a:ext cx="2794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http://aiclub.world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01977" y="163514"/>
            <a:ext cx="8229600" cy="4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CATARACT CLASSIFICATION</a:t>
            </a:r>
            <a:endParaRPr b="0" sz="36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47510" y="1234869"/>
            <a:ext cx="4069266" cy="3622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used to predict whether the cataract is present or not for a particular person.</a:t>
            </a:r>
            <a:endParaRPr b="1" i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classified into two types either mature or the immature.</a:t>
            </a:r>
            <a:endParaRPr b="1" i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184175" y="1234875"/>
            <a:ext cx="41400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000" y="1234875"/>
            <a:ext cx="3650750" cy="2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47500" y="129300"/>
            <a:ext cx="82296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sz="4200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47500" y="1234875"/>
            <a:ext cx="84795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i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samples : 410</a:t>
            </a:r>
            <a:endParaRPr b="1" i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i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labels : 02</a:t>
            </a:r>
            <a:endParaRPr b="1" i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i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type: Classification</a:t>
            </a:r>
            <a:endParaRPr b="1" i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Link : https://www.kaggle.com/datasets/akshayramakrishnan28/cataract-classification-dataset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201975" y="163530"/>
            <a:ext cx="82296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36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47499" y="1234875"/>
            <a:ext cx="43245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i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both the neural networks taken, the MobileNetV2 has performed well with less loss as well as the good accuracy and a perfect confusion matrix</a:t>
            </a:r>
            <a:endParaRPr b="1" i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3950"/>
            <a:ext cx="3983775" cy="32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201975" y="163523"/>
            <a:ext cx="8229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MobileNetV2</a:t>
            </a:r>
            <a:endParaRPr i="1" sz="3600"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247510" y="1234875"/>
            <a:ext cx="285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50" y="1234875"/>
            <a:ext cx="7926226" cy="30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04800" y="209550"/>
            <a:ext cx="8229600" cy="88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 i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04800" y="895351"/>
            <a:ext cx="8229600" cy="362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" y="1098925"/>
            <a:ext cx="8229599" cy="3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201975" y="163523"/>
            <a:ext cx="82296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 PARAMETER TUNING</a:t>
            </a:r>
            <a:endParaRPr i="1" sz="3600"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01975" y="1234950"/>
            <a:ext cx="84906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parameters that are being tuned are epoch and the learning rate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 are taken as 10,20 and 30 whereas the learning rate ranges from 0.01-0.00001. </a:t>
            </a:r>
            <a:r>
              <a:rPr b="1"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batch size can be varied as 16,32 and 64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parameter tuning plays an important role in selecting the best model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67225" y="494950"/>
            <a:ext cx="87246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" sz="10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THANKYOU</a:t>
            </a:r>
            <a:endParaRPr i="1" sz="10600"/>
          </a:p>
        </p:txBody>
      </p:sp>
      <p:sp>
        <p:nvSpPr>
          <p:cNvPr id="211" name="Google Shape;211;p33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