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67" r:id="rId5"/>
    <p:sldId id="268" r:id="rId6"/>
    <p:sldId id="258" r:id="rId7"/>
    <p:sldId id="259" r:id="rId8"/>
    <p:sldId id="260" r:id="rId9"/>
    <p:sldId id="261" r:id="rId10"/>
    <p:sldId id="269" r:id="rId11"/>
    <p:sldId id="262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39ECA9-1FA2-59B7-F6E4-F3E5BA7150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714750" y="1057910"/>
            <a:ext cx="4762500" cy="4762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2FBF33-7E0F-583F-13B5-BEAB4B9A9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459" y="1330774"/>
            <a:ext cx="8361229" cy="2098226"/>
          </a:xfrm>
        </p:spPr>
        <p:txBody>
          <a:bodyPr/>
          <a:lstStyle/>
          <a:p>
            <a:r>
              <a:rPr lang="en-I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PolyGlot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AI-Powered Conversational Assistant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CD8AE-582F-9AA1-4D60-B741B8B6A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5738" y="4488295"/>
            <a:ext cx="6831673" cy="10862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 Presentation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P. PAVAN SAI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A850F0-4560-581A-2826-D92B40E1A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315" y="23628"/>
            <a:ext cx="1377685" cy="137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07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6292-7883-A2FF-89C3-6A31E73DC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(Running the Code):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D386E-4DBC-F696-D639-1DE50E5AB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chatbot is tested with different languages.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Verified response accuracy and translation quality.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 audio playback for different languages.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UI responsiveness and smooth auto-scrolling.</a:t>
            </a:r>
          </a:p>
          <a:p>
            <a:pPr marL="0" indent="0" algn="just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194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B7687-A699-C28C-A3AE-852E5FB1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377685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&amp; Example Conversations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94D33-5ED6-4204-A325-8A6B3E56A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119" y="1638300"/>
            <a:ext cx="9601200" cy="358140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chatbot accurately responds to user queries in multiple languages.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translated response is generated and played back as speech.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smooth, interactive UI ensures a seamless chat experience.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User: 'Hello'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Bot: 'Hey there! What can I do for you?'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User: 'Translate this to Hindi: How are you?'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आप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कैसे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हैं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?'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354B12-CE97-108D-CA20-8471371629F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346324-7F8A-8C81-F34B-84F1D21E1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315" y="13468"/>
            <a:ext cx="1377685" cy="137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97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11DF-98D5-F6B7-4DC4-E67E97F7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9EDFE-728A-7782-745F-20659B732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PolyGlot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AI chatbot designed for efficient and multilingual communication.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AI-powered NLP, translation, and speech generation for enhanced interaction.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developments aim to make it more accessible and intelligent.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F497C-ABE5-5977-60A4-222DDDA9777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E7F300-50C8-66C9-BF47-704DCECDD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315" y="13468"/>
            <a:ext cx="1377685" cy="137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38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9B59-BB3C-96C6-EC7D-58501F79C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B1DFD-E427-0307-5D09-D12CA204C9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D9246F-E84E-6C0F-63DD-DC8342C26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315" y="13468"/>
            <a:ext cx="1377685" cy="137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1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6A3E9-F366-1335-8BA0-894AC1E1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08CE-3C49-8993-92C1-9A19FBD70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digital era, businesses and individuals require automated solutions for efficient communication. Language barriers and the need for real-time responses pose challenges in customer support, education, and general interactions. Existing chatbot solutions lack seamless multilingual support with text-to-speech and speech-to-text functionalities.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13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818D-F86F-A730-B442-AEC36ACF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CFBB6-B83C-5B2C-19DB-1DDE34310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PolyGlot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AI chatbot designed to provide instant and multilingual responses.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leverages Google Generative AI (Gemini API) for NLP and Google Translate API for real-time translation.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Text-to-Speech (TTS) and Speech-to-Text (STT) functionalities for enhanced accessibility.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2EF53B-413E-B3D8-CBF4-04B5732900C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55A516-324F-209F-9115-8B4CF280F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315" y="13468"/>
            <a:ext cx="1377685" cy="137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6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67D9-957B-FFC8-6EFB-ED6C95A8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83B2F-CD6E-3EE3-63D6-D4D298E2B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multilingual support in existing chatbots.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response latency due to inefficient processing.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Absence of integrated text-to-speech and speech-to-text features.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 user-friendly interface in a coding-friendly environment.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84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A697-CF62-C720-009E-464F0F58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9E01E-A896-C313-051D-BF1454086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chatbot using Google Gemini API for natural language understanding.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Translate API for real-time text translation.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GTTS (Google Text-to-Speech) for audio responses.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interactive UI with auto-scrolling chat history.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major Indian languages.</a:t>
            </a:r>
          </a:p>
        </p:txBody>
      </p:sp>
    </p:spTree>
    <p:extLst>
      <p:ext uri="{BB962C8B-B14F-4D97-AF65-F5344CB8AC3E}">
        <p14:creationId xmlns:p14="http://schemas.microsoft.com/office/powerpoint/2010/main" val="117911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6BDFD-3522-9CCB-CBC3-328A78D9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&amp; 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4AC4-4D84-92F8-CED4-FFF47C270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Python, Google Generative AI API, Google Translate API, GTTS, IPY-widgets, HTML/CSS, JavaScript.</a:t>
            </a:r>
          </a:p>
          <a:p>
            <a:pPr algn="just"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Any system with internet access and a web browser (Google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 supported).</a:t>
            </a:r>
          </a:p>
          <a:p>
            <a:pPr algn="just">
              <a:lnSpc>
                <a:spcPct val="150000"/>
              </a:lnSpc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DC206A-4AC6-72D9-2500-FCCEC0E56D6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8D6250-DB28-F61F-EBCA-661E04D1F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315" y="13468"/>
            <a:ext cx="1377685" cy="137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1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BAC8-DFFD-758F-3431-31B59403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Involved in the Project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73AAC-7A02-FFE6-20EB-2070B541A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Module: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an interactive chat window.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Processing Module: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Generates intelligent responses using Gemini AI.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Module: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Converts text into user-selected languages.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Text-to-Speech Module: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Converts chatbot responses into speech.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Processing Module: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Handles user messages and maintains chat history.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2173E-6B33-C33E-E9DD-9734D778EC2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ABBD4A-9CA8-3247-F8CF-DFC4451FA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315" y="13468"/>
            <a:ext cx="1377685" cy="137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25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87B4-F3A8-BDDA-903C-147FE4FC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DE80E-CC85-FCF5-3E31-57BB3B343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enters a message in any supported language.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chatbot processes the message using Google Generative AI.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response is generated and translated into the selected language.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translated text is converted into speech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response is displayed with an embedded audio player for playback.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98CE0B-8E55-ECC7-9F28-193B3F7E429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B28E84-77EA-EEE0-5FB7-12FCF7021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315" y="13468"/>
            <a:ext cx="1377685" cy="137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9CF5-4FFB-B180-2293-3B7C53D1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2680-572C-C77A-FBBC-5B6C49569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(UI) built using IPY-widgets, HTML, CSS, and JavaScript.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handles AI processing, translation, and TTS generation.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for real-time response and seamless user experience.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AI model instance reduces response latency.</a:t>
            </a:r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DA1EAD-90B4-DF56-76F0-E425346181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889626-12F4-A7D8-44E6-A16D84958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315" y="13468"/>
            <a:ext cx="1377685" cy="137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0211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{C1B105D1-137B-4013-8CC4-B75146E73E13}tf10001105</Template>
  <TotalTime>50</TotalTime>
  <Words>537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Franklin Gothic Book</vt:lpstr>
      <vt:lpstr>Times New Roman</vt:lpstr>
      <vt:lpstr>Wingdings</vt:lpstr>
      <vt:lpstr>Crop</vt:lpstr>
      <vt:lpstr>PolyGlot: AI-Powered Conversational Assistant</vt:lpstr>
      <vt:lpstr>Problem Statement</vt:lpstr>
      <vt:lpstr>Introduction</vt:lpstr>
      <vt:lpstr>Existing System</vt:lpstr>
      <vt:lpstr>Proposed System</vt:lpstr>
      <vt:lpstr>Software &amp; Hardware Requirements</vt:lpstr>
      <vt:lpstr>Modules Involved in the Project</vt:lpstr>
      <vt:lpstr>Architecture</vt:lpstr>
      <vt:lpstr>Implementation Overview</vt:lpstr>
      <vt:lpstr>Testing (Running the Code): </vt:lpstr>
      <vt:lpstr>Output &amp; Example Conversations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pavan sai</dc:creator>
  <cp:lastModifiedBy>pavan sai</cp:lastModifiedBy>
  <cp:revision>6</cp:revision>
  <dcterms:created xsi:type="dcterms:W3CDTF">2025-03-31T06:37:40Z</dcterms:created>
  <dcterms:modified xsi:type="dcterms:W3CDTF">2025-03-31T11:47:24Z</dcterms:modified>
</cp:coreProperties>
</file>