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SANJAY" userId="253d6773fe3e2c85" providerId="LiveId" clId="{3E77C44F-0026-4479-AB88-EA47CB5D6C6E}"/>
    <pc:docChg chg="modSld">
      <pc:chgData name="PAVAN SANJAY" userId="253d6773fe3e2c85" providerId="LiveId" clId="{3E77C44F-0026-4479-AB88-EA47CB5D6C6E}" dt="2023-11-02T16:30:05.356" v="3" actId="20577"/>
      <pc:docMkLst>
        <pc:docMk/>
      </pc:docMkLst>
      <pc:sldChg chg="modSp mod">
        <pc:chgData name="PAVAN SANJAY" userId="253d6773fe3e2c85" providerId="LiveId" clId="{3E77C44F-0026-4479-AB88-EA47CB5D6C6E}" dt="2023-11-02T16:30:05.356" v="3" actId="20577"/>
        <pc:sldMkLst>
          <pc:docMk/>
          <pc:sldMk cId="774657571" sldId="256"/>
        </pc:sldMkLst>
        <pc:spChg chg="mod">
          <ac:chgData name="PAVAN SANJAY" userId="253d6773fe3e2c85" providerId="LiveId" clId="{3E77C44F-0026-4479-AB88-EA47CB5D6C6E}" dt="2023-11-02T16:30:05.356" v="3" actId="20577"/>
          <ac:spMkLst>
            <pc:docMk/>
            <pc:sldMk cId="774657571" sldId="256"/>
            <ac:spMk id="10" creationId="{1157AE58-4479-B830-4B0F-B437E592F2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2273-C64E-EBCA-0F0A-29D0C728A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79715"/>
            <a:ext cx="7002451" cy="730554"/>
          </a:xfrm>
        </p:spPr>
        <p:txBody>
          <a:bodyPr/>
          <a:lstStyle/>
          <a:p>
            <a:r>
              <a:rPr lang="en-IN" dirty="0"/>
              <a:t>HOME AUTOMATION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75DB6-F45F-E12E-E2D8-EEB9FE2B7C68}"/>
              </a:ext>
            </a:extLst>
          </p:cNvPr>
          <p:cNvSpPr txBox="1"/>
          <p:nvPr/>
        </p:nvSpPr>
        <p:spPr>
          <a:xfrm>
            <a:off x="2892490" y="2071396"/>
            <a:ext cx="4590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MINI PROJECT</a:t>
            </a:r>
          </a:p>
          <a:p>
            <a:r>
              <a:rPr lang="en-IN" sz="3600" dirty="0"/>
              <a:t>EEE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16C88-39DD-8ED6-0188-E1E389D6C95E}"/>
              </a:ext>
            </a:extLst>
          </p:cNvPr>
          <p:cNvSpPr txBox="1"/>
          <p:nvPr/>
        </p:nvSpPr>
        <p:spPr>
          <a:xfrm>
            <a:off x="2379306" y="3862873"/>
            <a:ext cx="5421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ANALOG ELECTRONICS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7AE58-4479-B830-4B0F-B437E592F2FE}"/>
              </a:ext>
            </a:extLst>
          </p:cNvPr>
          <p:cNvSpPr txBox="1"/>
          <p:nvPr/>
        </p:nvSpPr>
        <p:spPr>
          <a:xfrm>
            <a:off x="2631233" y="5103845"/>
            <a:ext cx="43760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HANDLED BY;</a:t>
            </a:r>
          </a:p>
          <a:p>
            <a:r>
              <a:rPr lang="en-IN" sz="320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Dr</a:t>
            </a:r>
            <a:r>
              <a:rPr lang="en-IN" sz="3200">
                <a:solidFill>
                  <a:schemeClr val="accent2">
                    <a:lumMod val="40000"/>
                    <a:lumOff val="60000"/>
                  </a:schemeClr>
                </a:solidFill>
              </a:rPr>
              <a:t>.R</a:t>
            </a:r>
            <a:r>
              <a:rPr lang="en-IN" sz="32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.C</a:t>
            </a:r>
            <a:r>
              <a:rPr lang="en-IN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IIAMBIRAI</a:t>
            </a:r>
          </a:p>
        </p:txBody>
      </p:sp>
    </p:spTree>
    <p:extLst>
      <p:ext uri="{BB962C8B-B14F-4D97-AF65-F5344CB8AC3E}">
        <p14:creationId xmlns:p14="http://schemas.microsoft.com/office/powerpoint/2010/main" val="77465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77CE-FC5B-F906-1DCA-1457ED5B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CONCEPT OF IDEA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7DE5D-9FB6-308A-61FE-4332D2283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624" y="1388389"/>
            <a:ext cx="7165911" cy="52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3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234323-ED16-6263-717B-998B1DF1A329}"/>
              </a:ext>
            </a:extLst>
          </p:cNvPr>
          <p:cNvSpPr txBox="1"/>
          <p:nvPr/>
        </p:nvSpPr>
        <p:spPr>
          <a:xfrm>
            <a:off x="1595534" y="186613"/>
            <a:ext cx="3853543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MATERIALS THAT WE USED;</a:t>
            </a:r>
          </a:p>
          <a:p>
            <a:r>
              <a:rPr lang="en-IN" dirty="0"/>
              <a:t>*ESP8266</a:t>
            </a:r>
          </a:p>
          <a:p>
            <a:endParaRPr lang="en-IN" dirty="0"/>
          </a:p>
          <a:p>
            <a:r>
              <a:rPr lang="en-IN" dirty="0"/>
              <a:t>*Relays 5v (SPDT) (4 no)</a:t>
            </a:r>
          </a:p>
          <a:p>
            <a:endParaRPr lang="en-IN" dirty="0"/>
          </a:p>
          <a:p>
            <a:r>
              <a:rPr lang="en-IN" dirty="0"/>
              <a:t>*BC547 Transistors (4 no)</a:t>
            </a:r>
          </a:p>
          <a:p>
            <a:endParaRPr lang="en-IN" dirty="0"/>
          </a:p>
          <a:p>
            <a:r>
              <a:rPr lang="en-IN" dirty="0"/>
              <a:t>*PC817 </a:t>
            </a:r>
            <a:r>
              <a:rPr lang="en-IN" dirty="0" err="1"/>
              <a:t>Optocouplors</a:t>
            </a:r>
            <a:r>
              <a:rPr lang="en-IN" dirty="0"/>
              <a:t> (4 no)</a:t>
            </a:r>
          </a:p>
          <a:p>
            <a:endParaRPr lang="en-IN" dirty="0"/>
          </a:p>
          <a:p>
            <a:r>
              <a:rPr lang="en-IN" dirty="0"/>
              <a:t>*510-ohm 0.25-watt Resistor (4 no) (R1 - R4)</a:t>
            </a:r>
          </a:p>
          <a:p>
            <a:endParaRPr lang="en-IN" dirty="0"/>
          </a:p>
          <a:p>
            <a:r>
              <a:rPr lang="en-IN" dirty="0"/>
              <a:t>*1k 0.25-watt Resistors (5 no) (R5 - R9)</a:t>
            </a:r>
          </a:p>
          <a:p>
            <a:endParaRPr lang="en-IN" dirty="0"/>
          </a:p>
          <a:p>
            <a:r>
              <a:rPr lang="en-IN" dirty="0"/>
              <a:t>*LED 5-mm (5 no)</a:t>
            </a:r>
          </a:p>
          <a:p>
            <a:endParaRPr lang="en-IN" dirty="0"/>
          </a:p>
          <a:p>
            <a:r>
              <a:rPr lang="en-IN" dirty="0"/>
              <a:t>*1N4007 Diodes (5 no) (D1 - D5)</a:t>
            </a:r>
          </a:p>
          <a:p>
            <a:endParaRPr lang="en-IN" dirty="0"/>
          </a:p>
          <a:p>
            <a:r>
              <a:rPr lang="en-IN" dirty="0"/>
              <a:t>*Terminal Connectors</a:t>
            </a:r>
          </a:p>
          <a:p>
            <a:endParaRPr lang="en-IN" dirty="0"/>
          </a:p>
          <a:p>
            <a:r>
              <a:rPr lang="en-IN" dirty="0"/>
              <a:t>*5V DC supply</a:t>
            </a:r>
          </a:p>
          <a:p>
            <a:r>
              <a:rPr lang="en-IN" dirty="0"/>
              <a:t>*9V DC SUPPLY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58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9780-EA78-2B97-4538-CF28DCD4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F49EF3-9B34-EB13-C642-A7C0CE6F3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3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8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5584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107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HOME AUTOMATION</vt:lpstr>
      <vt:lpstr>OUR CONCEPT OF IDEA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</dc:title>
  <dc:creator>PAVAN SANJAY</dc:creator>
  <cp:lastModifiedBy>PAVAN SANJAY</cp:lastModifiedBy>
  <cp:revision>1</cp:revision>
  <dcterms:created xsi:type="dcterms:W3CDTF">2023-11-02T15:52:53Z</dcterms:created>
  <dcterms:modified xsi:type="dcterms:W3CDTF">2023-11-02T16:30:06Z</dcterms:modified>
</cp:coreProperties>
</file>