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Empowering Artisans through E-commerce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us on a journey of discovery through the vibrant world of handmade crafts and unique goods from artisans across the globe.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8796"/>
            <a:ext cx="4808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Mission Statement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968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Empowerment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729038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mission is to provide a sustainable marketplace that empowers artisans by making their unique products accessible to customers worldwide.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159681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Cultural Preservation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76224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strive to preserve indigenous and traditional craft techniques by providing a platform for artisans to showcase their skills and share their stories.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2937510"/>
            <a:ext cx="3163014" cy="3493294"/>
          </a:xfrm>
          <a:prstGeom prst="roundRect">
            <a:avLst>
              <a:gd name="adj" fmla="val 2107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159681"/>
            <a:ext cx="2659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Community Building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3729038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believe in fostering connections and collaboration between artisans, customers, and communities to build a more equitable and just world.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3838456" y="427673"/>
            <a:ext cx="5996940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827"/>
              </a:lnSpc>
              <a:buNone/>
            </a:pPr>
            <a:r>
              <a:rPr lang="en-US" sz="3062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Artisan Partners and Their Crafts</a:t>
            </a:r>
            <a:endParaRPr lang="en-US" sz="3062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456" y="1224677"/>
            <a:ext cx="2162294" cy="133635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38456" y="275534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Weaving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3838456" y="3153847"/>
            <a:ext cx="2162294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weaving partners use traditional techniques passed down through generations to create unique and functional baskets, rugs, and textiles.</a:t>
            </a:r>
            <a:endParaRPr lang="en-US" sz="1225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93" y="1224677"/>
            <a:ext cx="2162294" cy="133635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33993" y="275534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Ceramics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6233993" y="3153847"/>
            <a:ext cx="2162294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ceramic partners make beautiful, functional items that add a pop of color and personality to any home.</a:t>
            </a:r>
            <a:endParaRPr lang="en-US" sz="1225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531" y="1224677"/>
            <a:ext cx="2162413" cy="13363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629531" y="2755344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Wood Carving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8629531" y="3153847"/>
            <a:ext cx="2162413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partners in wood carving create stunning works of art that blend traditional techniques with contemporary design.</a:t>
            </a:r>
            <a:endParaRPr lang="en-US" sz="1225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456" y="4630698"/>
            <a:ext cx="2162294" cy="133635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838456" y="6161365"/>
            <a:ext cx="1555313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1914"/>
              </a:lnSpc>
              <a:buNone/>
            </a:pPr>
            <a:r>
              <a:rPr lang="en-US" sz="153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Jewelry Making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3838456" y="6559868"/>
            <a:ext cx="2162294" cy="12436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960"/>
              </a:lnSpc>
              <a:buNone/>
            </a:pPr>
            <a:r>
              <a:rPr lang="en-US" sz="122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jewelry partners use local materials and techniques to create unique and beautiful pieces that are both stylish and sustainable.</a:t>
            </a:r>
            <a:endParaRPr lang="en-US" sz="1225" dirty="0"/>
          </a:p>
        </p:txBody>
      </p:sp>
      <p:pic>
        <p:nvPicPr>
          <p:cNvPr id="17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350288"/>
            <a:ext cx="5006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Categories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822258"/>
            <a:ext cx="9933503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3916025" y="2822258"/>
            <a:ext cx="27742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3679984" y="25723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3868936" y="2614017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818924" y="38221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Home Decor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570559" y="4391501"/>
            <a:ext cx="2718673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colorful textiles and woven baskets to hand-carved furniture and ceramics, we have everything you need to add personality and character to your living space.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1210" y="2822258"/>
            <a:ext cx="27742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25723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451" y="2614017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955744" y="3822144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Apparel and Accessories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955744" y="4738688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some flair to your wardrobe with our unique jewelry, scarves, and other handmade accessories.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686395" y="2822258"/>
            <a:ext cx="27742" cy="777597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10450354" y="257234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10608826" y="261401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454396" y="3822144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Kitchen and Dining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340929" y="4391501"/>
            <a:ext cx="271879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Discover a world of gourmet delights, from handmade tableware and cookware to artisanal spices, jams, and condiments.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0441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Experience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Easy Navigation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48389" y="3892868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website is easy to navigate and designed to help you find exactly what you're looking for, whether you're browsing by category or searching for a specific item.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Checkout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847398" y="3892868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secure checkout process ensures that your personal and payment information is always kept safe and confidential.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254216"/>
            <a:ext cx="28803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Reviews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346406" y="3892868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value customer feedback and include detailed reviews and ratings from customers to help you make informed purchasing decisions.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999053"/>
            <a:ext cx="8008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 Fulfillment and Shipping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301270" y="2137767"/>
            <a:ext cx="27742" cy="509277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7565053" y="2547402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7065109" y="231136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8" name="Text 6"/>
          <p:cNvSpPr/>
          <p:nvPr/>
        </p:nvSpPr>
        <p:spPr>
          <a:xfrm>
            <a:off x="7254061" y="235303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138" y="23599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 and Reliable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138" y="2929295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work with top-rated shipping partners to ensure that your orders arrive quickly and safely, no matter where you are in the world.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512" y="3658255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09" y="342221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391" y="346388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079" y="34707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Packaging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48389" y="4040148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use sustainable and eco-friendly packaging materials and methods to reduce waste and minimize our environmental impact.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053" y="5204877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10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  <a:ln/>
        </p:spPr>
      </p:sp>
      <p:sp>
        <p:nvSpPr>
          <p:cNvPr id="18" name="Text 16"/>
          <p:cNvSpPr/>
          <p:nvPr/>
        </p:nvSpPr>
        <p:spPr>
          <a:xfrm>
            <a:off x="7223581" y="50105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138" y="5017413"/>
            <a:ext cx="28117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Tracking and Support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138" y="5586770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provide detailed tracking information and customer support to ensure that you always know the status of your orders.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150031"/>
            <a:ext cx="4617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Service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24/7 Support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408027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customer service team is available 24/7 to help you with any questions or concerns you may have.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733574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9" name="Text 7"/>
          <p:cNvSpPr/>
          <p:nvPr/>
        </p:nvSpPr>
        <p:spPr>
          <a:xfrm>
            <a:off x="59557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Ease of Returns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955744" y="4080272"/>
            <a:ext cx="271867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offer easy returns and refunds for any items that don't meet your expectations.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118759" y="3288744"/>
            <a:ext cx="3163014" cy="2790706"/>
          </a:xfrm>
          <a:prstGeom prst="roundRect">
            <a:avLst>
              <a:gd name="adj" fmla="val 2389"/>
            </a:avLst>
          </a:prstGeom>
          <a:solidFill>
            <a:srgbClr val="2F3343"/>
          </a:solidFill>
          <a:ln/>
        </p:spPr>
      </p:sp>
      <p:sp>
        <p:nvSpPr>
          <p:cNvPr id="12" name="Text 10"/>
          <p:cNvSpPr/>
          <p:nvPr/>
        </p:nvSpPr>
        <p:spPr>
          <a:xfrm>
            <a:off x="934092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Orders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340929" y="4080272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work with our artisans to fulfill custom orders and special requests, so let us know if you have a specific item or design in mind!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278850"/>
            <a:ext cx="6896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Marketing and Promotions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389" y="2417564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04266"/>
            <a:ext cx="2712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Seasonal Promotions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73623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 up for our newsletter to receive exclusive discounts, early access to sales, and information on new products!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602" y="2417564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6042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Social Media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173623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 us on social media for daily inspiration, behind-the-scenes glimpses of our artisans at work, and exciting contests and giveaways!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816" y="2417564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604385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Referral Program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173742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Share your love for our products with your friends and family and receive discounts and rewards for each new customer you refer.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2023-08-25T03:31:54Z</dcterms:created>
  <dcterms:modified xsi:type="dcterms:W3CDTF">2023-08-25T03:31:54Z</dcterms:modified>
</cp:coreProperties>
</file>