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335" autoAdjust="0"/>
  </p:normalViewPr>
  <p:slideViewPr>
    <p:cSldViewPr snapToGrid="0" snapToObjects="1">
      <p:cViewPr varScale="1">
        <p:scale>
          <a:sx n="93" d="100"/>
          <a:sy n="93" d="100"/>
        </p:scale>
        <p:origin x="232" y="248"/>
      </p:cViewPr>
      <p:guideLst/>
    </p:cSldViewPr>
  </p:slideViewPr>
  <p:outlineViewPr>
    <p:cViewPr>
      <p:scale>
        <a:sx n="33" d="100"/>
        <a:sy n="33" d="100"/>
      </p:scale>
      <p:origin x="0" y="0"/>
    </p:cViewPr>
  </p:outlineViewPr>
  <p:notesTextViewPr>
    <p:cViewPr>
      <p:scale>
        <a:sx n="1" d="1"/>
        <a:sy n="1" d="1"/>
      </p:scale>
      <p:origin x="0" y="-1993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53021-48BF-2E47-B586-18A32CC89615}" type="datetimeFigureOut">
              <a:rPr lang="en-US" smtClean="0"/>
              <a:t>10/10/23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9EC5C1-1B41-3147-BD2C-22DC6AF5C83D}" type="slidenum">
              <a:rPr lang="en-US" smtClean="0"/>
              <a:t>‹#›</a:t>
            </a:fld>
            <a:endParaRPr lang="en-US"/>
          </a:p>
        </p:txBody>
      </p:sp>
    </p:spTree>
    <p:extLst>
      <p:ext uri="{BB962C8B-B14F-4D97-AF65-F5344CB8AC3E}">
        <p14:creationId xmlns:p14="http://schemas.microsoft.com/office/powerpoint/2010/main" val="55897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IN" b="1" dirty="0"/>
              <a:t>shape</a:t>
            </a:r>
            <a:endParaRPr lang="en-IN" dirty="0"/>
          </a:p>
          <a:p>
            <a:r>
              <a:rPr lang="en-IN" b="0" dirty="0"/>
              <a:t>No alt text provided</a:t>
            </a:r>
            <a:endParaRPr lang="en-IN" dirty="0"/>
          </a:p>
          <a:p>
            <a:endParaRPr lang="en-IN" dirty="0"/>
          </a:p>
          <a:p>
            <a:r>
              <a:rPr lang="en-IN" b="1" dirty="0"/>
              <a:t>textbox</a:t>
            </a:r>
            <a:endParaRPr lang="en-IN" dirty="0"/>
          </a:p>
          <a:p>
            <a:r>
              <a:rPr lang="en-IN" b="0" dirty="0"/>
              <a:t>No alt text provided</a:t>
            </a:r>
            <a:endParaRPr lang="en-IN" dirty="0"/>
          </a:p>
          <a:p>
            <a:endParaRPr dirty="0"/>
          </a:p>
          <a:p>
            <a:r>
              <a:rPr b="1" dirty="0"/>
              <a:t>Title Winner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Orange Cap</a:t>
            </a:r>
            <a:endParaRPr dirty="0"/>
          </a:p>
          <a:p>
            <a:r>
              <a:rPr b="0" dirty="0"/>
              <a:t>No alt text provided</a:t>
            </a:r>
            <a:endParaRPr dirty="0"/>
          </a:p>
          <a:p>
            <a:endParaRPr dirty="0"/>
          </a:p>
          <a:p>
            <a:r>
              <a:rPr b="1" dirty="0"/>
              <a:t>Orange Cap</a:t>
            </a:r>
            <a:endParaRPr dirty="0"/>
          </a:p>
          <a:p>
            <a:r>
              <a:rPr b="0" dirty="0"/>
              <a:t>No alt text provided</a:t>
            </a:r>
            <a:endParaRPr dirty="0"/>
          </a:p>
          <a:p>
            <a:endParaRPr dirty="0"/>
          </a:p>
          <a:p>
            <a:r>
              <a:rPr b="1" dirty="0"/>
              <a:t>Purple Cap</a:t>
            </a:r>
            <a:endParaRPr dirty="0"/>
          </a:p>
          <a:p>
            <a:r>
              <a:rPr b="0" dirty="0"/>
              <a:t>No alt text provided</a:t>
            </a:r>
            <a:endParaRPr dirty="0"/>
          </a:p>
          <a:p>
            <a:endParaRPr dirty="0"/>
          </a:p>
          <a:p>
            <a:r>
              <a:rPr b="1" dirty="0"/>
              <a:t>Purple Cap</a:t>
            </a:r>
            <a:endParaRPr dirty="0"/>
          </a:p>
          <a:p>
            <a:r>
              <a:rPr b="0" dirty="0"/>
              <a:t>No alt text provided</a:t>
            </a:r>
            <a:endParaRPr dirty="0"/>
          </a:p>
          <a:p>
            <a:endParaRPr dirty="0"/>
          </a:p>
          <a:p>
            <a:r>
              <a:rPr b="1" dirty="0"/>
              <a:t>Tournament 6's</a:t>
            </a:r>
            <a:endParaRPr dirty="0"/>
          </a:p>
          <a:p>
            <a:r>
              <a:rPr b="0" dirty="0"/>
              <a:t>No alt text provided</a:t>
            </a:r>
            <a:endParaRPr dirty="0"/>
          </a:p>
          <a:p>
            <a:endParaRPr dirty="0"/>
          </a:p>
          <a:p>
            <a:r>
              <a:rPr b="1" dirty="0"/>
              <a:t>Tournament 4's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Total Runs</a:t>
            </a:r>
            <a:endParaRPr dirty="0"/>
          </a:p>
          <a:p>
            <a:r>
              <a:rPr b="0" dirty="0"/>
              <a:t>No alt text provided</a:t>
            </a:r>
            <a:endParaRPr dirty="0"/>
          </a:p>
          <a:p>
            <a:endParaRPr dirty="0"/>
          </a:p>
          <a:p>
            <a:r>
              <a:rPr b="1" dirty="0"/>
              <a:t> 6's</a:t>
            </a:r>
            <a:endParaRPr dirty="0"/>
          </a:p>
          <a:p>
            <a:r>
              <a:rPr b="0" dirty="0"/>
              <a:t>No alt text provided</a:t>
            </a:r>
            <a:endParaRPr dirty="0"/>
          </a:p>
          <a:p>
            <a:endParaRPr dirty="0"/>
          </a:p>
          <a:p>
            <a:r>
              <a:rPr b="1" dirty="0"/>
              <a:t> 4's</a:t>
            </a:r>
            <a:endParaRPr dirty="0"/>
          </a:p>
          <a:p>
            <a:r>
              <a:rPr b="0" dirty="0"/>
              <a:t>No alt text provided</a:t>
            </a:r>
            <a:endParaRPr dirty="0"/>
          </a:p>
          <a:p>
            <a:endParaRPr dirty="0"/>
          </a:p>
          <a:p>
            <a:r>
              <a:rPr b="1" dirty="0"/>
              <a:t> Strike Rate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Total Wickets</a:t>
            </a:r>
            <a:endParaRPr dirty="0"/>
          </a:p>
          <a:p>
            <a:r>
              <a:rPr b="0" dirty="0"/>
              <a:t>No alt text provided</a:t>
            </a:r>
            <a:endParaRPr dirty="0"/>
          </a:p>
          <a:p>
            <a:endParaRPr dirty="0"/>
          </a:p>
          <a:p>
            <a:r>
              <a:rPr b="1" dirty="0"/>
              <a:t>Economy</a:t>
            </a:r>
            <a:endParaRPr dirty="0"/>
          </a:p>
          <a:p>
            <a:r>
              <a:rPr b="0" dirty="0"/>
              <a:t>No alt text provided</a:t>
            </a:r>
            <a:endParaRPr dirty="0"/>
          </a:p>
          <a:p>
            <a:endParaRPr dirty="0"/>
          </a:p>
          <a:p>
            <a:r>
              <a:rPr b="1" dirty="0"/>
              <a:t>Average</a:t>
            </a:r>
            <a:endParaRPr dirty="0"/>
          </a:p>
          <a:p>
            <a:r>
              <a:rPr b="0" dirty="0"/>
              <a:t>No alt text provided</a:t>
            </a:r>
            <a:endParaRPr dirty="0"/>
          </a:p>
          <a:p>
            <a:endParaRPr dirty="0"/>
          </a:p>
          <a:p>
            <a:r>
              <a:rPr b="1" dirty="0"/>
              <a:t>Average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Matches Win Based On Toss Decision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Match Win By Result Type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Matches Win  By Venue </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wins by a team for a season </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10/10/23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fe4a4e22-083c-4e5a-a833-6f052f847ae6?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fe4a4e22-083c-4e5a-a833-6f052f847ae6/?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Indian Premier League Analysis 2008-2022</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11-10-2023 02:49:47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11-08-2023 12:32:45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Title Winner ,slicer ,shape ,shape ,shape ,shape ,shape ,Orange Cap ,Orange Cap ,Purple Cap ,Purple Cap ,Tournament 6's ,Tournament 4's ,shape ,shape ,slicer ,Total Runs , 6's , 4's , Strike Rate ,textbox ,textbox ,slicer ,textbox ,Total Wickets ,Economy ,Average ,Average ,textbox ,shape ,Matches Win Based On Toss Decision ,shape ,Match Win By Result Type ,shape ,Matches Win  By Venue  ,shape ,Total wins by a team for a season  ,image ,image ,image ,image ,image ,image ,image ,image ,image ,image ,image ,image ,image ,image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331</Words>
  <Application>Microsoft Macintosh PowerPoint</Application>
  <PresentationFormat>Widescreen</PresentationFormat>
  <Paragraphs>171</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Custom Design</vt:lpstr>
      <vt:lpstr>Indian Premier League Analysis 2008-2022</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Pavan venigalla</cp:lastModifiedBy>
  <cp:revision>4</cp:revision>
  <dcterms:created xsi:type="dcterms:W3CDTF">2016-09-04T11:54:55Z</dcterms:created>
  <dcterms:modified xsi:type="dcterms:W3CDTF">2023-10-11T03:06:46Z</dcterms:modified>
</cp:coreProperties>
</file>