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c94bdb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c94bdb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c94bdb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c94bdb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c94bdb6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c94bdb6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c94bdb6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c94bdb6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c94bdb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fc94bdb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c94bdb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c94bdb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c94bdb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fc94bdb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fc94bdb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fc94bdb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c94bdb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c94bdb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c94bdb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c94bdb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c94bdb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c94bdb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c94bdb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c94bdb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c94bdb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c94bdb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c94bdb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c94bdb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0" y="152400"/>
            <a:ext cx="8626296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5" y="152400"/>
            <a:ext cx="8635357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0" y="152400"/>
            <a:ext cx="8626296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8" y="152400"/>
            <a:ext cx="8619218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63" y="152400"/>
            <a:ext cx="8642482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38" y="152400"/>
            <a:ext cx="8640535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75" y="152400"/>
            <a:ext cx="8628262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88" y="152400"/>
            <a:ext cx="8696831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3" y="152400"/>
            <a:ext cx="8660174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5" y="152400"/>
            <a:ext cx="8635357" cy="4838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38" y="152400"/>
            <a:ext cx="8624326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8" y="152400"/>
            <a:ext cx="8619218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0" y="152400"/>
            <a:ext cx="8656809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8" y="152400"/>
            <a:ext cx="8619218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8" y="152400"/>
            <a:ext cx="8619218" cy="483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