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10691813" cy="15119350"/>
  <p:notesSz cx="6858000" cy="9144000"/>
  <p:defaultTextStyle>
    <a:defPPr>
      <a:defRPr lang="en-US"/>
    </a:defPPr>
    <a:lvl1pPr marL="0" algn="l" defTabSz="1053386" rtl="0" eaLnBrk="1" latinLnBrk="0" hangingPunct="1">
      <a:defRPr sz="2073" kern="1200">
        <a:solidFill>
          <a:schemeClr val="tx1"/>
        </a:solidFill>
        <a:latin typeface="+mn-lt"/>
        <a:ea typeface="+mn-ea"/>
        <a:cs typeface="+mn-cs"/>
      </a:defRPr>
    </a:lvl1pPr>
    <a:lvl2pPr marL="526693" algn="l" defTabSz="1053386" rtl="0" eaLnBrk="1" latinLnBrk="0" hangingPunct="1">
      <a:defRPr sz="2073" kern="1200">
        <a:solidFill>
          <a:schemeClr val="tx1"/>
        </a:solidFill>
        <a:latin typeface="+mn-lt"/>
        <a:ea typeface="+mn-ea"/>
        <a:cs typeface="+mn-cs"/>
      </a:defRPr>
    </a:lvl2pPr>
    <a:lvl3pPr marL="1053386" algn="l" defTabSz="1053386" rtl="0" eaLnBrk="1" latinLnBrk="0" hangingPunct="1">
      <a:defRPr sz="2073" kern="1200">
        <a:solidFill>
          <a:schemeClr val="tx1"/>
        </a:solidFill>
        <a:latin typeface="+mn-lt"/>
        <a:ea typeface="+mn-ea"/>
        <a:cs typeface="+mn-cs"/>
      </a:defRPr>
    </a:lvl3pPr>
    <a:lvl4pPr marL="1580078" algn="l" defTabSz="1053386" rtl="0" eaLnBrk="1" latinLnBrk="0" hangingPunct="1">
      <a:defRPr sz="2073" kern="1200">
        <a:solidFill>
          <a:schemeClr val="tx1"/>
        </a:solidFill>
        <a:latin typeface="+mn-lt"/>
        <a:ea typeface="+mn-ea"/>
        <a:cs typeface="+mn-cs"/>
      </a:defRPr>
    </a:lvl4pPr>
    <a:lvl5pPr marL="2106771" algn="l" defTabSz="1053386" rtl="0" eaLnBrk="1" latinLnBrk="0" hangingPunct="1">
      <a:defRPr sz="2073" kern="1200">
        <a:solidFill>
          <a:schemeClr val="tx1"/>
        </a:solidFill>
        <a:latin typeface="+mn-lt"/>
        <a:ea typeface="+mn-ea"/>
        <a:cs typeface="+mn-cs"/>
      </a:defRPr>
    </a:lvl5pPr>
    <a:lvl6pPr marL="2633463" algn="l" defTabSz="1053386" rtl="0" eaLnBrk="1" latinLnBrk="0" hangingPunct="1">
      <a:defRPr sz="2073" kern="1200">
        <a:solidFill>
          <a:schemeClr val="tx1"/>
        </a:solidFill>
        <a:latin typeface="+mn-lt"/>
        <a:ea typeface="+mn-ea"/>
        <a:cs typeface="+mn-cs"/>
      </a:defRPr>
    </a:lvl6pPr>
    <a:lvl7pPr marL="3160156" algn="l" defTabSz="1053386" rtl="0" eaLnBrk="1" latinLnBrk="0" hangingPunct="1">
      <a:defRPr sz="2073" kern="1200">
        <a:solidFill>
          <a:schemeClr val="tx1"/>
        </a:solidFill>
        <a:latin typeface="+mn-lt"/>
        <a:ea typeface="+mn-ea"/>
        <a:cs typeface="+mn-cs"/>
      </a:defRPr>
    </a:lvl7pPr>
    <a:lvl8pPr marL="3686849" algn="l" defTabSz="1053386" rtl="0" eaLnBrk="1" latinLnBrk="0" hangingPunct="1">
      <a:defRPr sz="2073" kern="1200">
        <a:solidFill>
          <a:schemeClr val="tx1"/>
        </a:solidFill>
        <a:latin typeface="+mn-lt"/>
        <a:ea typeface="+mn-ea"/>
        <a:cs typeface="+mn-cs"/>
      </a:defRPr>
    </a:lvl8pPr>
    <a:lvl9pPr marL="4213542" algn="l" defTabSz="1053386" rtl="0" eaLnBrk="1" latinLnBrk="0" hangingPunct="1">
      <a:defRPr sz="207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762" userDrawn="1">
          <p15:clr>
            <a:srgbClr val="A4A3A4"/>
          </p15:clr>
        </p15:guide>
        <p15:guide id="2" pos="3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5" d="100"/>
          <a:sy n="75" d="100"/>
        </p:scale>
        <p:origin x="1286" y="43"/>
      </p:cViewPr>
      <p:guideLst>
        <p:guide orient="horz" pos="4762"/>
        <p:guide pos="3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1886" y="2474395"/>
            <a:ext cx="9088041" cy="5263774"/>
          </a:xfrm>
        </p:spPr>
        <p:txBody>
          <a:bodyPr anchor="b"/>
          <a:lstStyle>
            <a:lvl1pPr algn="ctr">
              <a:defRPr sz="6945"/>
            </a:lvl1pPr>
          </a:lstStyle>
          <a:p>
            <a:r>
              <a:rPr lang="en-US"/>
              <a:t>Click to edit Master title style</a:t>
            </a:r>
            <a:endParaRPr lang="en-US" dirty="0"/>
          </a:p>
        </p:txBody>
      </p:sp>
      <p:sp>
        <p:nvSpPr>
          <p:cNvPr id="3" name="Subtitle 2"/>
          <p:cNvSpPr>
            <a:spLocks noGrp="1"/>
          </p:cNvSpPr>
          <p:nvPr>
            <p:ph type="subTitle" idx="1"/>
          </p:nvPr>
        </p:nvSpPr>
        <p:spPr>
          <a:xfrm>
            <a:off x="1336477" y="7941160"/>
            <a:ext cx="8018860" cy="3650342"/>
          </a:xfrm>
        </p:spPr>
        <p:txBody>
          <a:bodyPr/>
          <a:lstStyle>
            <a:lvl1pPr marL="0" indent="0" algn="ctr">
              <a:buNone/>
              <a:defRPr sz="2778"/>
            </a:lvl1pPr>
            <a:lvl2pPr marL="529235" indent="0" algn="ctr">
              <a:buNone/>
              <a:defRPr sz="2315"/>
            </a:lvl2pPr>
            <a:lvl3pPr marL="1058470" indent="0" algn="ctr">
              <a:buNone/>
              <a:defRPr sz="2083"/>
            </a:lvl3pPr>
            <a:lvl4pPr marL="1587706" indent="0" algn="ctr">
              <a:buNone/>
              <a:defRPr sz="1852"/>
            </a:lvl4pPr>
            <a:lvl5pPr marL="2116941" indent="0" algn="ctr">
              <a:buNone/>
              <a:defRPr sz="1852"/>
            </a:lvl5pPr>
            <a:lvl6pPr marL="2646176" indent="0" algn="ctr">
              <a:buNone/>
              <a:defRPr sz="1852"/>
            </a:lvl6pPr>
            <a:lvl7pPr marL="3175412" indent="0" algn="ctr">
              <a:buNone/>
              <a:defRPr sz="1852"/>
            </a:lvl7pPr>
            <a:lvl8pPr marL="3704647" indent="0" algn="ctr">
              <a:buNone/>
              <a:defRPr sz="1852"/>
            </a:lvl8pPr>
            <a:lvl9pPr marL="4233883" indent="0" algn="ctr">
              <a:buNone/>
              <a:defRPr sz="185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pPr/>
              <a:t>21-04-2023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812842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pPr/>
              <a:t>21-04-2023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3990344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1329" y="804965"/>
            <a:ext cx="2305422" cy="128129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35063" y="804965"/>
            <a:ext cx="6782619" cy="128129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pPr/>
              <a:t>21-04-2023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710073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pPr/>
              <a:t>21-04-2023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3100812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9494" y="3769342"/>
            <a:ext cx="9221689" cy="6289229"/>
          </a:xfrm>
        </p:spPr>
        <p:txBody>
          <a:bodyPr anchor="b"/>
          <a:lstStyle>
            <a:lvl1pPr>
              <a:defRPr sz="6945"/>
            </a:lvl1pPr>
          </a:lstStyle>
          <a:p>
            <a:r>
              <a:rPr lang="en-US"/>
              <a:t>Click to edit Master title style</a:t>
            </a:r>
            <a:endParaRPr lang="en-US" dirty="0"/>
          </a:p>
        </p:txBody>
      </p:sp>
      <p:sp>
        <p:nvSpPr>
          <p:cNvPr id="3" name="Text Placeholder 2"/>
          <p:cNvSpPr>
            <a:spLocks noGrp="1"/>
          </p:cNvSpPr>
          <p:nvPr>
            <p:ph type="body" idx="1"/>
          </p:nvPr>
        </p:nvSpPr>
        <p:spPr>
          <a:xfrm>
            <a:off x="729494" y="10118069"/>
            <a:ext cx="9221689" cy="3307357"/>
          </a:xfrm>
        </p:spPr>
        <p:txBody>
          <a:bodyPr/>
          <a:lstStyle>
            <a:lvl1pPr marL="0" indent="0">
              <a:buNone/>
              <a:defRPr sz="2778">
                <a:solidFill>
                  <a:schemeClr val="tx1"/>
                </a:solidFill>
              </a:defRPr>
            </a:lvl1pPr>
            <a:lvl2pPr marL="529235" indent="0">
              <a:buNone/>
              <a:defRPr sz="2315">
                <a:solidFill>
                  <a:schemeClr val="tx1">
                    <a:tint val="75000"/>
                  </a:schemeClr>
                </a:solidFill>
              </a:defRPr>
            </a:lvl2pPr>
            <a:lvl3pPr marL="1058470" indent="0">
              <a:buNone/>
              <a:defRPr sz="2083">
                <a:solidFill>
                  <a:schemeClr val="tx1">
                    <a:tint val="75000"/>
                  </a:schemeClr>
                </a:solidFill>
              </a:defRPr>
            </a:lvl3pPr>
            <a:lvl4pPr marL="1587706" indent="0">
              <a:buNone/>
              <a:defRPr sz="1852">
                <a:solidFill>
                  <a:schemeClr val="tx1">
                    <a:tint val="75000"/>
                  </a:schemeClr>
                </a:solidFill>
              </a:defRPr>
            </a:lvl4pPr>
            <a:lvl5pPr marL="2116941" indent="0">
              <a:buNone/>
              <a:defRPr sz="1852">
                <a:solidFill>
                  <a:schemeClr val="tx1">
                    <a:tint val="75000"/>
                  </a:schemeClr>
                </a:solidFill>
              </a:defRPr>
            </a:lvl5pPr>
            <a:lvl6pPr marL="2646176" indent="0">
              <a:buNone/>
              <a:defRPr sz="1852">
                <a:solidFill>
                  <a:schemeClr val="tx1">
                    <a:tint val="75000"/>
                  </a:schemeClr>
                </a:solidFill>
              </a:defRPr>
            </a:lvl6pPr>
            <a:lvl7pPr marL="3175412" indent="0">
              <a:buNone/>
              <a:defRPr sz="1852">
                <a:solidFill>
                  <a:schemeClr val="tx1">
                    <a:tint val="75000"/>
                  </a:schemeClr>
                </a:solidFill>
              </a:defRPr>
            </a:lvl7pPr>
            <a:lvl8pPr marL="3704647" indent="0">
              <a:buNone/>
              <a:defRPr sz="1852">
                <a:solidFill>
                  <a:schemeClr val="tx1">
                    <a:tint val="75000"/>
                  </a:schemeClr>
                </a:solidFill>
              </a:defRPr>
            </a:lvl8pPr>
            <a:lvl9pPr marL="4233883" indent="0">
              <a:buNone/>
              <a:defRPr sz="185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53E2C6-8CDE-4FA4-9434-0173729C9153}" type="datetimeFigureOut">
              <a:rPr lang="en-IN" smtClean="0"/>
              <a:pPr/>
              <a:t>21-04-2023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4035159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35062" y="4024827"/>
            <a:ext cx="4544021" cy="9593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412730" y="4024827"/>
            <a:ext cx="4544021" cy="9593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53E2C6-8CDE-4FA4-9434-0173729C9153}" type="datetimeFigureOut">
              <a:rPr lang="en-IN" smtClean="0"/>
              <a:pPr/>
              <a:t>21-04-2023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142816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36455" y="804969"/>
            <a:ext cx="9221689" cy="292237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36456" y="3706342"/>
            <a:ext cx="4523137" cy="1816421"/>
          </a:xfrm>
        </p:spPr>
        <p:txBody>
          <a:bodyPr anchor="b"/>
          <a:lstStyle>
            <a:lvl1pPr marL="0" indent="0">
              <a:buNone/>
              <a:defRPr sz="2778" b="1"/>
            </a:lvl1pPr>
            <a:lvl2pPr marL="529235" indent="0">
              <a:buNone/>
              <a:defRPr sz="2315" b="1"/>
            </a:lvl2pPr>
            <a:lvl3pPr marL="1058470" indent="0">
              <a:buNone/>
              <a:defRPr sz="2083" b="1"/>
            </a:lvl3pPr>
            <a:lvl4pPr marL="1587706" indent="0">
              <a:buNone/>
              <a:defRPr sz="1852" b="1"/>
            </a:lvl4pPr>
            <a:lvl5pPr marL="2116941" indent="0">
              <a:buNone/>
              <a:defRPr sz="1852" b="1"/>
            </a:lvl5pPr>
            <a:lvl6pPr marL="2646176" indent="0">
              <a:buNone/>
              <a:defRPr sz="1852" b="1"/>
            </a:lvl6pPr>
            <a:lvl7pPr marL="3175412" indent="0">
              <a:buNone/>
              <a:defRPr sz="1852" b="1"/>
            </a:lvl7pPr>
            <a:lvl8pPr marL="3704647" indent="0">
              <a:buNone/>
              <a:defRPr sz="1852" b="1"/>
            </a:lvl8pPr>
            <a:lvl9pPr marL="4233883" indent="0">
              <a:buNone/>
              <a:defRPr sz="1852" b="1"/>
            </a:lvl9pPr>
          </a:lstStyle>
          <a:p>
            <a:pPr lvl="0"/>
            <a:r>
              <a:rPr lang="en-US"/>
              <a:t>Click to edit Master text styles</a:t>
            </a:r>
          </a:p>
        </p:txBody>
      </p:sp>
      <p:sp>
        <p:nvSpPr>
          <p:cNvPr id="4" name="Content Placeholder 3"/>
          <p:cNvSpPr>
            <a:spLocks noGrp="1"/>
          </p:cNvSpPr>
          <p:nvPr>
            <p:ph sz="half" idx="2"/>
          </p:nvPr>
        </p:nvSpPr>
        <p:spPr>
          <a:xfrm>
            <a:off x="736456" y="5522762"/>
            <a:ext cx="4523137" cy="8123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412731" y="3706342"/>
            <a:ext cx="4545413" cy="1816421"/>
          </a:xfrm>
        </p:spPr>
        <p:txBody>
          <a:bodyPr anchor="b"/>
          <a:lstStyle>
            <a:lvl1pPr marL="0" indent="0">
              <a:buNone/>
              <a:defRPr sz="2778" b="1"/>
            </a:lvl1pPr>
            <a:lvl2pPr marL="529235" indent="0">
              <a:buNone/>
              <a:defRPr sz="2315" b="1"/>
            </a:lvl2pPr>
            <a:lvl3pPr marL="1058470" indent="0">
              <a:buNone/>
              <a:defRPr sz="2083" b="1"/>
            </a:lvl3pPr>
            <a:lvl4pPr marL="1587706" indent="0">
              <a:buNone/>
              <a:defRPr sz="1852" b="1"/>
            </a:lvl4pPr>
            <a:lvl5pPr marL="2116941" indent="0">
              <a:buNone/>
              <a:defRPr sz="1852" b="1"/>
            </a:lvl5pPr>
            <a:lvl6pPr marL="2646176" indent="0">
              <a:buNone/>
              <a:defRPr sz="1852" b="1"/>
            </a:lvl6pPr>
            <a:lvl7pPr marL="3175412" indent="0">
              <a:buNone/>
              <a:defRPr sz="1852" b="1"/>
            </a:lvl7pPr>
            <a:lvl8pPr marL="3704647" indent="0">
              <a:buNone/>
              <a:defRPr sz="1852" b="1"/>
            </a:lvl8pPr>
            <a:lvl9pPr marL="4233883" indent="0">
              <a:buNone/>
              <a:defRPr sz="1852" b="1"/>
            </a:lvl9pPr>
          </a:lstStyle>
          <a:p>
            <a:pPr lvl="0"/>
            <a:r>
              <a:rPr lang="en-US"/>
              <a:t>Click to edit Master text styles</a:t>
            </a:r>
          </a:p>
        </p:txBody>
      </p:sp>
      <p:sp>
        <p:nvSpPr>
          <p:cNvPr id="6" name="Content Placeholder 5"/>
          <p:cNvSpPr>
            <a:spLocks noGrp="1"/>
          </p:cNvSpPr>
          <p:nvPr>
            <p:ph sz="quarter" idx="4"/>
          </p:nvPr>
        </p:nvSpPr>
        <p:spPr>
          <a:xfrm>
            <a:off x="5412731" y="5522762"/>
            <a:ext cx="4545413" cy="8123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53E2C6-8CDE-4FA4-9434-0173729C9153}" type="datetimeFigureOut">
              <a:rPr lang="en-IN" smtClean="0"/>
              <a:pPr/>
              <a:t>21-04-2023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3957054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53E2C6-8CDE-4FA4-9434-0173729C9153}" type="datetimeFigureOut">
              <a:rPr lang="en-IN" smtClean="0"/>
              <a:pPr/>
              <a:t>21-04-2023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1126069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53E2C6-8CDE-4FA4-9434-0173729C9153}" type="datetimeFigureOut">
              <a:rPr lang="en-IN" smtClean="0"/>
              <a:pPr/>
              <a:t>21-04-2023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2098165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6455" y="1007957"/>
            <a:ext cx="3448388" cy="3527848"/>
          </a:xfrm>
        </p:spPr>
        <p:txBody>
          <a:bodyPr anchor="b"/>
          <a:lstStyle>
            <a:lvl1pPr>
              <a:defRPr sz="3704"/>
            </a:lvl1pPr>
          </a:lstStyle>
          <a:p>
            <a:r>
              <a:rPr lang="en-US"/>
              <a:t>Click to edit Master title style</a:t>
            </a:r>
            <a:endParaRPr lang="en-US" dirty="0"/>
          </a:p>
        </p:txBody>
      </p:sp>
      <p:sp>
        <p:nvSpPr>
          <p:cNvPr id="3" name="Content Placeholder 2"/>
          <p:cNvSpPr>
            <a:spLocks noGrp="1"/>
          </p:cNvSpPr>
          <p:nvPr>
            <p:ph idx="1"/>
          </p:nvPr>
        </p:nvSpPr>
        <p:spPr>
          <a:xfrm>
            <a:off x="4545413" y="2176910"/>
            <a:ext cx="5412730" cy="10744538"/>
          </a:xfrm>
        </p:spPr>
        <p:txBody>
          <a:bodyPr/>
          <a:lstStyle>
            <a:lvl1pPr>
              <a:defRPr sz="3704"/>
            </a:lvl1pPr>
            <a:lvl2pPr>
              <a:defRPr sz="3241"/>
            </a:lvl2pPr>
            <a:lvl3pPr>
              <a:defRPr sz="2778"/>
            </a:lvl3pPr>
            <a:lvl4pPr>
              <a:defRPr sz="2315"/>
            </a:lvl4pPr>
            <a:lvl5pPr>
              <a:defRPr sz="2315"/>
            </a:lvl5pPr>
            <a:lvl6pPr>
              <a:defRPr sz="2315"/>
            </a:lvl6pPr>
            <a:lvl7pPr>
              <a:defRPr sz="2315"/>
            </a:lvl7pPr>
            <a:lvl8pPr>
              <a:defRPr sz="2315"/>
            </a:lvl8pPr>
            <a:lvl9pPr>
              <a:defRPr sz="231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36455" y="4535805"/>
            <a:ext cx="3448388" cy="8403140"/>
          </a:xfrm>
        </p:spPr>
        <p:txBody>
          <a:bodyPr/>
          <a:lstStyle>
            <a:lvl1pPr marL="0" indent="0">
              <a:buNone/>
              <a:defRPr sz="1852"/>
            </a:lvl1pPr>
            <a:lvl2pPr marL="529235" indent="0">
              <a:buNone/>
              <a:defRPr sz="1621"/>
            </a:lvl2pPr>
            <a:lvl3pPr marL="1058470" indent="0">
              <a:buNone/>
              <a:defRPr sz="1389"/>
            </a:lvl3pPr>
            <a:lvl4pPr marL="1587706" indent="0">
              <a:buNone/>
              <a:defRPr sz="1158"/>
            </a:lvl4pPr>
            <a:lvl5pPr marL="2116941" indent="0">
              <a:buNone/>
              <a:defRPr sz="1158"/>
            </a:lvl5pPr>
            <a:lvl6pPr marL="2646176" indent="0">
              <a:buNone/>
              <a:defRPr sz="1158"/>
            </a:lvl6pPr>
            <a:lvl7pPr marL="3175412" indent="0">
              <a:buNone/>
              <a:defRPr sz="1158"/>
            </a:lvl7pPr>
            <a:lvl8pPr marL="3704647" indent="0">
              <a:buNone/>
              <a:defRPr sz="1158"/>
            </a:lvl8pPr>
            <a:lvl9pPr marL="4233883" indent="0">
              <a:buNone/>
              <a:defRPr sz="1158"/>
            </a:lvl9pPr>
          </a:lstStyle>
          <a:p>
            <a:pPr lvl="0"/>
            <a:r>
              <a:rPr lang="en-US"/>
              <a:t>Click to edit Master text styles</a:t>
            </a:r>
          </a:p>
        </p:txBody>
      </p:sp>
      <p:sp>
        <p:nvSpPr>
          <p:cNvPr id="5" name="Date Placeholder 4"/>
          <p:cNvSpPr>
            <a:spLocks noGrp="1"/>
          </p:cNvSpPr>
          <p:nvPr>
            <p:ph type="dt" sz="half" idx="10"/>
          </p:nvPr>
        </p:nvSpPr>
        <p:spPr/>
        <p:txBody>
          <a:bodyPr/>
          <a:lstStyle/>
          <a:p>
            <a:fld id="{8453E2C6-8CDE-4FA4-9434-0173729C9153}" type="datetimeFigureOut">
              <a:rPr lang="en-IN" smtClean="0"/>
              <a:pPr/>
              <a:t>21-04-2023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4259372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6455" y="1007957"/>
            <a:ext cx="3448388" cy="3527848"/>
          </a:xfrm>
        </p:spPr>
        <p:txBody>
          <a:bodyPr anchor="b"/>
          <a:lstStyle>
            <a:lvl1pPr>
              <a:defRPr sz="3704"/>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5413" y="2176910"/>
            <a:ext cx="5412730" cy="10744538"/>
          </a:xfrm>
        </p:spPr>
        <p:txBody>
          <a:bodyPr anchor="t"/>
          <a:lstStyle>
            <a:lvl1pPr marL="0" indent="0">
              <a:buNone/>
              <a:defRPr sz="3704"/>
            </a:lvl1pPr>
            <a:lvl2pPr marL="529235" indent="0">
              <a:buNone/>
              <a:defRPr sz="3241"/>
            </a:lvl2pPr>
            <a:lvl3pPr marL="1058470" indent="0">
              <a:buNone/>
              <a:defRPr sz="2778"/>
            </a:lvl3pPr>
            <a:lvl4pPr marL="1587706" indent="0">
              <a:buNone/>
              <a:defRPr sz="2315"/>
            </a:lvl4pPr>
            <a:lvl5pPr marL="2116941" indent="0">
              <a:buNone/>
              <a:defRPr sz="2315"/>
            </a:lvl5pPr>
            <a:lvl6pPr marL="2646176" indent="0">
              <a:buNone/>
              <a:defRPr sz="2315"/>
            </a:lvl6pPr>
            <a:lvl7pPr marL="3175412" indent="0">
              <a:buNone/>
              <a:defRPr sz="2315"/>
            </a:lvl7pPr>
            <a:lvl8pPr marL="3704647" indent="0">
              <a:buNone/>
              <a:defRPr sz="2315"/>
            </a:lvl8pPr>
            <a:lvl9pPr marL="4233883" indent="0">
              <a:buNone/>
              <a:defRPr sz="2315"/>
            </a:lvl9pPr>
          </a:lstStyle>
          <a:p>
            <a:r>
              <a:rPr lang="en-US" dirty="0"/>
              <a:t>Click icon to add picture</a:t>
            </a:r>
          </a:p>
        </p:txBody>
      </p:sp>
      <p:sp>
        <p:nvSpPr>
          <p:cNvPr id="4" name="Text Placeholder 3"/>
          <p:cNvSpPr>
            <a:spLocks noGrp="1"/>
          </p:cNvSpPr>
          <p:nvPr>
            <p:ph type="body" sz="half" idx="2"/>
          </p:nvPr>
        </p:nvSpPr>
        <p:spPr>
          <a:xfrm>
            <a:off x="736455" y="4535805"/>
            <a:ext cx="3448388" cy="8403140"/>
          </a:xfrm>
        </p:spPr>
        <p:txBody>
          <a:bodyPr/>
          <a:lstStyle>
            <a:lvl1pPr marL="0" indent="0">
              <a:buNone/>
              <a:defRPr sz="1852"/>
            </a:lvl1pPr>
            <a:lvl2pPr marL="529235" indent="0">
              <a:buNone/>
              <a:defRPr sz="1621"/>
            </a:lvl2pPr>
            <a:lvl3pPr marL="1058470" indent="0">
              <a:buNone/>
              <a:defRPr sz="1389"/>
            </a:lvl3pPr>
            <a:lvl4pPr marL="1587706" indent="0">
              <a:buNone/>
              <a:defRPr sz="1158"/>
            </a:lvl4pPr>
            <a:lvl5pPr marL="2116941" indent="0">
              <a:buNone/>
              <a:defRPr sz="1158"/>
            </a:lvl5pPr>
            <a:lvl6pPr marL="2646176" indent="0">
              <a:buNone/>
              <a:defRPr sz="1158"/>
            </a:lvl6pPr>
            <a:lvl7pPr marL="3175412" indent="0">
              <a:buNone/>
              <a:defRPr sz="1158"/>
            </a:lvl7pPr>
            <a:lvl8pPr marL="3704647" indent="0">
              <a:buNone/>
              <a:defRPr sz="1158"/>
            </a:lvl8pPr>
            <a:lvl9pPr marL="4233883" indent="0">
              <a:buNone/>
              <a:defRPr sz="1158"/>
            </a:lvl9pPr>
          </a:lstStyle>
          <a:p>
            <a:pPr lvl="0"/>
            <a:r>
              <a:rPr lang="en-US"/>
              <a:t>Click to edit Master text styles</a:t>
            </a:r>
          </a:p>
        </p:txBody>
      </p:sp>
      <p:sp>
        <p:nvSpPr>
          <p:cNvPr id="5" name="Date Placeholder 4"/>
          <p:cNvSpPr>
            <a:spLocks noGrp="1"/>
          </p:cNvSpPr>
          <p:nvPr>
            <p:ph type="dt" sz="half" idx="10"/>
          </p:nvPr>
        </p:nvSpPr>
        <p:spPr/>
        <p:txBody>
          <a:bodyPr/>
          <a:lstStyle/>
          <a:p>
            <a:fld id="{8453E2C6-8CDE-4FA4-9434-0173729C9153}" type="datetimeFigureOut">
              <a:rPr lang="en-IN" smtClean="0"/>
              <a:pPr/>
              <a:t>21-04-2023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3428484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062" y="804969"/>
            <a:ext cx="9221689" cy="29223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35062" y="4024827"/>
            <a:ext cx="9221689" cy="95930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062" y="14013401"/>
            <a:ext cx="2405658" cy="804965"/>
          </a:xfrm>
          <a:prstGeom prst="rect">
            <a:avLst/>
          </a:prstGeom>
        </p:spPr>
        <p:txBody>
          <a:bodyPr vert="horz" lIns="91440" tIns="45720" rIns="91440" bIns="45720" rtlCol="0" anchor="ctr"/>
          <a:lstStyle>
            <a:lvl1pPr algn="l">
              <a:defRPr sz="1389">
                <a:solidFill>
                  <a:schemeClr val="tx1">
                    <a:tint val="75000"/>
                  </a:schemeClr>
                </a:solidFill>
              </a:defRPr>
            </a:lvl1pPr>
          </a:lstStyle>
          <a:p>
            <a:fld id="{8453E2C6-8CDE-4FA4-9434-0173729C9153}" type="datetimeFigureOut">
              <a:rPr lang="en-IN" smtClean="0"/>
              <a:pPr/>
              <a:t>21-04-2023</a:t>
            </a:fld>
            <a:endParaRPr lang="en-IN" dirty="0"/>
          </a:p>
        </p:txBody>
      </p:sp>
      <p:sp>
        <p:nvSpPr>
          <p:cNvPr id="5" name="Footer Placeholder 4"/>
          <p:cNvSpPr>
            <a:spLocks noGrp="1"/>
          </p:cNvSpPr>
          <p:nvPr>
            <p:ph type="ftr" sz="quarter" idx="3"/>
          </p:nvPr>
        </p:nvSpPr>
        <p:spPr>
          <a:xfrm>
            <a:off x="3541663" y="14013401"/>
            <a:ext cx="3608487" cy="804965"/>
          </a:xfrm>
          <a:prstGeom prst="rect">
            <a:avLst/>
          </a:prstGeom>
        </p:spPr>
        <p:txBody>
          <a:bodyPr vert="horz" lIns="91440" tIns="45720" rIns="91440" bIns="45720" rtlCol="0" anchor="ctr"/>
          <a:lstStyle>
            <a:lvl1pPr algn="ctr">
              <a:defRPr sz="1389">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7551093" y="14013401"/>
            <a:ext cx="2405658" cy="804965"/>
          </a:xfrm>
          <a:prstGeom prst="rect">
            <a:avLst/>
          </a:prstGeom>
        </p:spPr>
        <p:txBody>
          <a:bodyPr vert="horz" lIns="91440" tIns="45720" rIns="91440" bIns="45720" rtlCol="0" anchor="ctr"/>
          <a:lstStyle>
            <a:lvl1pPr algn="r">
              <a:defRPr sz="1389">
                <a:solidFill>
                  <a:schemeClr val="tx1">
                    <a:tint val="75000"/>
                  </a:schemeClr>
                </a:solidFill>
              </a:defRPr>
            </a:lvl1p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28736146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058470" rtl="0" eaLnBrk="1" latinLnBrk="0" hangingPunct="1">
        <a:lnSpc>
          <a:spcPct val="90000"/>
        </a:lnSpc>
        <a:spcBef>
          <a:spcPct val="0"/>
        </a:spcBef>
        <a:buNone/>
        <a:defRPr sz="5093" kern="1200">
          <a:solidFill>
            <a:schemeClr val="tx1"/>
          </a:solidFill>
          <a:latin typeface="+mj-lt"/>
          <a:ea typeface="+mj-ea"/>
          <a:cs typeface="+mj-cs"/>
        </a:defRPr>
      </a:lvl1pPr>
    </p:titleStyle>
    <p:bodyStyle>
      <a:lvl1pPr marL="264618" indent="-264618" algn="l" defTabSz="1058470" rtl="0" eaLnBrk="1" latinLnBrk="0" hangingPunct="1">
        <a:lnSpc>
          <a:spcPct val="90000"/>
        </a:lnSpc>
        <a:spcBef>
          <a:spcPts val="1158"/>
        </a:spcBef>
        <a:buFont typeface="Arial" panose="020B0604020202020204" pitchFamily="34" charset="0"/>
        <a:buChar char="•"/>
        <a:defRPr sz="3241" kern="1200">
          <a:solidFill>
            <a:schemeClr val="tx1"/>
          </a:solidFill>
          <a:latin typeface="+mn-lt"/>
          <a:ea typeface="+mn-ea"/>
          <a:cs typeface="+mn-cs"/>
        </a:defRPr>
      </a:lvl1pPr>
      <a:lvl2pPr marL="793853" indent="-264618" algn="l" defTabSz="1058470" rtl="0" eaLnBrk="1" latinLnBrk="0" hangingPunct="1">
        <a:lnSpc>
          <a:spcPct val="90000"/>
        </a:lnSpc>
        <a:spcBef>
          <a:spcPts val="579"/>
        </a:spcBef>
        <a:buFont typeface="Arial" panose="020B0604020202020204" pitchFamily="34" charset="0"/>
        <a:buChar char="•"/>
        <a:defRPr sz="2778" kern="1200">
          <a:solidFill>
            <a:schemeClr val="tx1"/>
          </a:solidFill>
          <a:latin typeface="+mn-lt"/>
          <a:ea typeface="+mn-ea"/>
          <a:cs typeface="+mn-cs"/>
        </a:defRPr>
      </a:lvl2pPr>
      <a:lvl3pPr marL="1323088" indent="-264618" algn="l" defTabSz="1058470" rtl="0" eaLnBrk="1" latinLnBrk="0" hangingPunct="1">
        <a:lnSpc>
          <a:spcPct val="90000"/>
        </a:lnSpc>
        <a:spcBef>
          <a:spcPts val="579"/>
        </a:spcBef>
        <a:buFont typeface="Arial" panose="020B0604020202020204" pitchFamily="34" charset="0"/>
        <a:buChar char="•"/>
        <a:defRPr sz="2315" kern="1200">
          <a:solidFill>
            <a:schemeClr val="tx1"/>
          </a:solidFill>
          <a:latin typeface="+mn-lt"/>
          <a:ea typeface="+mn-ea"/>
          <a:cs typeface="+mn-cs"/>
        </a:defRPr>
      </a:lvl3pPr>
      <a:lvl4pPr marL="1852324" indent="-264618" algn="l" defTabSz="1058470" rtl="0" eaLnBrk="1" latinLnBrk="0" hangingPunct="1">
        <a:lnSpc>
          <a:spcPct val="90000"/>
        </a:lnSpc>
        <a:spcBef>
          <a:spcPts val="579"/>
        </a:spcBef>
        <a:buFont typeface="Arial" panose="020B0604020202020204" pitchFamily="34" charset="0"/>
        <a:buChar char="•"/>
        <a:defRPr sz="2083" kern="1200">
          <a:solidFill>
            <a:schemeClr val="tx1"/>
          </a:solidFill>
          <a:latin typeface="+mn-lt"/>
          <a:ea typeface="+mn-ea"/>
          <a:cs typeface="+mn-cs"/>
        </a:defRPr>
      </a:lvl4pPr>
      <a:lvl5pPr marL="2381559" indent="-264618" algn="l" defTabSz="1058470" rtl="0" eaLnBrk="1" latinLnBrk="0" hangingPunct="1">
        <a:lnSpc>
          <a:spcPct val="90000"/>
        </a:lnSpc>
        <a:spcBef>
          <a:spcPts val="579"/>
        </a:spcBef>
        <a:buFont typeface="Arial" panose="020B0604020202020204" pitchFamily="34" charset="0"/>
        <a:buChar char="•"/>
        <a:defRPr sz="2083" kern="1200">
          <a:solidFill>
            <a:schemeClr val="tx1"/>
          </a:solidFill>
          <a:latin typeface="+mn-lt"/>
          <a:ea typeface="+mn-ea"/>
          <a:cs typeface="+mn-cs"/>
        </a:defRPr>
      </a:lvl5pPr>
      <a:lvl6pPr marL="2910794" indent="-264618" algn="l" defTabSz="1058470" rtl="0" eaLnBrk="1" latinLnBrk="0" hangingPunct="1">
        <a:lnSpc>
          <a:spcPct val="90000"/>
        </a:lnSpc>
        <a:spcBef>
          <a:spcPts val="579"/>
        </a:spcBef>
        <a:buFont typeface="Arial" panose="020B0604020202020204" pitchFamily="34" charset="0"/>
        <a:buChar char="•"/>
        <a:defRPr sz="2083" kern="1200">
          <a:solidFill>
            <a:schemeClr val="tx1"/>
          </a:solidFill>
          <a:latin typeface="+mn-lt"/>
          <a:ea typeface="+mn-ea"/>
          <a:cs typeface="+mn-cs"/>
        </a:defRPr>
      </a:lvl6pPr>
      <a:lvl7pPr marL="3440029" indent="-264618" algn="l" defTabSz="1058470" rtl="0" eaLnBrk="1" latinLnBrk="0" hangingPunct="1">
        <a:lnSpc>
          <a:spcPct val="90000"/>
        </a:lnSpc>
        <a:spcBef>
          <a:spcPts val="579"/>
        </a:spcBef>
        <a:buFont typeface="Arial" panose="020B0604020202020204" pitchFamily="34" charset="0"/>
        <a:buChar char="•"/>
        <a:defRPr sz="2083" kern="1200">
          <a:solidFill>
            <a:schemeClr val="tx1"/>
          </a:solidFill>
          <a:latin typeface="+mn-lt"/>
          <a:ea typeface="+mn-ea"/>
          <a:cs typeface="+mn-cs"/>
        </a:defRPr>
      </a:lvl7pPr>
      <a:lvl8pPr marL="3969265" indent="-264618" algn="l" defTabSz="1058470" rtl="0" eaLnBrk="1" latinLnBrk="0" hangingPunct="1">
        <a:lnSpc>
          <a:spcPct val="90000"/>
        </a:lnSpc>
        <a:spcBef>
          <a:spcPts val="579"/>
        </a:spcBef>
        <a:buFont typeface="Arial" panose="020B0604020202020204" pitchFamily="34" charset="0"/>
        <a:buChar char="•"/>
        <a:defRPr sz="2083" kern="1200">
          <a:solidFill>
            <a:schemeClr val="tx1"/>
          </a:solidFill>
          <a:latin typeface="+mn-lt"/>
          <a:ea typeface="+mn-ea"/>
          <a:cs typeface="+mn-cs"/>
        </a:defRPr>
      </a:lvl8pPr>
      <a:lvl9pPr marL="4498500" indent="-264618" algn="l" defTabSz="1058470" rtl="0" eaLnBrk="1" latinLnBrk="0" hangingPunct="1">
        <a:lnSpc>
          <a:spcPct val="90000"/>
        </a:lnSpc>
        <a:spcBef>
          <a:spcPts val="579"/>
        </a:spcBef>
        <a:buFont typeface="Arial" panose="020B0604020202020204" pitchFamily="34" charset="0"/>
        <a:buChar char="•"/>
        <a:defRPr sz="2083" kern="1200">
          <a:solidFill>
            <a:schemeClr val="tx1"/>
          </a:solidFill>
          <a:latin typeface="+mn-lt"/>
          <a:ea typeface="+mn-ea"/>
          <a:cs typeface="+mn-cs"/>
        </a:defRPr>
      </a:lvl9pPr>
    </p:bodyStyle>
    <p:otherStyle>
      <a:defPPr>
        <a:defRPr lang="en-US"/>
      </a:defPPr>
      <a:lvl1pPr marL="0" algn="l" defTabSz="1058470" rtl="0" eaLnBrk="1" latinLnBrk="0" hangingPunct="1">
        <a:defRPr sz="2083" kern="1200">
          <a:solidFill>
            <a:schemeClr val="tx1"/>
          </a:solidFill>
          <a:latin typeface="+mn-lt"/>
          <a:ea typeface="+mn-ea"/>
          <a:cs typeface="+mn-cs"/>
        </a:defRPr>
      </a:lvl1pPr>
      <a:lvl2pPr marL="529235" algn="l" defTabSz="1058470" rtl="0" eaLnBrk="1" latinLnBrk="0" hangingPunct="1">
        <a:defRPr sz="2083" kern="1200">
          <a:solidFill>
            <a:schemeClr val="tx1"/>
          </a:solidFill>
          <a:latin typeface="+mn-lt"/>
          <a:ea typeface="+mn-ea"/>
          <a:cs typeface="+mn-cs"/>
        </a:defRPr>
      </a:lvl2pPr>
      <a:lvl3pPr marL="1058470" algn="l" defTabSz="1058470" rtl="0" eaLnBrk="1" latinLnBrk="0" hangingPunct="1">
        <a:defRPr sz="2083" kern="1200">
          <a:solidFill>
            <a:schemeClr val="tx1"/>
          </a:solidFill>
          <a:latin typeface="+mn-lt"/>
          <a:ea typeface="+mn-ea"/>
          <a:cs typeface="+mn-cs"/>
        </a:defRPr>
      </a:lvl3pPr>
      <a:lvl4pPr marL="1587706" algn="l" defTabSz="1058470" rtl="0" eaLnBrk="1" latinLnBrk="0" hangingPunct="1">
        <a:defRPr sz="2083" kern="1200">
          <a:solidFill>
            <a:schemeClr val="tx1"/>
          </a:solidFill>
          <a:latin typeface="+mn-lt"/>
          <a:ea typeface="+mn-ea"/>
          <a:cs typeface="+mn-cs"/>
        </a:defRPr>
      </a:lvl4pPr>
      <a:lvl5pPr marL="2116941" algn="l" defTabSz="1058470" rtl="0" eaLnBrk="1" latinLnBrk="0" hangingPunct="1">
        <a:defRPr sz="2083" kern="1200">
          <a:solidFill>
            <a:schemeClr val="tx1"/>
          </a:solidFill>
          <a:latin typeface="+mn-lt"/>
          <a:ea typeface="+mn-ea"/>
          <a:cs typeface="+mn-cs"/>
        </a:defRPr>
      </a:lvl5pPr>
      <a:lvl6pPr marL="2646176" algn="l" defTabSz="1058470" rtl="0" eaLnBrk="1" latinLnBrk="0" hangingPunct="1">
        <a:defRPr sz="2083" kern="1200">
          <a:solidFill>
            <a:schemeClr val="tx1"/>
          </a:solidFill>
          <a:latin typeface="+mn-lt"/>
          <a:ea typeface="+mn-ea"/>
          <a:cs typeface="+mn-cs"/>
        </a:defRPr>
      </a:lvl6pPr>
      <a:lvl7pPr marL="3175412" algn="l" defTabSz="1058470" rtl="0" eaLnBrk="1" latinLnBrk="0" hangingPunct="1">
        <a:defRPr sz="2083" kern="1200">
          <a:solidFill>
            <a:schemeClr val="tx1"/>
          </a:solidFill>
          <a:latin typeface="+mn-lt"/>
          <a:ea typeface="+mn-ea"/>
          <a:cs typeface="+mn-cs"/>
        </a:defRPr>
      </a:lvl7pPr>
      <a:lvl8pPr marL="3704647" algn="l" defTabSz="1058470" rtl="0" eaLnBrk="1" latinLnBrk="0" hangingPunct="1">
        <a:defRPr sz="2083" kern="1200">
          <a:solidFill>
            <a:schemeClr val="tx1"/>
          </a:solidFill>
          <a:latin typeface="+mn-lt"/>
          <a:ea typeface="+mn-ea"/>
          <a:cs typeface="+mn-cs"/>
        </a:defRPr>
      </a:lvl8pPr>
      <a:lvl9pPr marL="4233883" algn="l" defTabSz="1058470" rtl="0" eaLnBrk="1" latinLnBrk="0" hangingPunct="1">
        <a:defRPr sz="208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hyperlink" Target="mailto:pavansriramx@gmail.com" TargetMode="Externa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1725" y="181045"/>
            <a:ext cx="10228363" cy="1462976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26" dirty="0"/>
          </a:p>
        </p:txBody>
      </p:sp>
      <p:sp>
        <p:nvSpPr>
          <p:cNvPr id="6" name="Title 3"/>
          <p:cNvSpPr txBox="1">
            <a:spLocks/>
          </p:cNvSpPr>
          <p:nvPr/>
        </p:nvSpPr>
        <p:spPr>
          <a:xfrm>
            <a:off x="1357151" y="251767"/>
            <a:ext cx="9102936" cy="561241"/>
          </a:xfrm>
          <a:prstGeom prst="rect">
            <a:avLst/>
          </a:prstGeom>
        </p:spPr>
        <p:txBody>
          <a:bodyPr vert="horz" lIns="45261" tIns="22631" rIns="45261" bIns="22631" rtlCol="0" anchor="ctr">
            <a:normAutofit/>
          </a:bodyPr>
          <a:lst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a:lstStyle>
          <a:p>
            <a:r>
              <a:rPr lang="en-IN" sz="2000" b="1" dirty="0">
                <a:latin typeface="Times New Roman" panose="02020603050405020304" pitchFamily="18" charset="0"/>
                <a:cs typeface="Times New Roman" panose="02020603050405020304" pitchFamily="18" charset="0"/>
              </a:rPr>
              <a:t>Home Automation Using IoT and Data visualization</a:t>
            </a:r>
            <a:endParaRPr lang="en-US" sz="2376" b="1" dirty="0">
              <a:latin typeface="Times New Roman" panose="02020603050405020304" pitchFamily="18" charset="0"/>
              <a:cs typeface="Times New Roman" panose="02020603050405020304" pitchFamily="18" charset="0"/>
            </a:endParaRPr>
          </a:p>
        </p:txBody>
      </p:sp>
      <p:sp>
        <p:nvSpPr>
          <p:cNvPr id="7" name="Text Placeholder 22"/>
          <p:cNvSpPr txBox="1">
            <a:spLocks/>
          </p:cNvSpPr>
          <p:nvPr/>
        </p:nvSpPr>
        <p:spPr>
          <a:xfrm>
            <a:off x="1357151" y="742287"/>
            <a:ext cx="9102936" cy="342855"/>
          </a:xfrm>
          <a:prstGeom prst="rect">
            <a:avLst/>
          </a:prstGeom>
        </p:spPr>
        <p:txBody>
          <a:bodyPr/>
          <a:lst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a:lstStyle>
          <a:p>
            <a:pPr marL="0" indent="0">
              <a:buNone/>
            </a:pPr>
            <a:r>
              <a:rPr lang="en-US" sz="2178" dirty="0"/>
              <a:t>Basava Pavan Sriram| Prof.Dr. Arun Kumar Chandrasekhar. | SENSE</a:t>
            </a:r>
          </a:p>
        </p:txBody>
      </p:sp>
      <p:sp>
        <p:nvSpPr>
          <p:cNvPr id="11" name="Text Placeholder 68"/>
          <p:cNvSpPr txBox="1">
            <a:spLocks/>
          </p:cNvSpPr>
          <p:nvPr/>
        </p:nvSpPr>
        <p:spPr>
          <a:xfrm>
            <a:off x="5331160" y="1526448"/>
            <a:ext cx="5080640" cy="5780805"/>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endParaRPr lang="en-IN" sz="1188" dirty="0"/>
          </a:p>
          <a:p>
            <a:endParaRPr lang="en-IN" sz="1188" dirty="0"/>
          </a:p>
          <a:p>
            <a:endParaRPr lang="en-IN" sz="1188" dirty="0"/>
          </a:p>
          <a:p>
            <a:endParaRPr lang="en-IN" sz="1188" dirty="0"/>
          </a:p>
          <a:p>
            <a:endParaRPr lang="en-IN" sz="1188" dirty="0"/>
          </a:p>
          <a:p>
            <a:endParaRPr lang="en-IN" sz="1188" dirty="0"/>
          </a:p>
          <a:p>
            <a:endParaRPr lang="en-IN" sz="1188" dirty="0"/>
          </a:p>
          <a:p>
            <a:endParaRPr lang="en-IN" sz="1188" dirty="0"/>
          </a:p>
          <a:p>
            <a:endParaRPr lang="en-AU" sz="1188" i="1" dirty="0"/>
          </a:p>
          <a:p>
            <a:endParaRPr lang="en-IN" sz="1188" dirty="0"/>
          </a:p>
        </p:txBody>
      </p:sp>
      <p:sp>
        <p:nvSpPr>
          <p:cNvPr id="3" name="Rectangle 2"/>
          <p:cNvSpPr/>
          <p:nvPr/>
        </p:nvSpPr>
        <p:spPr>
          <a:xfrm>
            <a:off x="183752" y="2882384"/>
            <a:ext cx="2104230" cy="366575"/>
          </a:xfrm>
          <a:prstGeom prst="rect">
            <a:avLst/>
          </a:prstGeom>
        </p:spPr>
        <p:txBody>
          <a:bodyPr wrap="none">
            <a:spAutoFit/>
          </a:bodyPr>
          <a:lstStyle/>
          <a:p>
            <a:pPr algn="ctr"/>
            <a:r>
              <a:rPr lang="en-US" sz="1782" dirty="0">
                <a:solidFill>
                  <a:srgbClr val="FF0000"/>
                </a:solidFill>
              </a:rPr>
              <a:t>SCOPE of the Project</a:t>
            </a:r>
          </a:p>
        </p:txBody>
      </p:sp>
      <p:sp>
        <p:nvSpPr>
          <p:cNvPr id="12" name="Rectangle 11"/>
          <p:cNvSpPr/>
          <p:nvPr/>
        </p:nvSpPr>
        <p:spPr>
          <a:xfrm>
            <a:off x="5280497" y="1228542"/>
            <a:ext cx="847476" cy="366575"/>
          </a:xfrm>
          <a:prstGeom prst="rect">
            <a:avLst/>
          </a:prstGeom>
        </p:spPr>
        <p:txBody>
          <a:bodyPr wrap="none">
            <a:spAutoFit/>
          </a:bodyPr>
          <a:lstStyle/>
          <a:p>
            <a:pPr algn="ctr"/>
            <a:r>
              <a:rPr lang="en-US" sz="1782" dirty="0">
                <a:solidFill>
                  <a:srgbClr val="FF0000"/>
                </a:solidFill>
              </a:rPr>
              <a:t>Results</a:t>
            </a:r>
          </a:p>
        </p:txBody>
      </p:sp>
      <p:sp>
        <p:nvSpPr>
          <p:cNvPr id="13" name="Rectangle 12"/>
          <p:cNvSpPr/>
          <p:nvPr/>
        </p:nvSpPr>
        <p:spPr>
          <a:xfrm>
            <a:off x="265786" y="5457223"/>
            <a:ext cx="1435393" cy="366575"/>
          </a:xfrm>
          <a:prstGeom prst="rect">
            <a:avLst/>
          </a:prstGeom>
        </p:spPr>
        <p:txBody>
          <a:bodyPr wrap="none">
            <a:spAutoFit/>
          </a:bodyPr>
          <a:lstStyle/>
          <a:p>
            <a:r>
              <a:rPr lang="en-US" altLang="zh-CN" sz="1782" dirty="0">
                <a:solidFill>
                  <a:srgbClr val="0000FF"/>
                </a:solidFill>
              </a:rPr>
              <a:t>Methodology</a:t>
            </a:r>
          </a:p>
        </p:txBody>
      </p:sp>
      <p:sp>
        <p:nvSpPr>
          <p:cNvPr id="14" name="Content Placeholder 10"/>
          <p:cNvSpPr txBox="1">
            <a:spLocks/>
          </p:cNvSpPr>
          <p:nvPr/>
        </p:nvSpPr>
        <p:spPr>
          <a:xfrm>
            <a:off x="231725" y="3264164"/>
            <a:ext cx="5026959" cy="2193059"/>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36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algn="just"/>
            <a:r>
              <a:rPr lang="en-US" sz="1200" b="0" i="0" u="none" strike="noStrike" baseline="0" dirty="0">
                <a:solidFill>
                  <a:srgbClr val="000000"/>
                </a:solidFill>
              </a:rPr>
              <a:t>This Internet of Things (IoT)-based home automation project aims to build a smart home system capable of automating and controlling many domestic chores like lighting, energy use, etc. The project intends to increase resident comfort, convenience, and safety while lowering energy use and utility expenses. To facilitate smooth integration with current home appliances and gadgets, the project also seeks to develop a user-friendly interface for operating and monitoring the system. The project will concentrate on system adaptation for users' shifting tastes. By supporting the usage of the system and sustainable practices, the project also hopes to encourage environmental preservation, efficiency in household operations, sustainable living and enhances the quality of life. </a:t>
            </a:r>
            <a:endParaRPr lang="en-IN" sz="1050" dirty="0"/>
          </a:p>
        </p:txBody>
      </p:sp>
      <p:sp>
        <p:nvSpPr>
          <p:cNvPr id="21" name="Text Placeholder 68"/>
          <p:cNvSpPr txBox="1">
            <a:spLocks/>
          </p:cNvSpPr>
          <p:nvPr/>
        </p:nvSpPr>
        <p:spPr>
          <a:xfrm>
            <a:off x="231725" y="1530600"/>
            <a:ext cx="5123091" cy="1358815"/>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US" sz="1188" dirty="0"/>
              <a:t>IoT is all about connecting things over internet to have the required data from many of its applications as, Health, Security, wearables, Data Visualization and Home Automation Home automation is the biggest application over IoT, it is also called as Domotics. Home Automation based IoT, is to automate household activities(such as lighting control, security, temperature monitoring, energy optimization) which is done by interfacing electronics and preferable communication protocols, And by interfacing it with internet we can also use them for Data visualization</a:t>
            </a:r>
          </a:p>
        </p:txBody>
      </p:sp>
      <p:sp>
        <p:nvSpPr>
          <p:cNvPr id="22" name="Rectangle 21"/>
          <p:cNvSpPr/>
          <p:nvPr/>
        </p:nvSpPr>
        <p:spPr>
          <a:xfrm>
            <a:off x="165093" y="1228542"/>
            <a:ext cx="2502608" cy="366575"/>
          </a:xfrm>
          <a:prstGeom prst="rect">
            <a:avLst/>
          </a:prstGeom>
        </p:spPr>
        <p:txBody>
          <a:bodyPr wrap="none">
            <a:spAutoFit/>
          </a:bodyPr>
          <a:lstStyle/>
          <a:p>
            <a:pPr algn="ctr"/>
            <a:r>
              <a:rPr lang="en-US" sz="1782" dirty="0">
                <a:solidFill>
                  <a:srgbClr val="00FF00"/>
                </a:solidFill>
              </a:rPr>
              <a:t>Motivation/ Introduction</a:t>
            </a:r>
          </a:p>
        </p:txBody>
      </p:sp>
      <p:sp>
        <p:nvSpPr>
          <p:cNvPr id="27" name="Text Placeholder 68"/>
          <p:cNvSpPr txBox="1">
            <a:spLocks/>
          </p:cNvSpPr>
          <p:nvPr/>
        </p:nvSpPr>
        <p:spPr>
          <a:xfrm>
            <a:off x="5355577" y="7706527"/>
            <a:ext cx="5007042" cy="2504991"/>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algn="just"/>
            <a:r>
              <a:rPr lang="en-US" sz="1188" dirty="0"/>
              <a:t>Home automation refers to the use of technology to control and automate various appliances or devices in home. by automating various aspects of the home, people can save time and energy. This project aims to provide easy automation to places like home, offices and many other places at affordable prices and this is a user-friendly project with easy interfacing and controlling method.  Overall, home automation is a growing field with many exciting possibilities and is likely to become increasingly popular as more people become interested in the benefits of smart home technology. in this project we have introduced the event of house management or automation using Arduino and internet of things. this system is suitable for real time home automation and for remotely controlling home appliances. The future applications can be used in different sectors where internet access is available such as industrial automation and management through internet, and with improved security measures can be used in extreme restricted areas</a:t>
            </a:r>
          </a:p>
          <a:p>
            <a:endParaRPr lang="en-US" sz="1188" dirty="0"/>
          </a:p>
          <a:p>
            <a:r>
              <a:rPr lang="en-US" sz="1188" dirty="0"/>
              <a:t> </a:t>
            </a:r>
          </a:p>
        </p:txBody>
      </p:sp>
      <p:sp>
        <p:nvSpPr>
          <p:cNvPr id="28" name="Rectangle 27"/>
          <p:cNvSpPr/>
          <p:nvPr/>
        </p:nvSpPr>
        <p:spPr>
          <a:xfrm>
            <a:off x="5387995" y="10762885"/>
            <a:ext cx="5097940" cy="4279377"/>
          </a:xfrm>
          <a:prstGeom prst="rect">
            <a:avLst/>
          </a:prstGeom>
        </p:spPr>
        <p:txBody>
          <a:bodyPr wrap="square">
            <a:spAutoFit/>
          </a:bodyPr>
          <a:lstStyle/>
          <a:p>
            <a:r>
              <a:rPr lang="en-US" sz="1782" dirty="0">
                <a:solidFill>
                  <a:srgbClr val="FF0000"/>
                </a:solidFill>
              </a:rPr>
              <a:t>Acknowledgments/ References</a:t>
            </a:r>
          </a:p>
          <a:p>
            <a:pPr>
              <a:lnSpc>
                <a:spcPct val="107000"/>
              </a:lnSpc>
              <a:spcAft>
                <a:spcPts val="800"/>
              </a:spcAft>
            </a:pPr>
            <a:r>
              <a:rPr lang="en-IN" sz="1150" kern="100" dirty="0">
                <a:effectLst/>
                <a:latin typeface="Times New Roman" panose="02020603050405020304" pitchFamily="18" charset="0"/>
                <a:ea typeface="Calibri" panose="020F0502020204030204" pitchFamily="34" charset="0"/>
                <a:cs typeface="Times New Roman" panose="02020603050405020304" pitchFamily="18" charset="0"/>
              </a:rPr>
              <a:t>[1] Pavithra D and Ranjith Balakrishnan " IoT based monitoring and   control system for home automation " 2015 Global conference on communication technologies (GCCT 2015)</a:t>
            </a:r>
            <a:endParaRPr lang="en-IN" sz="115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50" kern="100" dirty="0">
                <a:effectLst/>
                <a:latin typeface="Times New Roman" panose="02020603050405020304" pitchFamily="18" charset="0"/>
                <a:ea typeface="Calibri" panose="020F0502020204030204" pitchFamily="34" charset="0"/>
                <a:cs typeface="Times New Roman" panose="02020603050405020304" pitchFamily="18" charset="0"/>
              </a:rPr>
              <a:t>[2] Tushar Chaurasia and Prashanth Kumar Jain "enhanced smart home automation system based on internet of things" 2019 Proceedings of the Third International Conference on I-SMAC (IoT in Social, Mobile, Analytics and Cloud) (I-SMAC 2019)</a:t>
            </a:r>
            <a:endParaRPr lang="en-IN" sz="115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50" kern="100" dirty="0">
                <a:effectLst/>
                <a:latin typeface="Times New Roman" panose="02020603050405020304" pitchFamily="18" charset="0"/>
                <a:ea typeface="Calibri" panose="020F0502020204030204" pitchFamily="34" charset="0"/>
                <a:cs typeface="Times New Roman" panose="02020603050405020304" pitchFamily="18" charset="0"/>
              </a:rPr>
              <a:t>IEEE Xplore Part Number: CFP19OSV-ART; ISBN:978-1-7281-4365-1</a:t>
            </a:r>
            <a:endParaRPr lang="en-IN" sz="115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50" kern="100" dirty="0">
                <a:effectLst/>
                <a:latin typeface="Times New Roman" panose="02020603050405020304" pitchFamily="18" charset="0"/>
                <a:ea typeface="Calibri" panose="020F0502020204030204" pitchFamily="34" charset="0"/>
                <a:cs typeface="Times New Roman" panose="02020603050405020304" pitchFamily="18" charset="0"/>
              </a:rPr>
              <a:t>[3] Muhammad Asadullah and Khalil Ullah "smart home automation system using Bluetooth technology" 2017 IEEE.</a:t>
            </a:r>
            <a:endParaRPr lang="en-IN" sz="115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50" kern="100" dirty="0">
                <a:effectLst/>
                <a:latin typeface="Times New Roman" panose="02020603050405020304" pitchFamily="18" charset="0"/>
                <a:ea typeface="Calibri" panose="020F0502020204030204" pitchFamily="34" charset="0"/>
                <a:cs typeface="Times New Roman" panose="02020603050405020304" pitchFamily="18" charset="0"/>
              </a:rPr>
              <a:t>[4] M. Danita, Blessy Mathew, Nithila Sharma, Namrata Sharon, J. John Paul "IoT based automated greenhouse monitoring system" Proceedings of the Second International Conference on Intelligent Computing and Control Systems (ICICCS 2018)</a:t>
            </a:r>
            <a:endParaRPr lang="en-IN" sz="115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50" kern="100" dirty="0">
                <a:effectLst/>
                <a:latin typeface="Times New Roman" panose="02020603050405020304" pitchFamily="18" charset="0"/>
                <a:ea typeface="Calibri" panose="020F0502020204030204" pitchFamily="34" charset="0"/>
                <a:cs typeface="Times New Roman" panose="02020603050405020304" pitchFamily="18" charset="0"/>
              </a:rPr>
              <a:t>IEEE Xplore Compliant Part Number: CFP18K74-ART; ISBN:978-1-5386-2842-3</a:t>
            </a:r>
            <a:endParaRPr lang="en-IN" sz="115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782" dirty="0">
              <a:solidFill>
                <a:srgbClr val="FF0000"/>
              </a:solidFill>
            </a:endParaRPr>
          </a:p>
          <a:p>
            <a:pPr marL="226314" indent="-226314">
              <a:buAutoNum type="arabicPeriod"/>
            </a:pPr>
            <a:endParaRPr lang="en-US" sz="1188" dirty="0"/>
          </a:p>
        </p:txBody>
      </p:sp>
      <p:sp>
        <p:nvSpPr>
          <p:cNvPr id="29" name="Rectangle 28"/>
          <p:cNvSpPr/>
          <p:nvPr/>
        </p:nvSpPr>
        <p:spPr>
          <a:xfrm>
            <a:off x="5265832" y="7323935"/>
            <a:ext cx="2224776" cy="366575"/>
          </a:xfrm>
          <a:prstGeom prst="rect">
            <a:avLst/>
          </a:prstGeom>
        </p:spPr>
        <p:txBody>
          <a:bodyPr wrap="none">
            <a:spAutoFit/>
          </a:bodyPr>
          <a:lstStyle/>
          <a:p>
            <a:pPr algn="ctr"/>
            <a:r>
              <a:rPr lang="en-US" sz="1782" dirty="0">
                <a:solidFill>
                  <a:srgbClr val="00FF00"/>
                </a:solidFill>
              </a:rPr>
              <a:t>Conclusion/ Summary</a:t>
            </a:r>
          </a:p>
        </p:txBody>
      </p:sp>
      <p:sp>
        <p:nvSpPr>
          <p:cNvPr id="30" name="Rectangle 29"/>
          <p:cNvSpPr/>
          <p:nvPr/>
        </p:nvSpPr>
        <p:spPr>
          <a:xfrm>
            <a:off x="5304773" y="10204111"/>
            <a:ext cx="5089550" cy="549381"/>
          </a:xfrm>
          <a:prstGeom prst="rect">
            <a:avLst/>
          </a:prstGeom>
        </p:spPr>
        <p:txBody>
          <a:bodyPr wrap="square">
            <a:spAutoFit/>
          </a:bodyPr>
          <a:lstStyle/>
          <a:p>
            <a:r>
              <a:rPr lang="en-US" sz="1782" dirty="0">
                <a:solidFill>
                  <a:srgbClr val="0000FF"/>
                </a:solidFill>
              </a:rPr>
              <a:t>Contact Details</a:t>
            </a:r>
          </a:p>
          <a:p>
            <a:r>
              <a:rPr lang="en-US" sz="1188" dirty="0">
                <a:hlinkClick r:id="rId2"/>
              </a:rPr>
              <a:t>pavansriramx@gmail.com</a:t>
            </a:r>
            <a:r>
              <a:rPr lang="en-US" sz="1188" dirty="0"/>
              <a:t> </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9241" y="434484"/>
            <a:ext cx="1060726" cy="360246"/>
          </a:xfrm>
          <a:prstGeom prst="rect">
            <a:avLst/>
          </a:prstGeom>
        </p:spPr>
      </p:pic>
      <p:sp>
        <p:nvSpPr>
          <p:cNvPr id="1037" name="Rectangle 13"/>
          <p:cNvSpPr>
            <a:spLocks noChangeArrowheads="1"/>
          </p:cNvSpPr>
          <p:nvPr/>
        </p:nvSpPr>
        <p:spPr bwMode="auto">
          <a:xfrm>
            <a:off x="53623" y="11369"/>
            <a:ext cx="91471" cy="203568"/>
          </a:xfrm>
          <a:prstGeom prst="rect">
            <a:avLst/>
          </a:prstGeom>
          <a:noFill/>
          <a:ln w="9525">
            <a:noFill/>
            <a:miter lim="800000"/>
            <a:headEnd/>
            <a:tailEnd/>
          </a:ln>
          <a:effectLst/>
        </p:spPr>
        <p:txBody>
          <a:bodyPr vert="horz" wrap="none" lIns="45261" tIns="22631" rIns="45261" bIns="22631" numCol="1" anchor="ctr" anchorCtr="0" compatLnSpc="1">
            <a:prstTxWarp prst="textNoShape">
              <a:avLst/>
            </a:prstTxWarp>
            <a:spAutoFit/>
          </a:bodyPr>
          <a:lstStyle/>
          <a:p>
            <a:endParaRPr lang="en-US" sz="1026"/>
          </a:p>
        </p:txBody>
      </p:sp>
      <p:sp>
        <p:nvSpPr>
          <p:cNvPr id="1038" name="Rectangle 14"/>
          <p:cNvSpPr>
            <a:spLocks noChangeArrowheads="1"/>
          </p:cNvSpPr>
          <p:nvPr/>
        </p:nvSpPr>
        <p:spPr bwMode="auto">
          <a:xfrm>
            <a:off x="279930" y="337644"/>
            <a:ext cx="91471" cy="182793"/>
          </a:xfrm>
          <a:prstGeom prst="rect">
            <a:avLst/>
          </a:prstGeom>
          <a:noFill/>
          <a:ln w="9525">
            <a:noFill/>
            <a:miter lim="800000"/>
            <a:headEnd/>
            <a:tailEnd/>
          </a:ln>
          <a:effectLst/>
        </p:spPr>
        <p:txBody>
          <a:bodyPr vert="horz" wrap="none" lIns="45261" tIns="22631" rIns="45261" bIns="22631" numCol="1" anchor="ctr" anchorCtr="0" compatLnSpc="1">
            <a:prstTxWarp prst="textNoShape">
              <a:avLst/>
            </a:prstTxWarp>
            <a:spAutoFit/>
          </a:bodyPr>
          <a:lstStyle/>
          <a:p>
            <a:pPr defTabSz="452628" fontAlgn="base">
              <a:spcBef>
                <a:spcPct val="0"/>
              </a:spcBef>
              <a:spcAft>
                <a:spcPct val="0"/>
              </a:spcAft>
            </a:pPr>
            <a:endParaRPr lang="en-US" sz="891">
              <a:latin typeface="Arial" pitchFamily="34" charset="0"/>
              <a:cs typeface="Arial" pitchFamily="34" charset="0"/>
            </a:endParaRPr>
          </a:p>
        </p:txBody>
      </p:sp>
      <p:sp>
        <p:nvSpPr>
          <p:cNvPr id="55" name="Rectangle 54"/>
          <p:cNvSpPr/>
          <p:nvPr/>
        </p:nvSpPr>
        <p:spPr>
          <a:xfrm>
            <a:off x="5418985" y="4779536"/>
            <a:ext cx="5007042" cy="2468817"/>
          </a:xfrm>
          <a:prstGeom prst="rect">
            <a:avLst/>
          </a:prstGeom>
        </p:spPr>
        <p:txBody>
          <a:bodyPr wrap="square">
            <a:spAutoFit/>
          </a:bodyPr>
          <a:lstStyle/>
          <a:p>
            <a:r>
              <a:rPr lang="en-US" sz="1188" dirty="0"/>
              <a:t>Fig 1: the block diagram of the system, indicating all the components</a:t>
            </a:r>
          </a:p>
          <a:p>
            <a:r>
              <a:rPr lang="en-US" sz="1188" dirty="0"/>
              <a:t>Fig 2: the connections made between Arduino uno and esp8266 </a:t>
            </a:r>
            <a:r>
              <a:rPr lang="en-US" sz="1188" dirty="0" err="1"/>
              <a:t>wifi</a:t>
            </a:r>
            <a:r>
              <a:rPr lang="en-US" sz="1188" dirty="0"/>
              <a:t> module</a:t>
            </a:r>
          </a:p>
          <a:p>
            <a:r>
              <a:rPr lang="en-US" sz="1188" dirty="0"/>
              <a:t>Fig 3: the connections made between Arduino uno , HC-05 Bluetooth module &amp; two channel relay module</a:t>
            </a:r>
          </a:p>
          <a:p>
            <a:r>
              <a:rPr lang="en-US" sz="1188" dirty="0"/>
              <a:t>Fig 4: the working of light 1</a:t>
            </a:r>
          </a:p>
          <a:p>
            <a:r>
              <a:rPr lang="en-US" sz="1188" dirty="0"/>
              <a:t>Fig 5: the working of light 2</a:t>
            </a:r>
          </a:p>
          <a:p>
            <a:endParaRPr lang="en-US" sz="1188" dirty="0"/>
          </a:p>
          <a:p>
            <a:r>
              <a:rPr lang="en-US" sz="1188" dirty="0"/>
              <a:t>The data visualization can be done by using thingspeak and from there we can export the data in excel sheets and can be used for data analysis by whom ever developing and more efficient home automation system</a:t>
            </a:r>
          </a:p>
          <a:p>
            <a:endParaRPr lang="en-US" sz="1188" dirty="0"/>
          </a:p>
          <a:p>
            <a:endParaRPr lang="en-US" sz="1188" dirty="0"/>
          </a:p>
          <a:p>
            <a:endParaRPr lang="en-AU" sz="1188" b="1" dirty="0"/>
          </a:p>
        </p:txBody>
      </p:sp>
      <p:cxnSp>
        <p:nvCxnSpPr>
          <p:cNvPr id="59" name="Straight Connector 58"/>
          <p:cNvCxnSpPr/>
          <p:nvPr/>
        </p:nvCxnSpPr>
        <p:spPr>
          <a:xfrm>
            <a:off x="5258684" y="10772959"/>
            <a:ext cx="51107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296124" y="12334278"/>
            <a:ext cx="4887124" cy="275140"/>
          </a:xfrm>
          <a:prstGeom prst="rect">
            <a:avLst/>
          </a:prstGeom>
        </p:spPr>
        <p:txBody>
          <a:bodyPr wrap="square">
            <a:spAutoFit/>
          </a:bodyPr>
          <a:lstStyle/>
          <a:p>
            <a:endParaRPr lang="en-AU" sz="1188" b="1" i="1" dirty="0"/>
          </a:p>
        </p:txBody>
      </p:sp>
      <p:cxnSp>
        <p:nvCxnSpPr>
          <p:cNvPr id="69" name="Straight Connector 68"/>
          <p:cNvCxnSpPr/>
          <p:nvPr/>
        </p:nvCxnSpPr>
        <p:spPr>
          <a:xfrm>
            <a:off x="5251853" y="11044803"/>
            <a:ext cx="51107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8D0DAFC-E6D9-F847-A232-D7C7281821C6}"/>
              </a:ext>
            </a:extLst>
          </p:cNvPr>
          <p:cNvSpPr txBox="1"/>
          <p:nvPr/>
        </p:nvSpPr>
        <p:spPr>
          <a:xfrm>
            <a:off x="370446" y="5823798"/>
            <a:ext cx="4933372" cy="8965147"/>
          </a:xfrm>
          <a:prstGeom prst="rect">
            <a:avLst/>
          </a:prstGeom>
          <a:noFill/>
        </p:spPr>
        <p:txBody>
          <a:bodyPr wrap="square" rtlCol="0">
            <a:spAutoFit/>
          </a:bodyPr>
          <a:lstStyle/>
          <a:p>
            <a:endParaRPr lang="en-IN" dirty="0"/>
          </a:p>
          <a:p>
            <a:endParaRPr lang="en-IN" dirty="0"/>
          </a:p>
          <a:p>
            <a:endParaRPr lang="en-IN" dirty="0"/>
          </a:p>
          <a:p>
            <a:endParaRPr lang="en-IN" dirty="0"/>
          </a:p>
          <a:p>
            <a:endParaRPr lang="en-IN" dirty="0"/>
          </a:p>
          <a:p>
            <a:endParaRPr lang="en-IN" dirty="0"/>
          </a:p>
          <a:p>
            <a:pPr algn="ctr"/>
            <a:endParaRPr lang="en-IN" sz="1190" dirty="0"/>
          </a:p>
          <a:p>
            <a:pPr algn="ctr"/>
            <a:endParaRPr lang="en-IN" sz="1190" dirty="0"/>
          </a:p>
          <a:p>
            <a:pPr algn="ctr"/>
            <a:r>
              <a:rPr lang="en-IN" sz="1190" dirty="0"/>
              <a:t>Fig 1</a:t>
            </a:r>
          </a:p>
          <a:p>
            <a:pPr algn="just"/>
            <a:r>
              <a:rPr lang="en-US" sz="1190" b="0" i="0" u="none" strike="noStrike" baseline="0" dirty="0">
                <a:solidFill>
                  <a:schemeClr val="tx1"/>
                </a:solidFill>
              </a:rPr>
              <a:t>This project is a prototype of the home automation where it can control the lighting of the bulb such as on and off by having instructions given through Bluetooth, where the inputs come from an app application connected via Bluetooth, this whole project has different hardware parts that we use in our course period. The electrical devices are controlled via the inputs and those inputs are interfaced with the Wi-Fi module to add the data into the cloud and get a graphical representation of the usage of the appliances </a:t>
            </a:r>
          </a:p>
          <a:p>
            <a:pPr algn="just"/>
            <a:endParaRPr lang="en-US" sz="1190" dirty="0"/>
          </a:p>
          <a:p>
            <a:pPr algn="just"/>
            <a:endParaRPr lang="en-US" sz="1190" dirty="0">
              <a:solidFill>
                <a:schemeClr val="tx1"/>
              </a:solidFill>
            </a:endParaRPr>
          </a:p>
          <a:p>
            <a:pPr algn="just"/>
            <a:endParaRPr lang="en-US" sz="1190" dirty="0"/>
          </a:p>
          <a:p>
            <a:pPr algn="just"/>
            <a:endParaRPr lang="en-US" sz="1190" dirty="0">
              <a:solidFill>
                <a:schemeClr val="tx1"/>
              </a:solidFill>
            </a:endParaRPr>
          </a:p>
          <a:p>
            <a:pPr algn="just"/>
            <a:endParaRPr lang="en-US" sz="1190" dirty="0"/>
          </a:p>
          <a:p>
            <a:pPr algn="just"/>
            <a:endParaRPr lang="en-US" sz="1190" dirty="0">
              <a:solidFill>
                <a:schemeClr val="tx1"/>
              </a:solidFill>
            </a:endParaRPr>
          </a:p>
          <a:p>
            <a:pPr algn="just"/>
            <a:endParaRPr lang="en-US" sz="1190" dirty="0"/>
          </a:p>
          <a:p>
            <a:pPr algn="just"/>
            <a:endParaRPr lang="en-US" sz="1190" dirty="0">
              <a:solidFill>
                <a:schemeClr val="tx1"/>
              </a:solidFill>
            </a:endParaRPr>
          </a:p>
          <a:p>
            <a:pPr algn="ctr"/>
            <a:r>
              <a:rPr lang="en-US" sz="1190" dirty="0"/>
              <a:t>Fig 2</a:t>
            </a:r>
          </a:p>
          <a:p>
            <a:pPr algn="ctr"/>
            <a:endParaRPr lang="en-US" sz="1190" dirty="0"/>
          </a:p>
          <a:p>
            <a:pPr algn="ctr"/>
            <a:endParaRPr lang="en-US" sz="1190" dirty="0"/>
          </a:p>
          <a:p>
            <a:pPr algn="ctr"/>
            <a:endParaRPr lang="en-US" sz="1190" dirty="0"/>
          </a:p>
          <a:p>
            <a:pPr algn="ctr"/>
            <a:endParaRPr lang="en-US" sz="1190" dirty="0"/>
          </a:p>
          <a:p>
            <a:pPr algn="ctr"/>
            <a:endParaRPr lang="en-US" sz="1190" dirty="0"/>
          </a:p>
          <a:p>
            <a:pPr algn="ctr"/>
            <a:endParaRPr lang="en-US" sz="1190" dirty="0"/>
          </a:p>
          <a:p>
            <a:pPr algn="ctr"/>
            <a:endParaRPr lang="en-US" sz="1190" dirty="0"/>
          </a:p>
          <a:p>
            <a:pPr algn="ctr"/>
            <a:endParaRPr lang="en-US" sz="1190" dirty="0"/>
          </a:p>
          <a:p>
            <a:pPr algn="ctr"/>
            <a:endParaRPr lang="en-US" sz="1190" dirty="0"/>
          </a:p>
          <a:p>
            <a:pPr algn="ctr"/>
            <a:endParaRPr lang="en-US" sz="1190" dirty="0"/>
          </a:p>
          <a:p>
            <a:pPr algn="ctr"/>
            <a:endParaRPr lang="en-US" sz="1190" dirty="0"/>
          </a:p>
          <a:p>
            <a:pPr algn="ctr"/>
            <a:endParaRPr lang="en-US" sz="1190" dirty="0"/>
          </a:p>
          <a:p>
            <a:pPr algn="ctr"/>
            <a:endParaRPr lang="en-US" sz="1190" dirty="0"/>
          </a:p>
          <a:p>
            <a:pPr algn="ctr"/>
            <a:endParaRPr lang="en-US" sz="1190" dirty="0"/>
          </a:p>
          <a:p>
            <a:pPr algn="ctr"/>
            <a:endParaRPr lang="en-US" sz="1190" dirty="0"/>
          </a:p>
          <a:p>
            <a:pPr algn="ctr"/>
            <a:r>
              <a:rPr lang="en-US" sz="1190" dirty="0"/>
              <a:t>Fig 3</a:t>
            </a:r>
          </a:p>
          <a:p>
            <a:pPr algn="ctr"/>
            <a:endParaRPr lang="en-US" sz="1190" dirty="0">
              <a:solidFill>
                <a:schemeClr val="tx1"/>
              </a:solidFill>
            </a:endParaRPr>
          </a:p>
          <a:p>
            <a:pPr algn="ctr"/>
            <a:endParaRPr lang="en-IN" sz="1190" dirty="0">
              <a:solidFill>
                <a:schemeClr val="tx1"/>
              </a:solidFill>
            </a:endParaRPr>
          </a:p>
          <a:p>
            <a:endParaRPr lang="en-IN" sz="1190" dirty="0"/>
          </a:p>
        </p:txBody>
      </p:sp>
      <p:pic>
        <p:nvPicPr>
          <p:cNvPr id="17" name="Content Placeholder 27" descr="Diagram&#10;&#10;Description automatically generated">
            <a:extLst>
              <a:ext uri="{FF2B5EF4-FFF2-40B4-BE49-F238E27FC236}">
                <a16:creationId xmlns:a16="http://schemas.microsoft.com/office/drawing/2014/main" id="{0C8C4B3E-3131-60A2-5217-EFE3B783A18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640" y="5923090"/>
            <a:ext cx="3634122" cy="2093767"/>
          </a:xfrm>
          <a:prstGeom prst="rect">
            <a:avLst/>
          </a:prstGeom>
        </p:spPr>
      </p:pic>
      <p:pic>
        <p:nvPicPr>
          <p:cNvPr id="20" name="Picture 19" descr="Chart&#10;&#10;Description automatically generated">
            <a:extLst>
              <a:ext uri="{FF2B5EF4-FFF2-40B4-BE49-F238E27FC236}">
                <a16:creationId xmlns:a16="http://schemas.microsoft.com/office/drawing/2014/main" id="{F36A2D20-E213-4923-5326-81514959096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2475" y="9630532"/>
            <a:ext cx="4570451" cy="1373545"/>
          </a:xfrm>
          <a:prstGeom prst="rect">
            <a:avLst/>
          </a:prstGeom>
        </p:spPr>
      </p:pic>
      <p:pic>
        <p:nvPicPr>
          <p:cNvPr id="24" name="Picture 23" descr="Table&#10;&#10;Description automatically generated">
            <a:extLst>
              <a:ext uri="{FF2B5EF4-FFF2-40B4-BE49-F238E27FC236}">
                <a16:creationId xmlns:a16="http://schemas.microsoft.com/office/drawing/2014/main" id="{6D5753E7-0EE0-641C-E385-406D38E7531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5628" y="11399522"/>
            <a:ext cx="4536272" cy="2515749"/>
          </a:xfrm>
          <a:prstGeom prst="rect">
            <a:avLst/>
          </a:prstGeom>
        </p:spPr>
      </p:pic>
      <p:pic>
        <p:nvPicPr>
          <p:cNvPr id="25" name="Picture 24" descr="A picture containing text, indoor&#10;&#10;Description automatically generated">
            <a:extLst>
              <a:ext uri="{FF2B5EF4-FFF2-40B4-BE49-F238E27FC236}">
                <a16:creationId xmlns:a16="http://schemas.microsoft.com/office/drawing/2014/main" id="{8F8ECA24-A977-507C-19A2-F2E0114FD27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5400000">
            <a:off x="5206299" y="1996264"/>
            <a:ext cx="2623112" cy="1967334"/>
          </a:xfrm>
          <a:prstGeom prst="rect">
            <a:avLst/>
          </a:prstGeom>
        </p:spPr>
      </p:pic>
      <p:pic>
        <p:nvPicPr>
          <p:cNvPr id="26" name="Picture 25" descr="A picture containing indoor, light&#10;&#10;Description automatically generated">
            <a:extLst>
              <a:ext uri="{FF2B5EF4-FFF2-40B4-BE49-F238E27FC236}">
                <a16:creationId xmlns:a16="http://schemas.microsoft.com/office/drawing/2014/main" id="{349CAD8A-1ED7-F33C-F8FA-5B8A2A5EF2F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5400000">
            <a:off x="7380686" y="1992238"/>
            <a:ext cx="2590910" cy="1943183"/>
          </a:xfrm>
          <a:prstGeom prst="rect">
            <a:avLst/>
          </a:prstGeom>
        </p:spPr>
      </p:pic>
      <p:sp>
        <p:nvSpPr>
          <p:cNvPr id="31" name="TextBox 30">
            <a:extLst>
              <a:ext uri="{FF2B5EF4-FFF2-40B4-BE49-F238E27FC236}">
                <a16:creationId xmlns:a16="http://schemas.microsoft.com/office/drawing/2014/main" id="{FAC9B2BA-CFCD-9125-AFD2-BFF8E140C800}"/>
              </a:ext>
            </a:extLst>
          </p:cNvPr>
          <p:cNvSpPr txBox="1"/>
          <p:nvPr/>
        </p:nvSpPr>
        <p:spPr>
          <a:xfrm>
            <a:off x="5444449" y="1651693"/>
            <a:ext cx="4735871" cy="3010568"/>
          </a:xfrm>
          <a:prstGeom prst="rect">
            <a:avLst/>
          </a:prstGeom>
          <a:noFill/>
        </p:spPr>
        <p:txBody>
          <a:bodyPr wrap="square" rtlCol="0">
            <a:spAutoFit/>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sz="1190" dirty="0"/>
          </a:p>
          <a:p>
            <a:r>
              <a:rPr lang="en-IN" sz="1190" dirty="0"/>
              <a:t>	Fig 4		Fig 5</a:t>
            </a:r>
          </a:p>
        </p:txBody>
      </p:sp>
    </p:spTree>
    <p:extLst>
      <p:ext uri="{BB962C8B-B14F-4D97-AF65-F5344CB8AC3E}">
        <p14:creationId xmlns:p14="http://schemas.microsoft.com/office/powerpoint/2010/main" val="36060411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ster_2016_m.potx" id="{C99F4834-73B2-44AB-9211-DD57E3EBE727}" vid="{C99B119E-4D31-4661-B76A-37761BBBC0B1}"/>
    </a:ext>
  </a:extLst>
</a:theme>
</file>

<file path=docProps/app.xml><?xml version="1.0" encoding="utf-8"?>
<Properties xmlns="http://schemas.openxmlformats.org/officeDocument/2006/extended-properties" xmlns:vt="http://schemas.openxmlformats.org/officeDocument/2006/docPropsVTypes">
  <Template/>
  <TotalTime>715</TotalTime>
  <Words>800</Words>
  <Application>Microsoft Office PowerPoint</Application>
  <PresentationFormat>Custom</PresentationFormat>
  <Paragraphs>83</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Jayasankar Variyar</dc:creator>
  <cp:lastModifiedBy>basava pavan sri ram</cp:lastModifiedBy>
  <cp:revision>44</cp:revision>
  <dcterms:created xsi:type="dcterms:W3CDTF">2016-03-28T06:32:15Z</dcterms:created>
  <dcterms:modified xsi:type="dcterms:W3CDTF">2023-04-21T14:08:20Z</dcterms:modified>
</cp:coreProperties>
</file>