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1" r:id="rId3"/>
    <p:sldId id="259" r:id="rId4"/>
    <p:sldId id="262" r:id="rId5"/>
    <p:sldId id="258" r:id="rId6"/>
    <p:sldId id="272" r:id="rId7"/>
    <p:sldId id="267" r:id="rId8"/>
    <p:sldId id="273" r:id="rId9"/>
    <p:sldId id="274" r:id="rId10"/>
    <p:sldId id="268" r:id="rId11"/>
    <p:sldId id="269" r:id="rId12"/>
    <p:sldId id="270" r:id="rId13"/>
    <p:sldId id="275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4F3AA9-C989-4F83-8A4C-8CE75D7236D7}" v="5" dt="2025-04-25T04:22:02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Sunkara" userId="ad0be413f5b625e0" providerId="LiveId" clId="{AA4F3AA9-C989-4F83-8A4C-8CE75D7236D7}"/>
    <pc:docChg chg="custSel modSld">
      <pc:chgData name="Pavan Kumar Sunkara" userId="ad0be413f5b625e0" providerId="LiveId" clId="{AA4F3AA9-C989-4F83-8A4C-8CE75D7236D7}" dt="2025-04-25T04:22:02.616" v="55" actId="20577"/>
      <pc:docMkLst>
        <pc:docMk/>
      </pc:docMkLst>
      <pc:sldChg chg="modSp mod">
        <pc:chgData name="Pavan Kumar Sunkara" userId="ad0be413f5b625e0" providerId="LiveId" clId="{AA4F3AA9-C989-4F83-8A4C-8CE75D7236D7}" dt="2025-04-24T05:49:16.476" v="3" actId="113"/>
        <pc:sldMkLst>
          <pc:docMk/>
          <pc:sldMk cId="1690929537" sldId="258"/>
        </pc:sldMkLst>
        <pc:spChg chg="mod">
          <ac:chgData name="Pavan Kumar Sunkara" userId="ad0be413f5b625e0" providerId="LiveId" clId="{AA4F3AA9-C989-4F83-8A4C-8CE75D7236D7}" dt="2025-04-24T05:49:16.476" v="3" actId="113"/>
          <ac:spMkLst>
            <pc:docMk/>
            <pc:sldMk cId="1690929537" sldId="258"/>
            <ac:spMk id="2" creationId="{DCEA2C82-A54B-9A01-B5F2-BECC1AABA2E1}"/>
          </ac:spMkLst>
        </pc:spChg>
      </pc:sldChg>
      <pc:sldChg chg="modSp mod">
        <pc:chgData name="Pavan Kumar Sunkara" userId="ad0be413f5b625e0" providerId="LiveId" clId="{AA4F3AA9-C989-4F83-8A4C-8CE75D7236D7}" dt="2025-04-24T05:49:01.655" v="2" actId="2711"/>
        <pc:sldMkLst>
          <pc:docMk/>
          <pc:sldMk cId="497607547" sldId="259"/>
        </pc:sldMkLst>
        <pc:spChg chg="mod">
          <ac:chgData name="Pavan Kumar Sunkara" userId="ad0be413f5b625e0" providerId="LiveId" clId="{AA4F3AA9-C989-4F83-8A4C-8CE75D7236D7}" dt="2025-04-24T05:49:01.655" v="2" actId="2711"/>
          <ac:spMkLst>
            <pc:docMk/>
            <pc:sldMk cId="497607547" sldId="259"/>
            <ac:spMk id="2" creationId="{921633EB-7DCB-4DDC-80AF-C885A3EE1245}"/>
          </ac:spMkLst>
        </pc:spChg>
      </pc:sldChg>
      <pc:sldChg chg="modSp mod">
        <pc:chgData name="Pavan Kumar Sunkara" userId="ad0be413f5b625e0" providerId="LiveId" clId="{AA4F3AA9-C989-4F83-8A4C-8CE75D7236D7}" dt="2025-04-24T05:48:47.782" v="0" actId="2711"/>
        <pc:sldMkLst>
          <pc:docMk/>
          <pc:sldMk cId="486818241" sldId="262"/>
        </pc:sldMkLst>
        <pc:spChg chg="mod">
          <ac:chgData name="Pavan Kumar Sunkara" userId="ad0be413f5b625e0" providerId="LiveId" clId="{AA4F3AA9-C989-4F83-8A4C-8CE75D7236D7}" dt="2025-04-24T05:48:47.782" v="0" actId="2711"/>
          <ac:spMkLst>
            <pc:docMk/>
            <pc:sldMk cId="486818241" sldId="262"/>
            <ac:spMk id="2" creationId="{8E72D8DE-D706-1E81-F4BF-B518DC4925E5}"/>
          </ac:spMkLst>
        </pc:spChg>
      </pc:sldChg>
      <pc:sldChg chg="modSp mod">
        <pc:chgData name="Pavan Kumar Sunkara" userId="ad0be413f5b625e0" providerId="LiveId" clId="{AA4F3AA9-C989-4F83-8A4C-8CE75D7236D7}" dt="2025-04-24T05:50:40.602" v="12" actId="113"/>
        <pc:sldMkLst>
          <pc:docMk/>
          <pc:sldMk cId="3867883530" sldId="267"/>
        </pc:sldMkLst>
        <pc:spChg chg="mod">
          <ac:chgData name="Pavan Kumar Sunkara" userId="ad0be413f5b625e0" providerId="LiveId" clId="{AA4F3AA9-C989-4F83-8A4C-8CE75D7236D7}" dt="2025-04-24T05:50:40.602" v="12" actId="113"/>
          <ac:spMkLst>
            <pc:docMk/>
            <pc:sldMk cId="3867883530" sldId="267"/>
            <ac:spMk id="2" creationId="{FD7A5322-804F-E905-EFD3-7D662C82C721}"/>
          </ac:spMkLst>
        </pc:spChg>
      </pc:sldChg>
      <pc:sldChg chg="modSp mod">
        <pc:chgData name="Pavan Kumar Sunkara" userId="ad0be413f5b625e0" providerId="LiveId" clId="{AA4F3AA9-C989-4F83-8A4C-8CE75D7236D7}" dt="2025-04-24T05:51:40.457" v="18" actId="113"/>
        <pc:sldMkLst>
          <pc:docMk/>
          <pc:sldMk cId="3970453268" sldId="268"/>
        </pc:sldMkLst>
        <pc:spChg chg="mod">
          <ac:chgData name="Pavan Kumar Sunkara" userId="ad0be413f5b625e0" providerId="LiveId" clId="{AA4F3AA9-C989-4F83-8A4C-8CE75D7236D7}" dt="2025-04-24T05:51:40.457" v="18" actId="113"/>
          <ac:spMkLst>
            <pc:docMk/>
            <pc:sldMk cId="3970453268" sldId="268"/>
            <ac:spMk id="2" creationId="{4BEA3AF3-6FEA-DF1F-904A-373B55457918}"/>
          </ac:spMkLst>
        </pc:spChg>
      </pc:sldChg>
      <pc:sldChg chg="modSp mod">
        <pc:chgData name="Pavan Kumar Sunkara" userId="ad0be413f5b625e0" providerId="LiveId" clId="{AA4F3AA9-C989-4F83-8A4C-8CE75D7236D7}" dt="2025-04-24T05:51:49.515" v="19" actId="113"/>
        <pc:sldMkLst>
          <pc:docMk/>
          <pc:sldMk cId="811884547" sldId="269"/>
        </pc:sldMkLst>
        <pc:spChg chg="mod">
          <ac:chgData name="Pavan Kumar Sunkara" userId="ad0be413f5b625e0" providerId="LiveId" clId="{AA4F3AA9-C989-4F83-8A4C-8CE75D7236D7}" dt="2025-04-24T05:51:49.515" v="19" actId="113"/>
          <ac:spMkLst>
            <pc:docMk/>
            <pc:sldMk cId="811884547" sldId="269"/>
            <ac:spMk id="2" creationId="{F28DA511-E5AD-1EEE-0EB5-31A0EBE99FEA}"/>
          </ac:spMkLst>
        </pc:spChg>
      </pc:sldChg>
      <pc:sldChg chg="modSp mod">
        <pc:chgData name="Pavan Kumar Sunkara" userId="ad0be413f5b625e0" providerId="LiveId" clId="{AA4F3AA9-C989-4F83-8A4C-8CE75D7236D7}" dt="2025-04-24T05:51:58.572" v="20" actId="113"/>
        <pc:sldMkLst>
          <pc:docMk/>
          <pc:sldMk cId="1304219601" sldId="270"/>
        </pc:sldMkLst>
        <pc:spChg chg="mod">
          <ac:chgData name="Pavan Kumar Sunkara" userId="ad0be413f5b625e0" providerId="LiveId" clId="{AA4F3AA9-C989-4F83-8A4C-8CE75D7236D7}" dt="2025-04-24T05:51:58.572" v="20" actId="113"/>
          <ac:spMkLst>
            <pc:docMk/>
            <pc:sldMk cId="1304219601" sldId="270"/>
            <ac:spMk id="2" creationId="{1779C2E5-7F3A-51B2-F8FC-C3EFE7FF60B0}"/>
          </ac:spMkLst>
        </pc:spChg>
      </pc:sldChg>
      <pc:sldChg chg="modSp mod">
        <pc:chgData name="Pavan Kumar Sunkara" userId="ad0be413f5b625e0" providerId="LiveId" clId="{AA4F3AA9-C989-4F83-8A4C-8CE75D7236D7}" dt="2025-04-24T05:54:06.874" v="52" actId="20577"/>
        <pc:sldMkLst>
          <pc:docMk/>
          <pc:sldMk cId="3050739044" sldId="271"/>
        </pc:sldMkLst>
        <pc:spChg chg="mod">
          <ac:chgData name="Pavan Kumar Sunkara" userId="ad0be413f5b625e0" providerId="LiveId" clId="{AA4F3AA9-C989-4F83-8A4C-8CE75D7236D7}" dt="2025-04-24T05:52:37.739" v="25" actId="113"/>
          <ac:spMkLst>
            <pc:docMk/>
            <pc:sldMk cId="3050739044" sldId="271"/>
            <ac:spMk id="2" creationId="{F17E1477-2827-35CF-2C85-8671A9F1522E}"/>
          </ac:spMkLst>
        </pc:spChg>
        <pc:spChg chg="mod">
          <ac:chgData name="Pavan Kumar Sunkara" userId="ad0be413f5b625e0" providerId="LiveId" clId="{AA4F3AA9-C989-4F83-8A4C-8CE75D7236D7}" dt="2025-04-24T05:54:06.874" v="52" actId="20577"/>
          <ac:spMkLst>
            <pc:docMk/>
            <pc:sldMk cId="3050739044" sldId="271"/>
            <ac:spMk id="3" creationId="{48B6CF59-4E5B-494D-A2F7-97ADD01E6497}"/>
          </ac:spMkLst>
        </pc:spChg>
      </pc:sldChg>
      <pc:sldChg chg="modSp mod">
        <pc:chgData name="Pavan Kumar Sunkara" userId="ad0be413f5b625e0" providerId="LiveId" clId="{AA4F3AA9-C989-4F83-8A4C-8CE75D7236D7}" dt="2025-04-24T05:50:31.831" v="11" actId="1076"/>
        <pc:sldMkLst>
          <pc:docMk/>
          <pc:sldMk cId="1200387920" sldId="272"/>
        </pc:sldMkLst>
        <pc:spChg chg="mod">
          <ac:chgData name="Pavan Kumar Sunkara" userId="ad0be413f5b625e0" providerId="LiveId" clId="{AA4F3AA9-C989-4F83-8A4C-8CE75D7236D7}" dt="2025-04-24T05:49:53.838" v="4" actId="2711"/>
          <ac:spMkLst>
            <pc:docMk/>
            <pc:sldMk cId="1200387920" sldId="272"/>
            <ac:spMk id="2" creationId="{F37FB1EB-6EDA-9AE7-654B-3A45FB2CD929}"/>
          </ac:spMkLst>
        </pc:spChg>
        <pc:spChg chg="mod">
          <ac:chgData name="Pavan Kumar Sunkara" userId="ad0be413f5b625e0" providerId="LiveId" clId="{AA4F3AA9-C989-4F83-8A4C-8CE75D7236D7}" dt="2025-04-24T05:50:18.554" v="9" actId="20577"/>
          <ac:spMkLst>
            <pc:docMk/>
            <pc:sldMk cId="1200387920" sldId="272"/>
            <ac:spMk id="7" creationId="{3C77901C-DB69-AB1E-E173-1DE71A02543A}"/>
          </ac:spMkLst>
        </pc:spChg>
        <pc:picChg chg="mod">
          <ac:chgData name="Pavan Kumar Sunkara" userId="ad0be413f5b625e0" providerId="LiveId" clId="{AA4F3AA9-C989-4F83-8A4C-8CE75D7236D7}" dt="2025-04-24T05:50:31.831" v="11" actId="1076"/>
          <ac:picMkLst>
            <pc:docMk/>
            <pc:sldMk cId="1200387920" sldId="272"/>
            <ac:picMk id="6" creationId="{6D487392-C31A-2AE1-82BF-6FD9A43887B8}"/>
          </ac:picMkLst>
        </pc:picChg>
      </pc:sldChg>
      <pc:sldChg chg="modSp mod">
        <pc:chgData name="Pavan Kumar Sunkara" userId="ad0be413f5b625e0" providerId="LiveId" clId="{AA4F3AA9-C989-4F83-8A4C-8CE75D7236D7}" dt="2025-04-24T05:51:01.648" v="14" actId="2711"/>
        <pc:sldMkLst>
          <pc:docMk/>
          <pc:sldMk cId="1764366970" sldId="273"/>
        </pc:sldMkLst>
        <pc:spChg chg="mod">
          <ac:chgData name="Pavan Kumar Sunkara" userId="ad0be413f5b625e0" providerId="LiveId" clId="{AA4F3AA9-C989-4F83-8A4C-8CE75D7236D7}" dt="2025-04-24T05:50:54.927" v="13" actId="2711"/>
          <ac:spMkLst>
            <pc:docMk/>
            <pc:sldMk cId="1764366970" sldId="273"/>
            <ac:spMk id="2" creationId="{1128645F-C10B-090D-EBCA-2FA2A580896C}"/>
          </ac:spMkLst>
        </pc:spChg>
        <pc:spChg chg="mod">
          <ac:chgData name="Pavan Kumar Sunkara" userId="ad0be413f5b625e0" providerId="LiveId" clId="{AA4F3AA9-C989-4F83-8A4C-8CE75D7236D7}" dt="2025-04-24T05:51:01.648" v="14" actId="2711"/>
          <ac:spMkLst>
            <pc:docMk/>
            <pc:sldMk cId="1764366970" sldId="273"/>
            <ac:spMk id="7" creationId="{393AA59E-CEE4-98E4-1EF0-A520BE723EF9}"/>
          </ac:spMkLst>
        </pc:spChg>
      </pc:sldChg>
      <pc:sldChg chg="modSp mod">
        <pc:chgData name="Pavan Kumar Sunkara" userId="ad0be413f5b625e0" providerId="LiveId" clId="{AA4F3AA9-C989-4F83-8A4C-8CE75D7236D7}" dt="2025-04-24T05:51:25.441" v="16" actId="2711"/>
        <pc:sldMkLst>
          <pc:docMk/>
          <pc:sldMk cId="4209322005" sldId="274"/>
        </pc:sldMkLst>
        <pc:spChg chg="mod">
          <ac:chgData name="Pavan Kumar Sunkara" userId="ad0be413f5b625e0" providerId="LiveId" clId="{AA4F3AA9-C989-4F83-8A4C-8CE75D7236D7}" dt="2025-04-24T05:51:16.199" v="15" actId="2711"/>
          <ac:spMkLst>
            <pc:docMk/>
            <pc:sldMk cId="4209322005" sldId="274"/>
            <ac:spMk id="2" creationId="{7F2616EE-270D-4F4C-BA1F-2708D387B800}"/>
          </ac:spMkLst>
        </pc:spChg>
        <pc:graphicFrameChg chg="mod">
          <ac:chgData name="Pavan Kumar Sunkara" userId="ad0be413f5b625e0" providerId="LiveId" clId="{AA4F3AA9-C989-4F83-8A4C-8CE75D7236D7}" dt="2025-04-24T05:51:25.441" v="16" actId="2711"/>
          <ac:graphicFrameMkLst>
            <pc:docMk/>
            <pc:sldMk cId="4209322005" sldId="274"/>
            <ac:graphicFrameMk id="6" creationId="{BF629521-FFD2-45DA-9D1D-A5F09BD5A2D9}"/>
          </ac:graphicFrameMkLst>
        </pc:graphicFrameChg>
      </pc:sldChg>
      <pc:sldChg chg="modSp mod">
        <pc:chgData name="Pavan Kumar Sunkara" userId="ad0be413f5b625e0" providerId="LiveId" clId="{AA4F3AA9-C989-4F83-8A4C-8CE75D7236D7}" dt="2025-04-25T04:22:02.616" v="55" actId="20577"/>
        <pc:sldMkLst>
          <pc:docMk/>
          <pc:sldMk cId="3899909373" sldId="275"/>
        </pc:sldMkLst>
        <pc:spChg chg="mod">
          <ac:chgData name="Pavan Kumar Sunkara" userId="ad0be413f5b625e0" providerId="LiveId" clId="{AA4F3AA9-C989-4F83-8A4C-8CE75D7236D7}" dt="2025-04-24T05:52:07.753" v="21" actId="113"/>
          <ac:spMkLst>
            <pc:docMk/>
            <pc:sldMk cId="3899909373" sldId="275"/>
            <ac:spMk id="2" creationId="{9430EE91-F6DB-2752-1C73-633BF70E3993}"/>
          </ac:spMkLst>
        </pc:spChg>
        <pc:graphicFrameChg chg="mod">
          <ac:chgData name="Pavan Kumar Sunkara" userId="ad0be413f5b625e0" providerId="LiveId" clId="{AA4F3AA9-C989-4F83-8A4C-8CE75D7236D7}" dt="2025-04-25T04:22:02.616" v="55" actId="20577"/>
          <ac:graphicFrameMkLst>
            <pc:docMk/>
            <pc:sldMk cId="3899909373" sldId="275"/>
            <ac:graphicFrameMk id="5" creationId="{1404248A-2A93-BABD-F410-9D369D0B883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github.com/pavansunkara958/Automated-Resume-Screening-using-RAG" TargetMode="External"/><Relationship Id="rId7" Type="http://schemas.openxmlformats.org/officeDocument/2006/relationships/image" Target="../media/image24.svg"/><Relationship Id="rId2" Type="http://schemas.openxmlformats.org/officeDocument/2006/relationships/hyperlink" Target="mailto:vchil7@unh.newhaven.edu" TargetMode="External"/><Relationship Id="rId1" Type="http://schemas.openxmlformats.org/officeDocument/2006/relationships/hyperlink" Target="mailto:psunk3@unh.Newhaven.edu" TargetMode="Externa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hyperlink" Target="mailto:vchil7@unh.newhaven.edu" TargetMode="External"/><Relationship Id="rId5" Type="http://schemas.openxmlformats.org/officeDocument/2006/relationships/hyperlink" Target="mailto:psunk3@unh.Newhaven.edu" TargetMode="External"/><Relationship Id="rId4" Type="http://schemas.openxmlformats.org/officeDocument/2006/relationships/image" Target="../media/image24.svg"/><Relationship Id="rId9" Type="http://schemas.openxmlformats.org/officeDocument/2006/relationships/hyperlink" Target="https://github.com/pavansunkara958/Automated-Resume-Screening-using-RA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7987C-BDFA-44ED-A291-8E6EA914CC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4D7237-7B10-42FC-8719-354E5373401A}">
      <dgm:prSet/>
      <dgm:spPr/>
      <dgm:t>
        <a:bodyPr/>
        <a:lstStyle/>
        <a:p>
          <a:r>
            <a:rPr lang="en-IN" b="1"/>
            <a:t>Topic:  </a:t>
          </a:r>
          <a:r>
            <a:rPr lang="en-IN"/>
            <a:t>Automated Resume Screening using Retrieval-Augmented Generation(RAG)</a:t>
          </a:r>
          <a:endParaRPr lang="en-US"/>
        </a:p>
      </dgm:t>
    </dgm:pt>
    <dgm:pt modelId="{8B8F03E9-4AD7-4CA8-8B5C-26E596B992D7}" type="parTrans" cxnId="{2D6BB74A-5176-447A-BA29-33D5E9CE5D65}">
      <dgm:prSet/>
      <dgm:spPr/>
      <dgm:t>
        <a:bodyPr/>
        <a:lstStyle/>
        <a:p>
          <a:endParaRPr lang="en-US"/>
        </a:p>
      </dgm:t>
    </dgm:pt>
    <dgm:pt modelId="{68ED6DE6-0B9E-4F17-94F8-D9C96354A077}" type="sibTrans" cxnId="{2D6BB74A-5176-447A-BA29-33D5E9CE5D65}">
      <dgm:prSet/>
      <dgm:spPr/>
      <dgm:t>
        <a:bodyPr/>
        <a:lstStyle/>
        <a:p>
          <a:endParaRPr lang="en-US"/>
        </a:p>
      </dgm:t>
    </dgm:pt>
    <dgm:pt modelId="{256D4108-CC80-41F4-8CDF-A530B85B9A26}">
      <dgm:prSet/>
      <dgm:spPr/>
      <dgm:t>
        <a:bodyPr/>
        <a:lstStyle/>
        <a:p>
          <a:r>
            <a:rPr lang="en-IN" b="1"/>
            <a:t>Domain:  </a:t>
          </a:r>
          <a:r>
            <a:rPr lang="en-IN"/>
            <a:t>Human Resources, Recruitment Automation</a:t>
          </a:r>
          <a:endParaRPr lang="en-US"/>
        </a:p>
      </dgm:t>
    </dgm:pt>
    <dgm:pt modelId="{A5493663-F6AF-4137-B185-850155D2C20F}" type="parTrans" cxnId="{9170E2FD-A2C4-4576-9BF0-D2A9DFBF5D31}">
      <dgm:prSet/>
      <dgm:spPr/>
      <dgm:t>
        <a:bodyPr/>
        <a:lstStyle/>
        <a:p>
          <a:endParaRPr lang="en-US"/>
        </a:p>
      </dgm:t>
    </dgm:pt>
    <dgm:pt modelId="{5D5D995F-6DC0-4AF3-81AE-52CD0034CFF4}" type="sibTrans" cxnId="{9170E2FD-A2C4-4576-9BF0-D2A9DFBF5D31}">
      <dgm:prSet/>
      <dgm:spPr/>
      <dgm:t>
        <a:bodyPr/>
        <a:lstStyle/>
        <a:p>
          <a:endParaRPr lang="en-US"/>
        </a:p>
      </dgm:t>
    </dgm:pt>
    <dgm:pt modelId="{27CFD6AE-4401-4476-A496-C6072C712EE5}">
      <dgm:prSet/>
      <dgm:spPr/>
      <dgm:t>
        <a:bodyPr/>
        <a:lstStyle/>
        <a:p>
          <a:r>
            <a:rPr lang="en-IN" b="1"/>
            <a:t>Corpus:  </a:t>
          </a:r>
          <a:r>
            <a:rPr lang="en-IN"/>
            <a:t>Resume databases, job descriptions</a:t>
          </a:r>
          <a:endParaRPr lang="en-US"/>
        </a:p>
      </dgm:t>
    </dgm:pt>
    <dgm:pt modelId="{62BE3964-3C81-47A3-AA28-911245AD12A8}" type="parTrans" cxnId="{DE92AC07-4CBA-4A43-9F5F-2F8325C05E22}">
      <dgm:prSet/>
      <dgm:spPr/>
      <dgm:t>
        <a:bodyPr/>
        <a:lstStyle/>
        <a:p>
          <a:endParaRPr lang="en-US"/>
        </a:p>
      </dgm:t>
    </dgm:pt>
    <dgm:pt modelId="{9A77D091-349D-4C18-81AF-B2FB56C64B7D}" type="sibTrans" cxnId="{DE92AC07-4CBA-4A43-9F5F-2F8325C05E22}">
      <dgm:prSet/>
      <dgm:spPr/>
      <dgm:t>
        <a:bodyPr/>
        <a:lstStyle/>
        <a:p>
          <a:endParaRPr lang="en-US"/>
        </a:p>
      </dgm:t>
    </dgm:pt>
    <dgm:pt modelId="{97BFCAB7-D442-4580-A039-BF3FD64F5C2F}" type="pres">
      <dgm:prSet presAssocID="{BEF7987C-BDFA-44ED-A291-8E6EA914CC26}" presName="root" presStyleCnt="0">
        <dgm:presLayoutVars>
          <dgm:dir/>
          <dgm:resizeHandles val="exact"/>
        </dgm:presLayoutVars>
      </dgm:prSet>
      <dgm:spPr/>
    </dgm:pt>
    <dgm:pt modelId="{EFA3AE7C-8B15-46B8-8AB8-43CD16CC5CF2}" type="pres">
      <dgm:prSet presAssocID="{234D7237-7B10-42FC-8719-354E5373401A}" presName="compNode" presStyleCnt="0"/>
      <dgm:spPr/>
    </dgm:pt>
    <dgm:pt modelId="{D9CE3C35-41F3-47D9-8124-C1B85BC387FF}" type="pres">
      <dgm:prSet presAssocID="{234D7237-7B10-42FC-8719-354E5373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C44554A-20C7-451A-AFB6-E3595B13462F}" type="pres">
      <dgm:prSet presAssocID="{234D7237-7B10-42FC-8719-354E5373401A}" presName="spaceRect" presStyleCnt="0"/>
      <dgm:spPr/>
    </dgm:pt>
    <dgm:pt modelId="{18C7BAE0-09D9-4500-A631-84E53AA7BD2B}" type="pres">
      <dgm:prSet presAssocID="{234D7237-7B10-42FC-8719-354E5373401A}" presName="textRect" presStyleLbl="revTx" presStyleIdx="0" presStyleCnt="3">
        <dgm:presLayoutVars>
          <dgm:chMax val="1"/>
          <dgm:chPref val="1"/>
        </dgm:presLayoutVars>
      </dgm:prSet>
      <dgm:spPr/>
    </dgm:pt>
    <dgm:pt modelId="{16EFF30F-8247-4299-9FF0-CA02CD8D348F}" type="pres">
      <dgm:prSet presAssocID="{68ED6DE6-0B9E-4F17-94F8-D9C96354A077}" presName="sibTrans" presStyleCnt="0"/>
      <dgm:spPr/>
    </dgm:pt>
    <dgm:pt modelId="{10AF434C-4AB2-4DF1-9B8B-90A499FD86CF}" type="pres">
      <dgm:prSet presAssocID="{256D4108-CC80-41F4-8CDF-A530B85B9A26}" presName="compNode" presStyleCnt="0"/>
      <dgm:spPr/>
    </dgm:pt>
    <dgm:pt modelId="{0DD334A7-95B7-436C-AE94-377FB3AD4C41}" type="pres">
      <dgm:prSet presAssocID="{256D4108-CC80-41F4-8CDF-A530B85B9A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EB04BF6-1685-4E57-9B96-B3D01461F047}" type="pres">
      <dgm:prSet presAssocID="{256D4108-CC80-41F4-8CDF-A530B85B9A26}" presName="spaceRect" presStyleCnt="0"/>
      <dgm:spPr/>
    </dgm:pt>
    <dgm:pt modelId="{14AEF822-1510-4C46-9DF8-CEA1B296FCFF}" type="pres">
      <dgm:prSet presAssocID="{256D4108-CC80-41F4-8CDF-A530B85B9A26}" presName="textRect" presStyleLbl="revTx" presStyleIdx="1" presStyleCnt="3">
        <dgm:presLayoutVars>
          <dgm:chMax val="1"/>
          <dgm:chPref val="1"/>
        </dgm:presLayoutVars>
      </dgm:prSet>
      <dgm:spPr/>
    </dgm:pt>
    <dgm:pt modelId="{A7EF744C-3882-489F-8F1E-4976ACB6EF28}" type="pres">
      <dgm:prSet presAssocID="{5D5D995F-6DC0-4AF3-81AE-52CD0034CFF4}" presName="sibTrans" presStyleCnt="0"/>
      <dgm:spPr/>
    </dgm:pt>
    <dgm:pt modelId="{5DFCFCDA-B508-44AA-99FE-C2E293398C5F}" type="pres">
      <dgm:prSet presAssocID="{27CFD6AE-4401-4476-A496-C6072C712EE5}" presName="compNode" presStyleCnt="0"/>
      <dgm:spPr/>
    </dgm:pt>
    <dgm:pt modelId="{946E4DB5-4E30-44BA-87B5-D1E64EB6F5E4}" type="pres">
      <dgm:prSet presAssocID="{27CFD6AE-4401-4476-A496-C6072C712E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B37AF0-246A-49D0-B7F7-42BDD8D1B092}" type="pres">
      <dgm:prSet presAssocID="{27CFD6AE-4401-4476-A496-C6072C712EE5}" presName="spaceRect" presStyleCnt="0"/>
      <dgm:spPr/>
    </dgm:pt>
    <dgm:pt modelId="{9FD844E5-2B33-48FA-8678-AA256638DDB8}" type="pres">
      <dgm:prSet presAssocID="{27CFD6AE-4401-4476-A496-C6072C712E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92AC07-4CBA-4A43-9F5F-2F8325C05E22}" srcId="{BEF7987C-BDFA-44ED-A291-8E6EA914CC26}" destId="{27CFD6AE-4401-4476-A496-C6072C712EE5}" srcOrd="2" destOrd="0" parTransId="{62BE3964-3C81-47A3-AA28-911245AD12A8}" sibTransId="{9A77D091-349D-4C18-81AF-B2FB56C64B7D}"/>
    <dgm:cxn modelId="{2DB06C5B-D741-4A2E-B9F1-977CA805B878}" type="presOf" srcId="{234D7237-7B10-42FC-8719-354E5373401A}" destId="{18C7BAE0-09D9-4500-A631-84E53AA7BD2B}" srcOrd="0" destOrd="0" presId="urn:microsoft.com/office/officeart/2018/2/layout/IconLabelList"/>
    <dgm:cxn modelId="{35CE5762-9105-48EB-9765-05812C159721}" type="presOf" srcId="{BEF7987C-BDFA-44ED-A291-8E6EA914CC26}" destId="{97BFCAB7-D442-4580-A039-BF3FD64F5C2F}" srcOrd="0" destOrd="0" presId="urn:microsoft.com/office/officeart/2018/2/layout/IconLabelList"/>
    <dgm:cxn modelId="{3E148B4A-BFFF-4EB4-B6AE-05B228DAB47A}" type="presOf" srcId="{27CFD6AE-4401-4476-A496-C6072C712EE5}" destId="{9FD844E5-2B33-48FA-8678-AA256638DDB8}" srcOrd="0" destOrd="0" presId="urn:microsoft.com/office/officeart/2018/2/layout/IconLabelList"/>
    <dgm:cxn modelId="{2D6BB74A-5176-447A-BA29-33D5E9CE5D65}" srcId="{BEF7987C-BDFA-44ED-A291-8E6EA914CC26}" destId="{234D7237-7B10-42FC-8719-354E5373401A}" srcOrd="0" destOrd="0" parTransId="{8B8F03E9-4AD7-4CA8-8B5C-26E596B992D7}" sibTransId="{68ED6DE6-0B9E-4F17-94F8-D9C96354A077}"/>
    <dgm:cxn modelId="{2B58C382-AFB5-4343-B4E5-CE7DEAC08CD2}" type="presOf" srcId="{256D4108-CC80-41F4-8CDF-A530B85B9A26}" destId="{14AEF822-1510-4C46-9DF8-CEA1B296FCFF}" srcOrd="0" destOrd="0" presId="urn:microsoft.com/office/officeart/2018/2/layout/IconLabelList"/>
    <dgm:cxn modelId="{9170E2FD-A2C4-4576-9BF0-D2A9DFBF5D31}" srcId="{BEF7987C-BDFA-44ED-A291-8E6EA914CC26}" destId="{256D4108-CC80-41F4-8CDF-A530B85B9A26}" srcOrd="1" destOrd="0" parTransId="{A5493663-F6AF-4137-B185-850155D2C20F}" sibTransId="{5D5D995F-6DC0-4AF3-81AE-52CD0034CFF4}"/>
    <dgm:cxn modelId="{89D39B65-4142-4F13-BE44-26900EDAAA4A}" type="presParOf" srcId="{97BFCAB7-D442-4580-A039-BF3FD64F5C2F}" destId="{EFA3AE7C-8B15-46B8-8AB8-43CD16CC5CF2}" srcOrd="0" destOrd="0" presId="urn:microsoft.com/office/officeart/2018/2/layout/IconLabelList"/>
    <dgm:cxn modelId="{573BC5B3-A435-432E-B411-391C189D136F}" type="presParOf" srcId="{EFA3AE7C-8B15-46B8-8AB8-43CD16CC5CF2}" destId="{D9CE3C35-41F3-47D9-8124-C1B85BC387FF}" srcOrd="0" destOrd="0" presId="urn:microsoft.com/office/officeart/2018/2/layout/IconLabelList"/>
    <dgm:cxn modelId="{17DE63A9-475A-466F-8418-D19584AFF755}" type="presParOf" srcId="{EFA3AE7C-8B15-46B8-8AB8-43CD16CC5CF2}" destId="{2C44554A-20C7-451A-AFB6-E3595B13462F}" srcOrd="1" destOrd="0" presId="urn:microsoft.com/office/officeart/2018/2/layout/IconLabelList"/>
    <dgm:cxn modelId="{0AAF231E-D58B-4791-BA1C-429252C2B462}" type="presParOf" srcId="{EFA3AE7C-8B15-46B8-8AB8-43CD16CC5CF2}" destId="{18C7BAE0-09D9-4500-A631-84E53AA7BD2B}" srcOrd="2" destOrd="0" presId="urn:microsoft.com/office/officeart/2018/2/layout/IconLabelList"/>
    <dgm:cxn modelId="{595CB894-DFAD-4DE7-B254-580FA02AD4BC}" type="presParOf" srcId="{97BFCAB7-D442-4580-A039-BF3FD64F5C2F}" destId="{16EFF30F-8247-4299-9FF0-CA02CD8D348F}" srcOrd="1" destOrd="0" presId="urn:microsoft.com/office/officeart/2018/2/layout/IconLabelList"/>
    <dgm:cxn modelId="{9B5CB4F4-1F56-4317-96E3-249C8641C5D2}" type="presParOf" srcId="{97BFCAB7-D442-4580-A039-BF3FD64F5C2F}" destId="{10AF434C-4AB2-4DF1-9B8B-90A499FD86CF}" srcOrd="2" destOrd="0" presId="urn:microsoft.com/office/officeart/2018/2/layout/IconLabelList"/>
    <dgm:cxn modelId="{4B8970F9-B315-4AA0-A8A7-2454105538B0}" type="presParOf" srcId="{10AF434C-4AB2-4DF1-9B8B-90A499FD86CF}" destId="{0DD334A7-95B7-436C-AE94-377FB3AD4C41}" srcOrd="0" destOrd="0" presId="urn:microsoft.com/office/officeart/2018/2/layout/IconLabelList"/>
    <dgm:cxn modelId="{344FC5EB-0671-45B9-B479-0184D3EC2CC8}" type="presParOf" srcId="{10AF434C-4AB2-4DF1-9B8B-90A499FD86CF}" destId="{7EB04BF6-1685-4E57-9B96-B3D01461F047}" srcOrd="1" destOrd="0" presId="urn:microsoft.com/office/officeart/2018/2/layout/IconLabelList"/>
    <dgm:cxn modelId="{AD8EC53F-D64F-4904-A453-DDDB78A29E9D}" type="presParOf" srcId="{10AF434C-4AB2-4DF1-9B8B-90A499FD86CF}" destId="{14AEF822-1510-4C46-9DF8-CEA1B296FCFF}" srcOrd="2" destOrd="0" presId="urn:microsoft.com/office/officeart/2018/2/layout/IconLabelList"/>
    <dgm:cxn modelId="{31CB7B36-23CA-45C1-9DC1-824017A7A666}" type="presParOf" srcId="{97BFCAB7-D442-4580-A039-BF3FD64F5C2F}" destId="{A7EF744C-3882-489F-8F1E-4976ACB6EF28}" srcOrd="3" destOrd="0" presId="urn:microsoft.com/office/officeart/2018/2/layout/IconLabelList"/>
    <dgm:cxn modelId="{4BBB2CB0-3137-491D-A11C-954920217F23}" type="presParOf" srcId="{97BFCAB7-D442-4580-A039-BF3FD64F5C2F}" destId="{5DFCFCDA-B508-44AA-99FE-C2E293398C5F}" srcOrd="4" destOrd="0" presId="urn:microsoft.com/office/officeart/2018/2/layout/IconLabelList"/>
    <dgm:cxn modelId="{02933A82-A753-441B-902C-9FBEF05977DD}" type="presParOf" srcId="{5DFCFCDA-B508-44AA-99FE-C2E293398C5F}" destId="{946E4DB5-4E30-44BA-87B5-D1E64EB6F5E4}" srcOrd="0" destOrd="0" presId="urn:microsoft.com/office/officeart/2018/2/layout/IconLabelList"/>
    <dgm:cxn modelId="{A08760AA-5656-4A24-81C0-798F9EEB269E}" type="presParOf" srcId="{5DFCFCDA-B508-44AA-99FE-C2E293398C5F}" destId="{6DB37AF0-246A-49D0-B7F7-42BDD8D1B092}" srcOrd="1" destOrd="0" presId="urn:microsoft.com/office/officeart/2018/2/layout/IconLabelList"/>
    <dgm:cxn modelId="{71951416-AA5F-49DF-B9FE-23D5D7245193}" type="presParOf" srcId="{5DFCFCDA-B508-44AA-99FE-C2E293398C5F}" destId="{9FD844E5-2B33-48FA-8678-AA256638DD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15E69-F99F-4827-9011-F22FB02DA02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25B046-A9D3-4235-8E03-401EACF15312}">
      <dgm:prSet/>
      <dgm:spPr/>
      <dgm:t>
        <a:bodyPr/>
        <a:lstStyle/>
        <a:p>
          <a:r>
            <a:rPr lang="en-IN" dirty="0"/>
            <a:t>Implement a RAG (Retrieval-Augmented Generation) system for automated resume screening.</a:t>
          </a:r>
          <a:endParaRPr lang="en-US" dirty="0"/>
        </a:p>
      </dgm:t>
    </dgm:pt>
    <dgm:pt modelId="{082EF683-223A-4590-8291-622EC66ADAFB}" type="parTrans" cxnId="{95BD4533-46A6-46FB-8AF5-C5DB1F3AF209}">
      <dgm:prSet/>
      <dgm:spPr/>
      <dgm:t>
        <a:bodyPr/>
        <a:lstStyle/>
        <a:p>
          <a:endParaRPr lang="en-US"/>
        </a:p>
      </dgm:t>
    </dgm:pt>
    <dgm:pt modelId="{B230B063-C841-4BC0-B9CC-3EBE7F0AAF78}" type="sibTrans" cxnId="{95BD4533-46A6-46FB-8AF5-C5DB1F3AF209}">
      <dgm:prSet/>
      <dgm:spPr/>
      <dgm:t>
        <a:bodyPr/>
        <a:lstStyle/>
        <a:p>
          <a:endParaRPr lang="en-US"/>
        </a:p>
      </dgm:t>
    </dgm:pt>
    <dgm:pt modelId="{4BE04D19-44AC-482B-8551-5BDFE5E3A732}">
      <dgm:prSet/>
      <dgm:spPr/>
      <dgm:t>
        <a:bodyPr/>
        <a:lstStyle/>
        <a:p>
          <a:r>
            <a:rPr lang="en-IN"/>
            <a:t>Evaluate open-source LLMs to generate feedback on candidate fit.</a:t>
          </a:r>
          <a:endParaRPr lang="en-US"/>
        </a:p>
      </dgm:t>
    </dgm:pt>
    <dgm:pt modelId="{DDB2DD77-83F9-46DC-B740-5E6136B7CA01}" type="parTrans" cxnId="{F560EC31-9FBA-4323-B018-02D214FAB49D}">
      <dgm:prSet/>
      <dgm:spPr/>
      <dgm:t>
        <a:bodyPr/>
        <a:lstStyle/>
        <a:p>
          <a:endParaRPr lang="en-US"/>
        </a:p>
      </dgm:t>
    </dgm:pt>
    <dgm:pt modelId="{6A28F541-3D7F-4A08-8625-19E8D0241ACB}" type="sibTrans" cxnId="{F560EC31-9FBA-4323-B018-02D214FAB49D}">
      <dgm:prSet/>
      <dgm:spPr/>
      <dgm:t>
        <a:bodyPr/>
        <a:lstStyle/>
        <a:p>
          <a:endParaRPr lang="en-US"/>
        </a:p>
      </dgm:t>
    </dgm:pt>
    <dgm:pt modelId="{22091491-0566-4E76-ADB1-783E45BC1B91}">
      <dgm:prSet/>
      <dgm:spPr/>
      <dgm:t>
        <a:bodyPr/>
        <a:lstStyle/>
        <a:p>
          <a:r>
            <a:rPr lang="en-IN"/>
            <a:t>Assess performance using retrieval accuracy, generation quality, and response time.</a:t>
          </a:r>
          <a:endParaRPr lang="en-US"/>
        </a:p>
      </dgm:t>
    </dgm:pt>
    <dgm:pt modelId="{20B5D2B9-6AEC-4C7A-9A72-7A8D49FF412E}" type="parTrans" cxnId="{6CE39E1D-A482-4ADB-B429-6A45A007406F}">
      <dgm:prSet/>
      <dgm:spPr/>
      <dgm:t>
        <a:bodyPr/>
        <a:lstStyle/>
        <a:p>
          <a:endParaRPr lang="en-US"/>
        </a:p>
      </dgm:t>
    </dgm:pt>
    <dgm:pt modelId="{D5E79291-EB36-44B3-8860-72A9B9BD7178}" type="sibTrans" cxnId="{6CE39E1D-A482-4ADB-B429-6A45A007406F}">
      <dgm:prSet/>
      <dgm:spPr/>
      <dgm:t>
        <a:bodyPr/>
        <a:lstStyle/>
        <a:p>
          <a:endParaRPr lang="en-US"/>
        </a:p>
      </dgm:t>
    </dgm:pt>
    <dgm:pt modelId="{982977B9-77EF-4FC1-B388-475D7E107F7B}" type="pres">
      <dgm:prSet presAssocID="{5B815E69-F99F-4827-9011-F22FB02DA028}" presName="Name0" presStyleCnt="0">
        <dgm:presLayoutVars>
          <dgm:dir/>
          <dgm:resizeHandles val="exact"/>
        </dgm:presLayoutVars>
      </dgm:prSet>
      <dgm:spPr/>
    </dgm:pt>
    <dgm:pt modelId="{3530EF52-10DD-45FE-A34A-3DC4FDA6BEEF}" type="pres">
      <dgm:prSet presAssocID="{F325B046-A9D3-4235-8E03-401EACF15312}" presName="node" presStyleLbl="node1" presStyleIdx="0" presStyleCnt="3">
        <dgm:presLayoutVars>
          <dgm:bulletEnabled val="1"/>
        </dgm:presLayoutVars>
      </dgm:prSet>
      <dgm:spPr/>
    </dgm:pt>
    <dgm:pt modelId="{F79CA260-0B04-4A46-8243-F8C416A98DB8}" type="pres">
      <dgm:prSet presAssocID="{B230B063-C841-4BC0-B9CC-3EBE7F0AAF78}" presName="sibTrans" presStyleLbl="sibTrans1D1" presStyleIdx="0" presStyleCnt="2"/>
      <dgm:spPr/>
    </dgm:pt>
    <dgm:pt modelId="{18EE918E-1331-4552-B358-24CCA216BEB9}" type="pres">
      <dgm:prSet presAssocID="{B230B063-C841-4BC0-B9CC-3EBE7F0AAF78}" presName="connectorText" presStyleLbl="sibTrans1D1" presStyleIdx="0" presStyleCnt="2"/>
      <dgm:spPr/>
    </dgm:pt>
    <dgm:pt modelId="{193B3EB0-AE16-4DA0-BA38-D478009F7644}" type="pres">
      <dgm:prSet presAssocID="{4BE04D19-44AC-482B-8551-5BDFE5E3A732}" presName="node" presStyleLbl="node1" presStyleIdx="1" presStyleCnt="3">
        <dgm:presLayoutVars>
          <dgm:bulletEnabled val="1"/>
        </dgm:presLayoutVars>
      </dgm:prSet>
      <dgm:spPr/>
    </dgm:pt>
    <dgm:pt modelId="{7F810118-7CDD-4DFD-86C2-880BB88DF926}" type="pres">
      <dgm:prSet presAssocID="{6A28F541-3D7F-4A08-8625-19E8D0241ACB}" presName="sibTrans" presStyleLbl="sibTrans1D1" presStyleIdx="1" presStyleCnt="2"/>
      <dgm:spPr/>
    </dgm:pt>
    <dgm:pt modelId="{988AA9BA-AF04-47CB-946C-0B90D5972343}" type="pres">
      <dgm:prSet presAssocID="{6A28F541-3D7F-4A08-8625-19E8D0241ACB}" presName="connectorText" presStyleLbl="sibTrans1D1" presStyleIdx="1" presStyleCnt="2"/>
      <dgm:spPr/>
    </dgm:pt>
    <dgm:pt modelId="{38A394DF-1398-447C-A626-07788B00F482}" type="pres">
      <dgm:prSet presAssocID="{22091491-0566-4E76-ADB1-783E45BC1B91}" presName="node" presStyleLbl="node1" presStyleIdx="2" presStyleCnt="3">
        <dgm:presLayoutVars>
          <dgm:bulletEnabled val="1"/>
        </dgm:presLayoutVars>
      </dgm:prSet>
      <dgm:spPr/>
    </dgm:pt>
  </dgm:ptLst>
  <dgm:cxnLst>
    <dgm:cxn modelId="{C0285B13-EA73-40A5-9474-E726B2C00E82}" type="presOf" srcId="{6A28F541-3D7F-4A08-8625-19E8D0241ACB}" destId="{7F810118-7CDD-4DFD-86C2-880BB88DF926}" srcOrd="0" destOrd="0" presId="urn:microsoft.com/office/officeart/2016/7/layout/RepeatingBendingProcessNew"/>
    <dgm:cxn modelId="{6CE39E1D-A482-4ADB-B429-6A45A007406F}" srcId="{5B815E69-F99F-4827-9011-F22FB02DA028}" destId="{22091491-0566-4E76-ADB1-783E45BC1B91}" srcOrd="2" destOrd="0" parTransId="{20B5D2B9-6AEC-4C7A-9A72-7A8D49FF412E}" sibTransId="{D5E79291-EB36-44B3-8860-72A9B9BD7178}"/>
    <dgm:cxn modelId="{F560EC31-9FBA-4323-B018-02D214FAB49D}" srcId="{5B815E69-F99F-4827-9011-F22FB02DA028}" destId="{4BE04D19-44AC-482B-8551-5BDFE5E3A732}" srcOrd="1" destOrd="0" parTransId="{DDB2DD77-83F9-46DC-B740-5E6136B7CA01}" sibTransId="{6A28F541-3D7F-4A08-8625-19E8D0241ACB}"/>
    <dgm:cxn modelId="{BB872233-331D-4303-AD54-C94818AC9A8B}" type="presOf" srcId="{5B815E69-F99F-4827-9011-F22FB02DA028}" destId="{982977B9-77EF-4FC1-B388-475D7E107F7B}" srcOrd="0" destOrd="0" presId="urn:microsoft.com/office/officeart/2016/7/layout/RepeatingBendingProcessNew"/>
    <dgm:cxn modelId="{95BD4533-46A6-46FB-8AF5-C5DB1F3AF209}" srcId="{5B815E69-F99F-4827-9011-F22FB02DA028}" destId="{F325B046-A9D3-4235-8E03-401EACF15312}" srcOrd="0" destOrd="0" parTransId="{082EF683-223A-4590-8291-622EC66ADAFB}" sibTransId="{B230B063-C841-4BC0-B9CC-3EBE7F0AAF78}"/>
    <dgm:cxn modelId="{FDF16739-A597-4F61-8039-0C72FB5986C0}" type="presOf" srcId="{22091491-0566-4E76-ADB1-783E45BC1B91}" destId="{38A394DF-1398-447C-A626-07788B00F482}" srcOrd="0" destOrd="0" presId="urn:microsoft.com/office/officeart/2016/7/layout/RepeatingBendingProcessNew"/>
    <dgm:cxn modelId="{A9EEE9AC-C2DF-4BCE-A9C5-1A7F001454B0}" type="presOf" srcId="{B230B063-C841-4BC0-B9CC-3EBE7F0AAF78}" destId="{18EE918E-1331-4552-B358-24CCA216BEB9}" srcOrd="1" destOrd="0" presId="urn:microsoft.com/office/officeart/2016/7/layout/RepeatingBendingProcessNew"/>
    <dgm:cxn modelId="{1C9263B0-EFD0-4711-ACED-D0E398A627FD}" type="presOf" srcId="{4BE04D19-44AC-482B-8551-5BDFE5E3A732}" destId="{193B3EB0-AE16-4DA0-BA38-D478009F7644}" srcOrd="0" destOrd="0" presId="urn:microsoft.com/office/officeart/2016/7/layout/RepeatingBendingProcessNew"/>
    <dgm:cxn modelId="{6C3756BF-A0F6-4C9B-9930-661BBECEBF5B}" type="presOf" srcId="{6A28F541-3D7F-4A08-8625-19E8D0241ACB}" destId="{988AA9BA-AF04-47CB-946C-0B90D5972343}" srcOrd="1" destOrd="0" presId="urn:microsoft.com/office/officeart/2016/7/layout/RepeatingBendingProcessNew"/>
    <dgm:cxn modelId="{3A8612D1-AB83-4162-881B-E5AEAA207BF8}" type="presOf" srcId="{F325B046-A9D3-4235-8E03-401EACF15312}" destId="{3530EF52-10DD-45FE-A34A-3DC4FDA6BEEF}" srcOrd="0" destOrd="0" presId="urn:microsoft.com/office/officeart/2016/7/layout/RepeatingBendingProcessNew"/>
    <dgm:cxn modelId="{611B06DB-6B16-4FED-9D8F-CFDF2E6C36E7}" type="presOf" srcId="{B230B063-C841-4BC0-B9CC-3EBE7F0AAF78}" destId="{F79CA260-0B04-4A46-8243-F8C416A98DB8}" srcOrd="0" destOrd="0" presId="urn:microsoft.com/office/officeart/2016/7/layout/RepeatingBendingProcessNew"/>
    <dgm:cxn modelId="{06063F73-C535-4D20-9686-AEB9E3F98334}" type="presParOf" srcId="{982977B9-77EF-4FC1-B388-475D7E107F7B}" destId="{3530EF52-10DD-45FE-A34A-3DC4FDA6BEEF}" srcOrd="0" destOrd="0" presId="urn:microsoft.com/office/officeart/2016/7/layout/RepeatingBendingProcessNew"/>
    <dgm:cxn modelId="{475F7DA3-0472-4189-BEBA-34C1BB7B8E81}" type="presParOf" srcId="{982977B9-77EF-4FC1-B388-475D7E107F7B}" destId="{F79CA260-0B04-4A46-8243-F8C416A98DB8}" srcOrd="1" destOrd="0" presId="urn:microsoft.com/office/officeart/2016/7/layout/RepeatingBendingProcessNew"/>
    <dgm:cxn modelId="{5230CC94-F78B-4D36-A7C5-994EE8B90962}" type="presParOf" srcId="{F79CA260-0B04-4A46-8243-F8C416A98DB8}" destId="{18EE918E-1331-4552-B358-24CCA216BEB9}" srcOrd="0" destOrd="0" presId="urn:microsoft.com/office/officeart/2016/7/layout/RepeatingBendingProcessNew"/>
    <dgm:cxn modelId="{27FAE3FC-A147-47C7-B005-D948DFB30C80}" type="presParOf" srcId="{982977B9-77EF-4FC1-B388-475D7E107F7B}" destId="{193B3EB0-AE16-4DA0-BA38-D478009F7644}" srcOrd="2" destOrd="0" presId="urn:microsoft.com/office/officeart/2016/7/layout/RepeatingBendingProcessNew"/>
    <dgm:cxn modelId="{900520A0-E619-4A20-949A-8544B5E96B21}" type="presParOf" srcId="{982977B9-77EF-4FC1-B388-475D7E107F7B}" destId="{7F810118-7CDD-4DFD-86C2-880BB88DF926}" srcOrd="3" destOrd="0" presId="urn:microsoft.com/office/officeart/2016/7/layout/RepeatingBendingProcessNew"/>
    <dgm:cxn modelId="{7DCEC2B4-B960-4F52-9F32-2D994D3D8B27}" type="presParOf" srcId="{7F810118-7CDD-4DFD-86C2-880BB88DF926}" destId="{988AA9BA-AF04-47CB-946C-0B90D5972343}" srcOrd="0" destOrd="0" presId="urn:microsoft.com/office/officeart/2016/7/layout/RepeatingBendingProcessNew"/>
    <dgm:cxn modelId="{BC27D6B3-5B20-4098-AE66-BED5EB7D7D09}" type="presParOf" srcId="{982977B9-77EF-4FC1-B388-475D7E107F7B}" destId="{38A394DF-1398-447C-A626-07788B00F482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42E55-BECE-47B8-9187-6988F32716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6F0367D-49E5-4548-B90A-B3BA98B70C8B}">
      <dgm:prSet/>
      <dgm:spPr/>
      <dgm:t>
        <a:bodyPr/>
        <a:lstStyle/>
        <a:p>
          <a:r>
            <a:rPr lang="en-US"/>
            <a:t>Manual resume screening is time-consuming and subjective.</a:t>
          </a:r>
        </a:p>
      </dgm:t>
    </dgm:pt>
    <dgm:pt modelId="{32A19399-C629-4690-9264-E82A3F104E1D}" type="parTrans" cxnId="{00149C9D-3C53-4817-A227-FEB4159AC2EF}">
      <dgm:prSet/>
      <dgm:spPr/>
      <dgm:t>
        <a:bodyPr/>
        <a:lstStyle/>
        <a:p>
          <a:endParaRPr lang="en-US"/>
        </a:p>
      </dgm:t>
    </dgm:pt>
    <dgm:pt modelId="{B15540BB-A386-4DCB-8ADB-2BCBAE46DE84}" type="sibTrans" cxnId="{00149C9D-3C53-4817-A227-FEB4159AC2EF}">
      <dgm:prSet/>
      <dgm:spPr/>
      <dgm:t>
        <a:bodyPr/>
        <a:lstStyle/>
        <a:p>
          <a:endParaRPr lang="en-US"/>
        </a:p>
      </dgm:t>
    </dgm:pt>
    <dgm:pt modelId="{B4A7B8E5-9B88-4D37-94D1-D0D19A43775A}">
      <dgm:prSet/>
      <dgm:spPr/>
      <dgm:t>
        <a:bodyPr/>
        <a:lstStyle/>
        <a:p>
          <a:r>
            <a:rPr lang="en-US"/>
            <a:t>HR teams struggle to identify top candidates quickly.</a:t>
          </a:r>
        </a:p>
      </dgm:t>
    </dgm:pt>
    <dgm:pt modelId="{41FCC6D8-8F13-4AF5-9F47-9B253D3460B6}" type="parTrans" cxnId="{80701652-44E7-4E90-B3FE-B215110E2BBB}">
      <dgm:prSet/>
      <dgm:spPr/>
      <dgm:t>
        <a:bodyPr/>
        <a:lstStyle/>
        <a:p>
          <a:endParaRPr lang="en-US"/>
        </a:p>
      </dgm:t>
    </dgm:pt>
    <dgm:pt modelId="{CF091C97-583E-421E-8EE7-8B0C81BD85D2}" type="sibTrans" cxnId="{80701652-44E7-4E90-B3FE-B215110E2BBB}">
      <dgm:prSet/>
      <dgm:spPr/>
      <dgm:t>
        <a:bodyPr/>
        <a:lstStyle/>
        <a:p>
          <a:endParaRPr lang="en-US"/>
        </a:p>
      </dgm:t>
    </dgm:pt>
    <dgm:pt modelId="{DFB40565-E229-43B0-809C-D0F67D1B5FAF}">
      <dgm:prSet/>
      <dgm:spPr/>
      <dgm:t>
        <a:bodyPr/>
        <a:lstStyle/>
        <a:p>
          <a:r>
            <a:rPr lang="en-US"/>
            <a:t>We provide a scalable, AI-powered screening system to improve decision-making.</a:t>
          </a:r>
        </a:p>
      </dgm:t>
    </dgm:pt>
    <dgm:pt modelId="{3ACED770-D79E-4365-83AE-54AC499E0D3A}" type="parTrans" cxnId="{0C224D93-0F52-4AF6-A7E2-480992D21AD0}">
      <dgm:prSet/>
      <dgm:spPr/>
      <dgm:t>
        <a:bodyPr/>
        <a:lstStyle/>
        <a:p>
          <a:endParaRPr lang="en-US"/>
        </a:p>
      </dgm:t>
    </dgm:pt>
    <dgm:pt modelId="{7167855C-827E-426D-9324-2833CF624535}" type="sibTrans" cxnId="{0C224D93-0F52-4AF6-A7E2-480992D21AD0}">
      <dgm:prSet/>
      <dgm:spPr/>
      <dgm:t>
        <a:bodyPr/>
        <a:lstStyle/>
        <a:p>
          <a:endParaRPr lang="en-US"/>
        </a:p>
      </dgm:t>
    </dgm:pt>
    <dgm:pt modelId="{A1B712B7-03FA-4D70-AF37-37EEFC19D9D4}" type="pres">
      <dgm:prSet presAssocID="{F5142E55-BECE-47B8-9187-6988F32716C5}" presName="root" presStyleCnt="0">
        <dgm:presLayoutVars>
          <dgm:dir/>
          <dgm:resizeHandles val="exact"/>
        </dgm:presLayoutVars>
      </dgm:prSet>
      <dgm:spPr/>
    </dgm:pt>
    <dgm:pt modelId="{13735855-1228-4C8F-B431-E299E4B30B68}" type="pres">
      <dgm:prSet presAssocID="{06F0367D-49E5-4548-B90A-B3BA98B70C8B}" presName="compNode" presStyleCnt="0"/>
      <dgm:spPr/>
    </dgm:pt>
    <dgm:pt modelId="{AFC945F0-B413-4219-958E-795E5DD8AD21}" type="pres">
      <dgm:prSet presAssocID="{06F0367D-49E5-4548-B90A-B3BA98B70C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557A80-1559-4DFA-A045-A43B72415251}" type="pres">
      <dgm:prSet presAssocID="{06F0367D-49E5-4548-B90A-B3BA98B70C8B}" presName="spaceRect" presStyleCnt="0"/>
      <dgm:spPr/>
    </dgm:pt>
    <dgm:pt modelId="{134AC838-13CC-41DC-936B-313A85C9D9DF}" type="pres">
      <dgm:prSet presAssocID="{06F0367D-49E5-4548-B90A-B3BA98B70C8B}" presName="textRect" presStyleLbl="revTx" presStyleIdx="0" presStyleCnt="3">
        <dgm:presLayoutVars>
          <dgm:chMax val="1"/>
          <dgm:chPref val="1"/>
        </dgm:presLayoutVars>
      </dgm:prSet>
      <dgm:spPr/>
    </dgm:pt>
    <dgm:pt modelId="{67C85189-39C0-4972-BD1A-AD92043199C4}" type="pres">
      <dgm:prSet presAssocID="{B15540BB-A386-4DCB-8ADB-2BCBAE46DE84}" presName="sibTrans" presStyleCnt="0"/>
      <dgm:spPr/>
    </dgm:pt>
    <dgm:pt modelId="{6C9C2F2F-A5EC-4941-B90F-496364CF3FEB}" type="pres">
      <dgm:prSet presAssocID="{B4A7B8E5-9B88-4D37-94D1-D0D19A43775A}" presName="compNode" presStyleCnt="0"/>
      <dgm:spPr/>
    </dgm:pt>
    <dgm:pt modelId="{6C25BB4F-FDA5-411A-93F2-F75AD2EE6993}" type="pres">
      <dgm:prSet presAssocID="{B4A7B8E5-9B88-4D37-94D1-D0D19A437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A49F89F6-C24F-401B-8886-5A1B49F8C51C}" type="pres">
      <dgm:prSet presAssocID="{B4A7B8E5-9B88-4D37-94D1-D0D19A43775A}" presName="spaceRect" presStyleCnt="0"/>
      <dgm:spPr/>
    </dgm:pt>
    <dgm:pt modelId="{F194AE52-0DD4-48B3-BE6E-A588E711FDBC}" type="pres">
      <dgm:prSet presAssocID="{B4A7B8E5-9B88-4D37-94D1-D0D19A43775A}" presName="textRect" presStyleLbl="revTx" presStyleIdx="1" presStyleCnt="3">
        <dgm:presLayoutVars>
          <dgm:chMax val="1"/>
          <dgm:chPref val="1"/>
        </dgm:presLayoutVars>
      </dgm:prSet>
      <dgm:spPr/>
    </dgm:pt>
    <dgm:pt modelId="{F5ED134B-6A12-4FC2-A3F3-91941DC572EB}" type="pres">
      <dgm:prSet presAssocID="{CF091C97-583E-421E-8EE7-8B0C81BD85D2}" presName="sibTrans" presStyleCnt="0"/>
      <dgm:spPr/>
    </dgm:pt>
    <dgm:pt modelId="{2B5B7EBA-3438-4C3D-9E23-02DA0042509E}" type="pres">
      <dgm:prSet presAssocID="{DFB40565-E229-43B0-809C-D0F67D1B5FAF}" presName="compNode" presStyleCnt="0"/>
      <dgm:spPr/>
    </dgm:pt>
    <dgm:pt modelId="{491F86E3-9B80-4BDA-B71E-36F2CCD6C3C5}" type="pres">
      <dgm:prSet presAssocID="{DFB40565-E229-43B0-809C-D0F67D1B5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8C89B9A-D4E1-4FFD-AE89-953E4926889A}" type="pres">
      <dgm:prSet presAssocID="{DFB40565-E229-43B0-809C-D0F67D1B5FAF}" presName="spaceRect" presStyleCnt="0"/>
      <dgm:spPr/>
    </dgm:pt>
    <dgm:pt modelId="{A7B857A1-5845-489D-A13B-585945F58AD9}" type="pres">
      <dgm:prSet presAssocID="{DFB40565-E229-43B0-809C-D0F67D1B5F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1D400A-8E19-41B5-8865-53BFBF6D9349}" type="presOf" srcId="{06F0367D-49E5-4548-B90A-B3BA98B70C8B}" destId="{134AC838-13CC-41DC-936B-313A85C9D9DF}" srcOrd="0" destOrd="0" presId="urn:microsoft.com/office/officeart/2018/2/layout/IconLabelList"/>
    <dgm:cxn modelId="{CDA45C27-12FC-4871-84E0-11F70EDB614D}" type="presOf" srcId="{DFB40565-E229-43B0-809C-D0F67D1B5FAF}" destId="{A7B857A1-5845-489D-A13B-585945F58AD9}" srcOrd="0" destOrd="0" presId="urn:microsoft.com/office/officeart/2018/2/layout/IconLabelList"/>
    <dgm:cxn modelId="{47CE0E4D-6792-479B-A5B7-DF9BCAE689B2}" type="presOf" srcId="{F5142E55-BECE-47B8-9187-6988F32716C5}" destId="{A1B712B7-03FA-4D70-AF37-37EEFC19D9D4}" srcOrd="0" destOrd="0" presId="urn:microsoft.com/office/officeart/2018/2/layout/IconLabelList"/>
    <dgm:cxn modelId="{80701652-44E7-4E90-B3FE-B215110E2BBB}" srcId="{F5142E55-BECE-47B8-9187-6988F32716C5}" destId="{B4A7B8E5-9B88-4D37-94D1-D0D19A43775A}" srcOrd="1" destOrd="0" parTransId="{41FCC6D8-8F13-4AF5-9F47-9B253D3460B6}" sibTransId="{CF091C97-583E-421E-8EE7-8B0C81BD85D2}"/>
    <dgm:cxn modelId="{0C224D93-0F52-4AF6-A7E2-480992D21AD0}" srcId="{F5142E55-BECE-47B8-9187-6988F32716C5}" destId="{DFB40565-E229-43B0-809C-D0F67D1B5FAF}" srcOrd="2" destOrd="0" parTransId="{3ACED770-D79E-4365-83AE-54AC499E0D3A}" sibTransId="{7167855C-827E-426D-9324-2833CF624535}"/>
    <dgm:cxn modelId="{00149C9D-3C53-4817-A227-FEB4159AC2EF}" srcId="{F5142E55-BECE-47B8-9187-6988F32716C5}" destId="{06F0367D-49E5-4548-B90A-B3BA98B70C8B}" srcOrd="0" destOrd="0" parTransId="{32A19399-C629-4690-9264-E82A3F104E1D}" sibTransId="{B15540BB-A386-4DCB-8ADB-2BCBAE46DE84}"/>
    <dgm:cxn modelId="{734FA1FD-06E5-4423-AA2F-428B93F5753E}" type="presOf" srcId="{B4A7B8E5-9B88-4D37-94D1-D0D19A43775A}" destId="{F194AE52-0DD4-48B3-BE6E-A588E711FDBC}" srcOrd="0" destOrd="0" presId="urn:microsoft.com/office/officeart/2018/2/layout/IconLabelList"/>
    <dgm:cxn modelId="{AE17FE0B-C4FA-40CD-BEC7-C9481A4C85AD}" type="presParOf" srcId="{A1B712B7-03FA-4D70-AF37-37EEFC19D9D4}" destId="{13735855-1228-4C8F-B431-E299E4B30B68}" srcOrd="0" destOrd="0" presId="urn:microsoft.com/office/officeart/2018/2/layout/IconLabelList"/>
    <dgm:cxn modelId="{047BF303-DCF1-4C62-B8D1-ED97908558B4}" type="presParOf" srcId="{13735855-1228-4C8F-B431-E299E4B30B68}" destId="{AFC945F0-B413-4219-958E-795E5DD8AD21}" srcOrd="0" destOrd="0" presId="urn:microsoft.com/office/officeart/2018/2/layout/IconLabelList"/>
    <dgm:cxn modelId="{AF1627D6-0760-4061-B7D6-ADE46E89FC5F}" type="presParOf" srcId="{13735855-1228-4C8F-B431-E299E4B30B68}" destId="{E9557A80-1559-4DFA-A045-A43B72415251}" srcOrd="1" destOrd="0" presId="urn:microsoft.com/office/officeart/2018/2/layout/IconLabelList"/>
    <dgm:cxn modelId="{65C2AA4E-0C29-4473-94AB-41DE54A79443}" type="presParOf" srcId="{13735855-1228-4C8F-B431-E299E4B30B68}" destId="{134AC838-13CC-41DC-936B-313A85C9D9DF}" srcOrd="2" destOrd="0" presId="urn:microsoft.com/office/officeart/2018/2/layout/IconLabelList"/>
    <dgm:cxn modelId="{D313376B-308B-4DF4-BB4B-8092D99ADD5B}" type="presParOf" srcId="{A1B712B7-03FA-4D70-AF37-37EEFC19D9D4}" destId="{67C85189-39C0-4972-BD1A-AD92043199C4}" srcOrd="1" destOrd="0" presId="urn:microsoft.com/office/officeart/2018/2/layout/IconLabelList"/>
    <dgm:cxn modelId="{89FD7CAE-FA2D-4001-8D43-DDDC353CF3EC}" type="presParOf" srcId="{A1B712B7-03FA-4D70-AF37-37EEFC19D9D4}" destId="{6C9C2F2F-A5EC-4941-B90F-496364CF3FEB}" srcOrd="2" destOrd="0" presId="urn:microsoft.com/office/officeart/2018/2/layout/IconLabelList"/>
    <dgm:cxn modelId="{63CCB3FF-8717-4F33-B03C-0913F70F62D1}" type="presParOf" srcId="{6C9C2F2F-A5EC-4941-B90F-496364CF3FEB}" destId="{6C25BB4F-FDA5-411A-93F2-F75AD2EE6993}" srcOrd="0" destOrd="0" presId="urn:microsoft.com/office/officeart/2018/2/layout/IconLabelList"/>
    <dgm:cxn modelId="{4E3A062A-6B1B-4E09-867A-155780951A35}" type="presParOf" srcId="{6C9C2F2F-A5EC-4941-B90F-496364CF3FEB}" destId="{A49F89F6-C24F-401B-8886-5A1B49F8C51C}" srcOrd="1" destOrd="0" presId="urn:microsoft.com/office/officeart/2018/2/layout/IconLabelList"/>
    <dgm:cxn modelId="{00752039-D6E5-4C6E-A0D1-0F2FE84D0385}" type="presParOf" srcId="{6C9C2F2F-A5EC-4941-B90F-496364CF3FEB}" destId="{F194AE52-0DD4-48B3-BE6E-A588E711FDBC}" srcOrd="2" destOrd="0" presId="urn:microsoft.com/office/officeart/2018/2/layout/IconLabelList"/>
    <dgm:cxn modelId="{8990E4B4-46BF-4343-95D5-532484178425}" type="presParOf" srcId="{A1B712B7-03FA-4D70-AF37-37EEFC19D9D4}" destId="{F5ED134B-6A12-4FC2-A3F3-91941DC572EB}" srcOrd="3" destOrd="0" presId="urn:microsoft.com/office/officeart/2018/2/layout/IconLabelList"/>
    <dgm:cxn modelId="{AF179BAF-F243-4BE4-BA37-342F26CF36A6}" type="presParOf" srcId="{A1B712B7-03FA-4D70-AF37-37EEFC19D9D4}" destId="{2B5B7EBA-3438-4C3D-9E23-02DA0042509E}" srcOrd="4" destOrd="0" presId="urn:microsoft.com/office/officeart/2018/2/layout/IconLabelList"/>
    <dgm:cxn modelId="{45741C89-856E-485E-8982-285FF64A1559}" type="presParOf" srcId="{2B5B7EBA-3438-4C3D-9E23-02DA0042509E}" destId="{491F86E3-9B80-4BDA-B71E-36F2CCD6C3C5}" srcOrd="0" destOrd="0" presId="urn:microsoft.com/office/officeart/2018/2/layout/IconLabelList"/>
    <dgm:cxn modelId="{C1B5D95F-6FEE-47A9-BB35-437001E57120}" type="presParOf" srcId="{2B5B7EBA-3438-4C3D-9E23-02DA0042509E}" destId="{98C89B9A-D4E1-4FFD-AE89-953E4926889A}" srcOrd="1" destOrd="0" presId="urn:microsoft.com/office/officeart/2018/2/layout/IconLabelList"/>
    <dgm:cxn modelId="{30AC3767-558E-4366-B8B9-52FE48202420}" type="presParOf" srcId="{2B5B7EBA-3438-4C3D-9E23-02DA0042509E}" destId="{A7B857A1-5845-489D-A13B-585945F58A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FA4E4D-713D-4351-B1B1-578622437A5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FD250E-AEB2-4C52-9796-EEABAF513B85}">
      <dgm:prSet/>
      <dgm:spPr/>
      <dgm:t>
        <a:bodyPr/>
        <a:lstStyle/>
        <a:p>
          <a:r>
            <a:rPr lang="en-US"/>
            <a:t>Input: Job Description + Resume Dataset (CSV)</a:t>
          </a:r>
        </a:p>
      </dgm:t>
    </dgm:pt>
    <dgm:pt modelId="{074FF150-4B47-460F-8A60-8CE1E7A9750A}" type="parTrans" cxnId="{73F197AC-E330-4FF8-9BB9-5C25CB4E13BC}">
      <dgm:prSet/>
      <dgm:spPr/>
      <dgm:t>
        <a:bodyPr/>
        <a:lstStyle/>
        <a:p>
          <a:endParaRPr lang="en-US"/>
        </a:p>
      </dgm:t>
    </dgm:pt>
    <dgm:pt modelId="{83CCD5F6-8543-411C-A705-43940EC7C9FD}" type="sibTrans" cxnId="{73F197AC-E330-4FF8-9BB9-5C25CB4E13BC}">
      <dgm:prSet/>
      <dgm:spPr/>
      <dgm:t>
        <a:bodyPr/>
        <a:lstStyle/>
        <a:p>
          <a:endParaRPr lang="en-US"/>
        </a:p>
      </dgm:t>
    </dgm:pt>
    <dgm:pt modelId="{24A149F9-A906-401C-A48B-79F650FED2C8}">
      <dgm:prSet/>
      <dgm:spPr/>
      <dgm:t>
        <a:bodyPr/>
        <a:lstStyle/>
        <a:p>
          <a:r>
            <a:rPr lang="en-US"/>
            <a:t>Embedding: Convert resumes to vectors</a:t>
          </a:r>
        </a:p>
      </dgm:t>
    </dgm:pt>
    <dgm:pt modelId="{B22D08DF-5259-43F2-8450-69A18FB25EEB}" type="parTrans" cxnId="{BDC38E12-DB44-48BD-9704-028BE36B61AB}">
      <dgm:prSet/>
      <dgm:spPr/>
      <dgm:t>
        <a:bodyPr/>
        <a:lstStyle/>
        <a:p>
          <a:endParaRPr lang="en-US"/>
        </a:p>
      </dgm:t>
    </dgm:pt>
    <dgm:pt modelId="{93663B67-C66A-4485-9B16-2DDA5DEA0884}" type="sibTrans" cxnId="{BDC38E12-DB44-48BD-9704-028BE36B61AB}">
      <dgm:prSet/>
      <dgm:spPr/>
      <dgm:t>
        <a:bodyPr/>
        <a:lstStyle/>
        <a:p>
          <a:endParaRPr lang="en-US"/>
        </a:p>
      </dgm:t>
    </dgm:pt>
    <dgm:pt modelId="{96FDF2CC-5777-42EB-A56F-3F7060E9F191}">
      <dgm:prSet/>
      <dgm:spPr/>
      <dgm:t>
        <a:bodyPr/>
        <a:lstStyle/>
        <a:p>
          <a:r>
            <a:rPr lang="en-US"/>
            <a:t>Retrieval: Use FAISS to find top 5 matches</a:t>
          </a:r>
        </a:p>
      </dgm:t>
    </dgm:pt>
    <dgm:pt modelId="{E61AE273-CF5D-450F-8DB3-AE76F239E4EC}" type="parTrans" cxnId="{ED7C7B4F-C296-4C55-B110-7D52A8A17F92}">
      <dgm:prSet/>
      <dgm:spPr/>
      <dgm:t>
        <a:bodyPr/>
        <a:lstStyle/>
        <a:p>
          <a:endParaRPr lang="en-US"/>
        </a:p>
      </dgm:t>
    </dgm:pt>
    <dgm:pt modelId="{67529C93-E9BB-4AEF-B3EC-AB14FF360326}" type="sibTrans" cxnId="{ED7C7B4F-C296-4C55-B110-7D52A8A17F92}">
      <dgm:prSet/>
      <dgm:spPr/>
      <dgm:t>
        <a:bodyPr/>
        <a:lstStyle/>
        <a:p>
          <a:endParaRPr lang="en-US"/>
        </a:p>
      </dgm:t>
    </dgm:pt>
    <dgm:pt modelId="{282A2719-3295-4101-BBF3-EF2ACC15FE0E}">
      <dgm:prSet/>
      <dgm:spPr/>
      <dgm:t>
        <a:bodyPr/>
        <a:lstStyle/>
        <a:p>
          <a:r>
            <a:rPr lang="en-US"/>
            <a:t>Analysis: Compare skills and summarize</a:t>
          </a:r>
        </a:p>
      </dgm:t>
    </dgm:pt>
    <dgm:pt modelId="{EF4438EE-DE63-49DB-B958-19C85F14B349}" type="parTrans" cxnId="{7284348A-B9D4-43CA-AEA1-0B5CBF5D5B35}">
      <dgm:prSet/>
      <dgm:spPr/>
      <dgm:t>
        <a:bodyPr/>
        <a:lstStyle/>
        <a:p>
          <a:endParaRPr lang="en-US"/>
        </a:p>
      </dgm:t>
    </dgm:pt>
    <dgm:pt modelId="{2722BE90-07E7-4157-8181-57AA37FFEC08}" type="sibTrans" cxnId="{7284348A-B9D4-43CA-AEA1-0B5CBF5D5B35}">
      <dgm:prSet/>
      <dgm:spPr/>
      <dgm:t>
        <a:bodyPr/>
        <a:lstStyle/>
        <a:p>
          <a:endParaRPr lang="en-US"/>
        </a:p>
      </dgm:t>
    </dgm:pt>
    <dgm:pt modelId="{6F7D225C-2F65-4AD7-B8AA-3457FE18873F}">
      <dgm:prSet/>
      <dgm:spPr/>
      <dgm:t>
        <a:bodyPr/>
        <a:lstStyle/>
        <a:p>
          <a:r>
            <a:rPr lang="en-US"/>
            <a:t>Generation: LLM writes AI feedback</a:t>
          </a:r>
        </a:p>
      </dgm:t>
    </dgm:pt>
    <dgm:pt modelId="{4F9E35AD-2CD7-43EC-B287-72EAF08B97EA}" type="parTrans" cxnId="{5FDAEFEB-8059-4909-95E1-F6F949D1A9B6}">
      <dgm:prSet/>
      <dgm:spPr/>
      <dgm:t>
        <a:bodyPr/>
        <a:lstStyle/>
        <a:p>
          <a:endParaRPr lang="en-US"/>
        </a:p>
      </dgm:t>
    </dgm:pt>
    <dgm:pt modelId="{B8DD1670-4A86-425A-86B1-04D5E3AF222B}" type="sibTrans" cxnId="{5FDAEFEB-8059-4909-95E1-F6F949D1A9B6}">
      <dgm:prSet/>
      <dgm:spPr/>
      <dgm:t>
        <a:bodyPr/>
        <a:lstStyle/>
        <a:p>
          <a:endParaRPr lang="en-US"/>
        </a:p>
      </dgm:t>
    </dgm:pt>
    <dgm:pt modelId="{E5E50D3B-23B4-47D3-A94D-A3BFE5BBFF3A}">
      <dgm:prSet/>
      <dgm:spPr/>
      <dgm:t>
        <a:bodyPr/>
        <a:lstStyle/>
        <a:p>
          <a:r>
            <a:rPr lang="en-US"/>
            <a:t>Output: Display results + export Excel</a:t>
          </a:r>
        </a:p>
      </dgm:t>
    </dgm:pt>
    <dgm:pt modelId="{5A06FBCA-601D-41A2-963D-2FF7B071F7F4}" type="parTrans" cxnId="{86B16696-8C4A-4A4D-A5AC-84250A66BF75}">
      <dgm:prSet/>
      <dgm:spPr/>
      <dgm:t>
        <a:bodyPr/>
        <a:lstStyle/>
        <a:p>
          <a:endParaRPr lang="en-US"/>
        </a:p>
      </dgm:t>
    </dgm:pt>
    <dgm:pt modelId="{70C22B8D-F13B-48C1-ACE5-7702ED2AACB4}" type="sibTrans" cxnId="{86B16696-8C4A-4A4D-A5AC-84250A66BF75}">
      <dgm:prSet/>
      <dgm:spPr/>
      <dgm:t>
        <a:bodyPr/>
        <a:lstStyle/>
        <a:p>
          <a:endParaRPr lang="en-US"/>
        </a:p>
      </dgm:t>
    </dgm:pt>
    <dgm:pt modelId="{8054D317-B01F-4E2E-BE8F-86A05DB9C7B4}" type="pres">
      <dgm:prSet presAssocID="{8AFA4E4D-713D-4351-B1B1-578622437A55}" presName="Name0" presStyleCnt="0">
        <dgm:presLayoutVars>
          <dgm:dir/>
          <dgm:resizeHandles val="exact"/>
        </dgm:presLayoutVars>
      </dgm:prSet>
      <dgm:spPr/>
    </dgm:pt>
    <dgm:pt modelId="{9386C3E5-D68D-48A0-AFC6-9FE375790E64}" type="pres">
      <dgm:prSet presAssocID="{03FD250E-AEB2-4C52-9796-EEABAF513B85}" presName="node" presStyleLbl="node1" presStyleIdx="0" presStyleCnt="6">
        <dgm:presLayoutVars>
          <dgm:bulletEnabled val="1"/>
        </dgm:presLayoutVars>
      </dgm:prSet>
      <dgm:spPr/>
    </dgm:pt>
    <dgm:pt modelId="{BBA82BDB-7B8F-43DC-8660-2460B7DF5542}" type="pres">
      <dgm:prSet presAssocID="{83CCD5F6-8543-411C-A705-43940EC7C9FD}" presName="sibTrans" presStyleLbl="sibTrans1D1" presStyleIdx="0" presStyleCnt="5"/>
      <dgm:spPr/>
    </dgm:pt>
    <dgm:pt modelId="{B795F5EE-23FC-446E-B810-268380B10978}" type="pres">
      <dgm:prSet presAssocID="{83CCD5F6-8543-411C-A705-43940EC7C9FD}" presName="connectorText" presStyleLbl="sibTrans1D1" presStyleIdx="0" presStyleCnt="5"/>
      <dgm:spPr/>
    </dgm:pt>
    <dgm:pt modelId="{EE74B501-4966-4FE3-BBA5-CFE29A1051C0}" type="pres">
      <dgm:prSet presAssocID="{24A149F9-A906-401C-A48B-79F650FED2C8}" presName="node" presStyleLbl="node1" presStyleIdx="1" presStyleCnt="6">
        <dgm:presLayoutVars>
          <dgm:bulletEnabled val="1"/>
        </dgm:presLayoutVars>
      </dgm:prSet>
      <dgm:spPr/>
    </dgm:pt>
    <dgm:pt modelId="{D57C6DA3-62DF-4E7E-A4B9-C138CC389122}" type="pres">
      <dgm:prSet presAssocID="{93663B67-C66A-4485-9B16-2DDA5DEA0884}" presName="sibTrans" presStyleLbl="sibTrans1D1" presStyleIdx="1" presStyleCnt="5"/>
      <dgm:spPr/>
    </dgm:pt>
    <dgm:pt modelId="{A32D2DB3-8729-4102-A0F5-E57F39AC5C2D}" type="pres">
      <dgm:prSet presAssocID="{93663B67-C66A-4485-9B16-2DDA5DEA0884}" presName="connectorText" presStyleLbl="sibTrans1D1" presStyleIdx="1" presStyleCnt="5"/>
      <dgm:spPr/>
    </dgm:pt>
    <dgm:pt modelId="{48ED1335-19FF-40E8-B9A0-DAD0A874E282}" type="pres">
      <dgm:prSet presAssocID="{96FDF2CC-5777-42EB-A56F-3F7060E9F191}" presName="node" presStyleLbl="node1" presStyleIdx="2" presStyleCnt="6">
        <dgm:presLayoutVars>
          <dgm:bulletEnabled val="1"/>
        </dgm:presLayoutVars>
      </dgm:prSet>
      <dgm:spPr/>
    </dgm:pt>
    <dgm:pt modelId="{DEEFF3E1-8C06-4C04-A14B-EAE627CF69F3}" type="pres">
      <dgm:prSet presAssocID="{67529C93-E9BB-4AEF-B3EC-AB14FF360326}" presName="sibTrans" presStyleLbl="sibTrans1D1" presStyleIdx="2" presStyleCnt="5"/>
      <dgm:spPr/>
    </dgm:pt>
    <dgm:pt modelId="{BEBED04C-9A71-4C31-97CB-5215CFDDD218}" type="pres">
      <dgm:prSet presAssocID="{67529C93-E9BB-4AEF-B3EC-AB14FF360326}" presName="connectorText" presStyleLbl="sibTrans1D1" presStyleIdx="2" presStyleCnt="5"/>
      <dgm:spPr/>
    </dgm:pt>
    <dgm:pt modelId="{AFFE6707-1D7B-4F98-9FB6-B66985F7854E}" type="pres">
      <dgm:prSet presAssocID="{282A2719-3295-4101-BBF3-EF2ACC15FE0E}" presName="node" presStyleLbl="node1" presStyleIdx="3" presStyleCnt="6">
        <dgm:presLayoutVars>
          <dgm:bulletEnabled val="1"/>
        </dgm:presLayoutVars>
      </dgm:prSet>
      <dgm:spPr/>
    </dgm:pt>
    <dgm:pt modelId="{70220EAC-C85A-49BE-8CEC-1466C52FD06F}" type="pres">
      <dgm:prSet presAssocID="{2722BE90-07E7-4157-8181-57AA37FFEC08}" presName="sibTrans" presStyleLbl="sibTrans1D1" presStyleIdx="3" presStyleCnt="5"/>
      <dgm:spPr/>
    </dgm:pt>
    <dgm:pt modelId="{3646810F-867E-4839-83CD-998299495650}" type="pres">
      <dgm:prSet presAssocID="{2722BE90-07E7-4157-8181-57AA37FFEC08}" presName="connectorText" presStyleLbl="sibTrans1D1" presStyleIdx="3" presStyleCnt="5"/>
      <dgm:spPr/>
    </dgm:pt>
    <dgm:pt modelId="{F2DFD942-D7F8-4361-843D-F631559F080D}" type="pres">
      <dgm:prSet presAssocID="{6F7D225C-2F65-4AD7-B8AA-3457FE18873F}" presName="node" presStyleLbl="node1" presStyleIdx="4" presStyleCnt="6">
        <dgm:presLayoutVars>
          <dgm:bulletEnabled val="1"/>
        </dgm:presLayoutVars>
      </dgm:prSet>
      <dgm:spPr/>
    </dgm:pt>
    <dgm:pt modelId="{7C20DB1E-C212-49E1-AEC3-D928903955BF}" type="pres">
      <dgm:prSet presAssocID="{B8DD1670-4A86-425A-86B1-04D5E3AF222B}" presName="sibTrans" presStyleLbl="sibTrans1D1" presStyleIdx="4" presStyleCnt="5"/>
      <dgm:spPr/>
    </dgm:pt>
    <dgm:pt modelId="{13C7E81A-2F37-4A54-AC94-B5CA91E5B435}" type="pres">
      <dgm:prSet presAssocID="{B8DD1670-4A86-425A-86B1-04D5E3AF222B}" presName="connectorText" presStyleLbl="sibTrans1D1" presStyleIdx="4" presStyleCnt="5"/>
      <dgm:spPr/>
    </dgm:pt>
    <dgm:pt modelId="{84F72971-024D-4FF6-A330-373238206509}" type="pres">
      <dgm:prSet presAssocID="{E5E50D3B-23B4-47D3-A94D-A3BFE5BBFF3A}" presName="node" presStyleLbl="node1" presStyleIdx="5" presStyleCnt="6">
        <dgm:presLayoutVars>
          <dgm:bulletEnabled val="1"/>
        </dgm:presLayoutVars>
      </dgm:prSet>
      <dgm:spPr/>
    </dgm:pt>
  </dgm:ptLst>
  <dgm:cxnLst>
    <dgm:cxn modelId="{4A9B0F06-E998-4484-9FEB-B7AC431F0C03}" type="presOf" srcId="{83CCD5F6-8543-411C-A705-43940EC7C9FD}" destId="{BBA82BDB-7B8F-43DC-8660-2460B7DF5542}" srcOrd="0" destOrd="0" presId="urn:microsoft.com/office/officeart/2016/7/layout/RepeatingBendingProcessNew"/>
    <dgm:cxn modelId="{BDC38E12-DB44-48BD-9704-028BE36B61AB}" srcId="{8AFA4E4D-713D-4351-B1B1-578622437A55}" destId="{24A149F9-A906-401C-A48B-79F650FED2C8}" srcOrd="1" destOrd="0" parTransId="{B22D08DF-5259-43F2-8450-69A18FB25EEB}" sibTransId="{93663B67-C66A-4485-9B16-2DDA5DEA0884}"/>
    <dgm:cxn modelId="{FAECFB1C-A8AA-4E23-B910-02BA3215F86F}" type="presOf" srcId="{93663B67-C66A-4485-9B16-2DDA5DEA0884}" destId="{D57C6DA3-62DF-4E7E-A4B9-C138CC389122}" srcOrd="0" destOrd="0" presId="urn:microsoft.com/office/officeart/2016/7/layout/RepeatingBendingProcessNew"/>
    <dgm:cxn modelId="{EE2CC62A-8DB5-4539-A1E4-6F9B8F8EA08E}" type="presOf" srcId="{2722BE90-07E7-4157-8181-57AA37FFEC08}" destId="{3646810F-867E-4839-83CD-998299495650}" srcOrd="1" destOrd="0" presId="urn:microsoft.com/office/officeart/2016/7/layout/RepeatingBendingProcessNew"/>
    <dgm:cxn modelId="{ED7C7B4F-C296-4C55-B110-7D52A8A17F92}" srcId="{8AFA4E4D-713D-4351-B1B1-578622437A55}" destId="{96FDF2CC-5777-42EB-A56F-3F7060E9F191}" srcOrd="2" destOrd="0" parTransId="{E61AE273-CF5D-450F-8DB3-AE76F239E4EC}" sibTransId="{67529C93-E9BB-4AEF-B3EC-AB14FF360326}"/>
    <dgm:cxn modelId="{5BE6CF58-921E-4239-8ADD-55FF570DA3C7}" type="presOf" srcId="{282A2719-3295-4101-BBF3-EF2ACC15FE0E}" destId="{AFFE6707-1D7B-4F98-9FB6-B66985F7854E}" srcOrd="0" destOrd="0" presId="urn:microsoft.com/office/officeart/2016/7/layout/RepeatingBendingProcessNew"/>
    <dgm:cxn modelId="{69D9E279-DCF1-4876-8DA1-1F66E15ECBD9}" type="presOf" srcId="{03FD250E-AEB2-4C52-9796-EEABAF513B85}" destId="{9386C3E5-D68D-48A0-AFC6-9FE375790E64}" srcOrd="0" destOrd="0" presId="urn:microsoft.com/office/officeart/2016/7/layout/RepeatingBendingProcessNew"/>
    <dgm:cxn modelId="{0F4D437B-5677-497F-8879-801B9D77AB51}" type="presOf" srcId="{8AFA4E4D-713D-4351-B1B1-578622437A55}" destId="{8054D317-B01F-4E2E-BE8F-86A05DB9C7B4}" srcOrd="0" destOrd="0" presId="urn:microsoft.com/office/officeart/2016/7/layout/RepeatingBendingProcessNew"/>
    <dgm:cxn modelId="{7284348A-B9D4-43CA-AEA1-0B5CBF5D5B35}" srcId="{8AFA4E4D-713D-4351-B1B1-578622437A55}" destId="{282A2719-3295-4101-BBF3-EF2ACC15FE0E}" srcOrd="3" destOrd="0" parTransId="{EF4438EE-DE63-49DB-B958-19C85F14B349}" sibTransId="{2722BE90-07E7-4157-8181-57AA37FFEC08}"/>
    <dgm:cxn modelId="{C7533894-9214-4E9D-AB26-FA7FFF4B0A58}" type="presOf" srcId="{67529C93-E9BB-4AEF-B3EC-AB14FF360326}" destId="{BEBED04C-9A71-4C31-97CB-5215CFDDD218}" srcOrd="1" destOrd="0" presId="urn:microsoft.com/office/officeart/2016/7/layout/RepeatingBendingProcessNew"/>
    <dgm:cxn modelId="{86B16696-8C4A-4A4D-A5AC-84250A66BF75}" srcId="{8AFA4E4D-713D-4351-B1B1-578622437A55}" destId="{E5E50D3B-23B4-47D3-A94D-A3BFE5BBFF3A}" srcOrd="5" destOrd="0" parTransId="{5A06FBCA-601D-41A2-963D-2FF7B071F7F4}" sibTransId="{70C22B8D-F13B-48C1-ACE5-7702ED2AACB4}"/>
    <dgm:cxn modelId="{026BDC98-5AD0-40A7-A50A-AA1D180364DF}" type="presOf" srcId="{E5E50D3B-23B4-47D3-A94D-A3BFE5BBFF3A}" destId="{84F72971-024D-4FF6-A330-373238206509}" srcOrd="0" destOrd="0" presId="urn:microsoft.com/office/officeart/2016/7/layout/RepeatingBendingProcessNew"/>
    <dgm:cxn modelId="{AA2B7199-53A9-42F3-BBB3-D00B63527CDD}" type="presOf" srcId="{6F7D225C-2F65-4AD7-B8AA-3457FE18873F}" destId="{F2DFD942-D7F8-4361-843D-F631559F080D}" srcOrd="0" destOrd="0" presId="urn:microsoft.com/office/officeart/2016/7/layout/RepeatingBendingProcessNew"/>
    <dgm:cxn modelId="{410BB2A9-B140-4892-A6D6-7021DC07CE41}" type="presOf" srcId="{24A149F9-A906-401C-A48B-79F650FED2C8}" destId="{EE74B501-4966-4FE3-BBA5-CFE29A1051C0}" srcOrd="0" destOrd="0" presId="urn:microsoft.com/office/officeart/2016/7/layout/RepeatingBendingProcessNew"/>
    <dgm:cxn modelId="{40F80FAA-27D8-4E6F-B339-F11C237D936B}" type="presOf" srcId="{B8DD1670-4A86-425A-86B1-04D5E3AF222B}" destId="{7C20DB1E-C212-49E1-AEC3-D928903955BF}" srcOrd="0" destOrd="0" presId="urn:microsoft.com/office/officeart/2016/7/layout/RepeatingBendingProcessNew"/>
    <dgm:cxn modelId="{73F197AC-E330-4FF8-9BB9-5C25CB4E13BC}" srcId="{8AFA4E4D-713D-4351-B1B1-578622437A55}" destId="{03FD250E-AEB2-4C52-9796-EEABAF513B85}" srcOrd="0" destOrd="0" parTransId="{074FF150-4B47-460F-8A60-8CE1E7A9750A}" sibTransId="{83CCD5F6-8543-411C-A705-43940EC7C9FD}"/>
    <dgm:cxn modelId="{AB53C9AF-D46D-410A-9050-53B1E21196B0}" type="presOf" srcId="{67529C93-E9BB-4AEF-B3EC-AB14FF360326}" destId="{DEEFF3E1-8C06-4C04-A14B-EAE627CF69F3}" srcOrd="0" destOrd="0" presId="urn:microsoft.com/office/officeart/2016/7/layout/RepeatingBendingProcessNew"/>
    <dgm:cxn modelId="{DFFD9CBF-37AB-4DE4-99B2-E0B8D61CE506}" type="presOf" srcId="{B8DD1670-4A86-425A-86B1-04D5E3AF222B}" destId="{13C7E81A-2F37-4A54-AC94-B5CA91E5B435}" srcOrd="1" destOrd="0" presId="urn:microsoft.com/office/officeart/2016/7/layout/RepeatingBendingProcessNew"/>
    <dgm:cxn modelId="{688D74CC-696B-4244-BCED-C813DF4DD35C}" type="presOf" srcId="{93663B67-C66A-4485-9B16-2DDA5DEA0884}" destId="{A32D2DB3-8729-4102-A0F5-E57F39AC5C2D}" srcOrd="1" destOrd="0" presId="urn:microsoft.com/office/officeart/2016/7/layout/RepeatingBendingProcessNew"/>
    <dgm:cxn modelId="{06671CD2-CAA7-408F-B60D-771C369C1E0D}" type="presOf" srcId="{83CCD5F6-8543-411C-A705-43940EC7C9FD}" destId="{B795F5EE-23FC-446E-B810-268380B10978}" srcOrd="1" destOrd="0" presId="urn:microsoft.com/office/officeart/2016/7/layout/RepeatingBendingProcessNew"/>
    <dgm:cxn modelId="{300B31D6-6490-4006-9666-E0A5918B0CD6}" type="presOf" srcId="{2722BE90-07E7-4157-8181-57AA37FFEC08}" destId="{70220EAC-C85A-49BE-8CEC-1466C52FD06F}" srcOrd="0" destOrd="0" presId="urn:microsoft.com/office/officeart/2016/7/layout/RepeatingBendingProcessNew"/>
    <dgm:cxn modelId="{249262D6-B147-4CA9-9344-190BB65727D1}" type="presOf" srcId="{96FDF2CC-5777-42EB-A56F-3F7060E9F191}" destId="{48ED1335-19FF-40E8-B9A0-DAD0A874E282}" srcOrd="0" destOrd="0" presId="urn:microsoft.com/office/officeart/2016/7/layout/RepeatingBendingProcessNew"/>
    <dgm:cxn modelId="{5FDAEFEB-8059-4909-95E1-F6F949D1A9B6}" srcId="{8AFA4E4D-713D-4351-B1B1-578622437A55}" destId="{6F7D225C-2F65-4AD7-B8AA-3457FE18873F}" srcOrd="4" destOrd="0" parTransId="{4F9E35AD-2CD7-43EC-B287-72EAF08B97EA}" sibTransId="{B8DD1670-4A86-425A-86B1-04D5E3AF222B}"/>
    <dgm:cxn modelId="{8FC02623-1972-4623-B6CA-020424DAEE8A}" type="presParOf" srcId="{8054D317-B01F-4E2E-BE8F-86A05DB9C7B4}" destId="{9386C3E5-D68D-48A0-AFC6-9FE375790E64}" srcOrd="0" destOrd="0" presId="urn:microsoft.com/office/officeart/2016/7/layout/RepeatingBendingProcessNew"/>
    <dgm:cxn modelId="{59031F4E-3A9F-44CC-ABFE-91515D7AED7E}" type="presParOf" srcId="{8054D317-B01F-4E2E-BE8F-86A05DB9C7B4}" destId="{BBA82BDB-7B8F-43DC-8660-2460B7DF5542}" srcOrd="1" destOrd="0" presId="urn:microsoft.com/office/officeart/2016/7/layout/RepeatingBendingProcessNew"/>
    <dgm:cxn modelId="{BC204F21-E750-4826-B124-76BCD9054179}" type="presParOf" srcId="{BBA82BDB-7B8F-43DC-8660-2460B7DF5542}" destId="{B795F5EE-23FC-446E-B810-268380B10978}" srcOrd="0" destOrd="0" presId="urn:microsoft.com/office/officeart/2016/7/layout/RepeatingBendingProcessNew"/>
    <dgm:cxn modelId="{76F41496-BFD3-4D2E-B46E-9B1D3444B41D}" type="presParOf" srcId="{8054D317-B01F-4E2E-BE8F-86A05DB9C7B4}" destId="{EE74B501-4966-4FE3-BBA5-CFE29A1051C0}" srcOrd="2" destOrd="0" presId="urn:microsoft.com/office/officeart/2016/7/layout/RepeatingBendingProcessNew"/>
    <dgm:cxn modelId="{6D577406-D4A5-407C-8EC9-5A7843C60899}" type="presParOf" srcId="{8054D317-B01F-4E2E-BE8F-86A05DB9C7B4}" destId="{D57C6DA3-62DF-4E7E-A4B9-C138CC389122}" srcOrd="3" destOrd="0" presId="urn:microsoft.com/office/officeart/2016/7/layout/RepeatingBendingProcessNew"/>
    <dgm:cxn modelId="{7A9B2864-2B22-4C46-B553-B62A9611EDD7}" type="presParOf" srcId="{D57C6DA3-62DF-4E7E-A4B9-C138CC389122}" destId="{A32D2DB3-8729-4102-A0F5-E57F39AC5C2D}" srcOrd="0" destOrd="0" presId="urn:microsoft.com/office/officeart/2016/7/layout/RepeatingBendingProcessNew"/>
    <dgm:cxn modelId="{0897E013-D7D7-4FD6-84C8-4E1182E32991}" type="presParOf" srcId="{8054D317-B01F-4E2E-BE8F-86A05DB9C7B4}" destId="{48ED1335-19FF-40E8-B9A0-DAD0A874E282}" srcOrd="4" destOrd="0" presId="urn:microsoft.com/office/officeart/2016/7/layout/RepeatingBendingProcessNew"/>
    <dgm:cxn modelId="{804144A8-68B9-46B1-8F5E-329B0A61BA11}" type="presParOf" srcId="{8054D317-B01F-4E2E-BE8F-86A05DB9C7B4}" destId="{DEEFF3E1-8C06-4C04-A14B-EAE627CF69F3}" srcOrd="5" destOrd="0" presId="urn:microsoft.com/office/officeart/2016/7/layout/RepeatingBendingProcessNew"/>
    <dgm:cxn modelId="{05723BFB-8247-41BD-BB39-1F0DBA16FFBA}" type="presParOf" srcId="{DEEFF3E1-8C06-4C04-A14B-EAE627CF69F3}" destId="{BEBED04C-9A71-4C31-97CB-5215CFDDD218}" srcOrd="0" destOrd="0" presId="urn:microsoft.com/office/officeart/2016/7/layout/RepeatingBendingProcessNew"/>
    <dgm:cxn modelId="{CAC970C9-8339-469A-BF94-AEDD47A59117}" type="presParOf" srcId="{8054D317-B01F-4E2E-BE8F-86A05DB9C7B4}" destId="{AFFE6707-1D7B-4F98-9FB6-B66985F7854E}" srcOrd="6" destOrd="0" presId="urn:microsoft.com/office/officeart/2016/7/layout/RepeatingBendingProcessNew"/>
    <dgm:cxn modelId="{8FF98254-265C-4710-ABBA-5FBDC964984D}" type="presParOf" srcId="{8054D317-B01F-4E2E-BE8F-86A05DB9C7B4}" destId="{70220EAC-C85A-49BE-8CEC-1466C52FD06F}" srcOrd="7" destOrd="0" presId="urn:microsoft.com/office/officeart/2016/7/layout/RepeatingBendingProcessNew"/>
    <dgm:cxn modelId="{FF74C93F-BEC4-44DF-A220-2D7A3936D57A}" type="presParOf" srcId="{70220EAC-C85A-49BE-8CEC-1466C52FD06F}" destId="{3646810F-867E-4839-83CD-998299495650}" srcOrd="0" destOrd="0" presId="urn:microsoft.com/office/officeart/2016/7/layout/RepeatingBendingProcessNew"/>
    <dgm:cxn modelId="{67D1BA54-EC98-4979-BB71-790169613713}" type="presParOf" srcId="{8054D317-B01F-4E2E-BE8F-86A05DB9C7B4}" destId="{F2DFD942-D7F8-4361-843D-F631559F080D}" srcOrd="8" destOrd="0" presId="urn:microsoft.com/office/officeart/2016/7/layout/RepeatingBendingProcessNew"/>
    <dgm:cxn modelId="{2D088BC1-AD20-4ABF-8ED3-9B68ED893785}" type="presParOf" srcId="{8054D317-B01F-4E2E-BE8F-86A05DB9C7B4}" destId="{7C20DB1E-C212-49E1-AEC3-D928903955BF}" srcOrd="9" destOrd="0" presId="urn:microsoft.com/office/officeart/2016/7/layout/RepeatingBendingProcessNew"/>
    <dgm:cxn modelId="{0FD036FF-40E6-4E4E-88CE-E553DD172ABD}" type="presParOf" srcId="{7C20DB1E-C212-49E1-AEC3-D928903955BF}" destId="{13C7E81A-2F37-4A54-AC94-B5CA91E5B435}" srcOrd="0" destOrd="0" presId="urn:microsoft.com/office/officeart/2016/7/layout/RepeatingBendingProcessNew"/>
    <dgm:cxn modelId="{591B7ED8-AA1B-4A57-81EE-B2AFF4BAC015}" type="presParOf" srcId="{8054D317-B01F-4E2E-BE8F-86A05DB9C7B4}" destId="{84F72971-024D-4FF6-A330-37323820650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ptos" panose="020B0004020202020204" pitchFamily="34" charset="0"/>
              <a:cs typeface="Times New Roman" panose="02020603050405020304" pitchFamily="18" charset="0"/>
            </a:rPr>
            <a:t>Retrieval Metrics: </a:t>
          </a:r>
          <a:r>
            <a:rPr lang="en-US" dirty="0">
              <a:latin typeface="Aptos" panose="020B0004020202020204" pitchFamily="34" charset="0"/>
              <a:cs typeface="Times New Roman" panose="02020603050405020304" pitchFamily="18" charset="0"/>
            </a:rPr>
            <a:t>Cosine similarity, Top-K ranking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>
            <a:latin typeface="Aptos" panose="020B0004020202020204" pitchFamily="34" charset="0"/>
          </a:endParaRPr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ptos" panose="020B0004020202020204" pitchFamily="34" charset="0"/>
              <a:cs typeface="Times New Roman" panose="02020603050405020304" pitchFamily="18" charset="0"/>
            </a:rPr>
            <a:t>Generation Quality: </a:t>
          </a:r>
          <a:r>
            <a:rPr lang="en-US" dirty="0">
              <a:latin typeface="Aptos" panose="020B0004020202020204" pitchFamily="34" charset="0"/>
              <a:cs typeface="Times New Roman" panose="02020603050405020304" pitchFamily="18" charset="0"/>
            </a:rPr>
            <a:t>Coherence, relevance, overage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ptos" panose="020B0004020202020204" pitchFamily="34" charset="0"/>
              <a:cs typeface="Times New Roman" panose="02020603050405020304" pitchFamily="18" charset="0"/>
            </a:rPr>
            <a:t>User feedback, Output- ranked list with AI-generated candidate summary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FF4AC5-035E-440A-90BE-1A9FAE59056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7ABB395-FA9A-4AF0-907B-8B7B6AE863C1}">
      <dgm:prSet/>
      <dgm:spPr/>
      <dgm:t>
        <a:bodyPr/>
        <a:lstStyle/>
        <a:p>
          <a:r>
            <a:rPr lang="en-US"/>
            <a:t>Upload Resume Dataset</a:t>
          </a:r>
        </a:p>
      </dgm:t>
    </dgm:pt>
    <dgm:pt modelId="{B0DA50CC-A916-496B-AE2A-6963B2495AA6}" type="parTrans" cxnId="{5863455B-1D06-4BC3-80F9-0DBFCEB92DCC}">
      <dgm:prSet/>
      <dgm:spPr/>
      <dgm:t>
        <a:bodyPr/>
        <a:lstStyle/>
        <a:p>
          <a:endParaRPr lang="en-US"/>
        </a:p>
      </dgm:t>
    </dgm:pt>
    <dgm:pt modelId="{48BF3700-766C-4DE1-AAC5-D5C67ECC1B7D}" type="sibTrans" cxnId="{5863455B-1D06-4BC3-80F9-0DBFCEB92DC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CB725BE-2D6B-4087-B136-D1068A528A6B}">
      <dgm:prSet/>
      <dgm:spPr/>
      <dgm:t>
        <a:bodyPr/>
        <a:lstStyle/>
        <a:p>
          <a:r>
            <a:rPr lang="en-US"/>
            <a:t>Enter Job Description</a:t>
          </a:r>
        </a:p>
      </dgm:t>
    </dgm:pt>
    <dgm:pt modelId="{328E7153-246E-4AB3-961D-F36E0D27D51B}" type="parTrans" cxnId="{05A5B0B6-AF29-4FD9-A28A-85F70F6AE867}">
      <dgm:prSet/>
      <dgm:spPr/>
      <dgm:t>
        <a:bodyPr/>
        <a:lstStyle/>
        <a:p>
          <a:endParaRPr lang="en-US"/>
        </a:p>
      </dgm:t>
    </dgm:pt>
    <dgm:pt modelId="{A64FFF4B-2F7E-49E7-9972-6972485B71C3}" type="sibTrans" cxnId="{05A5B0B6-AF29-4FD9-A28A-85F70F6AE86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D0AD61-4154-4864-89D0-88F90FA32A9B}">
      <dgm:prSet/>
      <dgm:spPr/>
      <dgm:t>
        <a:bodyPr/>
        <a:lstStyle/>
        <a:p>
          <a:r>
            <a:rPr lang="en-US"/>
            <a:t>View Matching Results</a:t>
          </a:r>
        </a:p>
      </dgm:t>
    </dgm:pt>
    <dgm:pt modelId="{65A637DF-C710-45F3-A506-15A9D41DE7A4}" type="parTrans" cxnId="{432A02F1-C0A2-4704-90E1-2A288D871D35}">
      <dgm:prSet/>
      <dgm:spPr/>
      <dgm:t>
        <a:bodyPr/>
        <a:lstStyle/>
        <a:p>
          <a:endParaRPr lang="en-US"/>
        </a:p>
      </dgm:t>
    </dgm:pt>
    <dgm:pt modelId="{A5B7287F-0D6F-4D69-8BBB-A5503DAF9404}" type="sibTrans" cxnId="{432A02F1-C0A2-4704-90E1-2A288D871D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FF6519D-7057-4E03-9E4C-269333AFAD4D}">
      <dgm:prSet/>
      <dgm:spPr/>
      <dgm:t>
        <a:bodyPr/>
        <a:lstStyle/>
        <a:p>
          <a:r>
            <a:rPr lang="en-US"/>
            <a:t>Match %</a:t>
          </a:r>
        </a:p>
      </dgm:t>
    </dgm:pt>
    <dgm:pt modelId="{EF8EF87D-DDDD-4D9B-BC87-CCD78DA76C74}" type="parTrans" cxnId="{9FB6F163-CBD7-4008-A858-EAA917EA96CF}">
      <dgm:prSet/>
      <dgm:spPr/>
      <dgm:t>
        <a:bodyPr/>
        <a:lstStyle/>
        <a:p>
          <a:endParaRPr lang="en-US"/>
        </a:p>
      </dgm:t>
    </dgm:pt>
    <dgm:pt modelId="{4A6B9EE4-91E3-4F92-98D3-AD89064B9A8B}" type="sibTrans" cxnId="{9FB6F163-CBD7-4008-A858-EAA917EA96CF}">
      <dgm:prSet/>
      <dgm:spPr/>
      <dgm:t>
        <a:bodyPr/>
        <a:lstStyle/>
        <a:p>
          <a:endParaRPr lang="en-US"/>
        </a:p>
      </dgm:t>
    </dgm:pt>
    <dgm:pt modelId="{088DAF20-A769-4CAC-ADA0-36E51A5948BF}">
      <dgm:prSet/>
      <dgm:spPr/>
      <dgm:t>
        <a:bodyPr/>
        <a:lstStyle/>
        <a:p>
          <a:r>
            <a:rPr lang="en-US"/>
            <a:t>Matching/Missing Skills</a:t>
          </a:r>
        </a:p>
      </dgm:t>
    </dgm:pt>
    <dgm:pt modelId="{BAF44BB6-F77E-4036-B2C0-87BF2B477C21}" type="parTrans" cxnId="{B341523E-ADF5-4601-AA8C-872AFACB8E18}">
      <dgm:prSet/>
      <dgm:spPr/>
      <dgm:t>
        <a:bodyPr/>
        <a:lstStyle/>
        <a:p>
          <a:endParaRPr lang="en-US"/>
        </a:p>
      </dgm:t>
    </dgm:pt>
    <dgm:pt modelId="{DA306C8F-6AFD-44C5-9E5E-8B4D88CFFD21}" type="sibTrans" cxnId="{B341523E-ADF5-4601-AA8C-872AFACB8E18}">
      <dgm:prSet/>
      <dgm:spPr/>
      <dgm:t>
        <a:bodyPr/>
        <a:lstStyle/>
        <a:p>
          <a:endParaRPr lang="en-US"/>
        </a:p>
      </dgm:t>
    </dgm:pt>
    <dgm:pt modelId="{4AC3679E-15CA-4A1A-8BF4-C3C9D68721FD}">
      <dgm:prSet/>
      <dgm:spPr/>
      <dgm:t>
        <a:bodyPr/>
        <a:lstStyle/>
        <a:p>
          <a:r>
            <a:rPr lang="en-US"/>
            <a:t>AI Assessment</a:t>
          </a:r>
        </a:p>
      </dgm:t>
    </dgm:pt>
    <dgm:pt modelId="{408EA851-EA07-409E-96C7-AAC663660F49}" type="parTrans" cxnId="{715EC996-64C9-4253-89CD-A03CCB99FDEC}">
      <dgm:prSet/>
      <dgm:spPr/>
      <dgm:t>
        <a:bodyPr/>
        <a:lstStyle/>
        <a:p>
          <a:endParaRPr lang="en-US"/>
        </a:p>
      </dgm:t>
    </dgm:pt>
    <dgm:pt modelId="{E9A5ABE7-A87C-4415-8130-DD629918E4D8}" type="sibTrans" cxnId="{715EC996-64C9-4253-89CD-A03CCB99FDEC}">
      <dgm:prSet/>
      <dgm:spPr/>
      <dgm:t>
        <a:bodyPr/>
        <a:lstStyle/>
        <a:p>
          <a:endParaRPr lang="en-US"/>
        </a:p>
      </dgm:t>
    </dgm:pt>
    <dgm:pt modelId="{8E256D28-9C24-4A57-9596-4FF92EFD4B8F}">
      <dgm:prSet/>
      <dgm:spPr/>
      <dgm:t>
        <a:bodyPr/>
        <a:lstStyle/>
        <a:p>
          <a:r>
            <a:rPr lang="en-US"/>
            <a:t>Export Excel Report</a:t>
          </a:r>
        </a:p>
      </dgm:t>
    </dgm:pt>
    <dgm:pt modelId="{0CA1E587-1D20-491D-B242-5F345BDC74FE}" type="parTrans" cxnId="{AF473324-7D87-4856-8E43-E025B62C5B0A}">
      <dgm:prSet/>
      <dgm:spPr/>
      <dgm:t>
        <a:bodyPr/>
        <a:lstStyle/>
        <a:p>
          <a:endParaRPr lang="en-US"/>
        </a:p>
      </dgm:t>
    </dgm:pt>
    <dgm:pt modelId="{A3355DA4-FB0F-442E-83C1-DF6F6F80F377}" type="sibTrans" cxnId="{AF473324-7D87-4856-8E43-E025B62C5B0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3C2739E9-EF1F-4A26-B9B3-6E864D511F9E}" type="pres">
      <dgm:prSet presAssocID="{FDFF4AC5-035E-440A-90BE-1A9FAE590567}" presName="Name0" presStyleCnt="0">
        <dgm:presLayoutVars>
          <dgm:animLvl val="lvl"/>
          <dgm:resizeHandles val="exact"/>
        </dgm:presLayoutVars>
      </dgm:prSet>
      <dgm:spPr/>
    </dgm:pt>
    <dgm:pt modelId="{F5F9502B-E535-45D1-A744-E435D2366FE9}" type="pres">
      <dgm:prSet presAssocID="{E7ABB395-FA9A-4AF0-907B-8B7B6AE863C1}" presName="compositeNode" presStyleCnt="0">
        <dgm:presLayoutVars>
          <dgm:bulletEnabled val="1"/>
        </dgm:presLayoutVars>
      </dgm:prSet>
      <dgm:spPr/>
    </dgm:pt>
    <dgm:pt modelId="{137565CF-2739-4E49-8120-EE83E8365583}" type="pres">
      <dgm:prSet presAssocID="{E7ABB395-FA9A-4AF0-907B-8B7B6AE863C1}" presName="bgRect" presStyleLbl="alignNode1" presStyleIdx="0" presStyleCnt="4"/>
      <dgm:spPr/>
    </dgm:pt>
    <dgm:pt modelId="{AC2343BA-B123-4C4D-A094-FCF94D4B350C}" type="pres">
      <dgm:prSet presAssocID="{48BF3700-766C-4DE1-AAC5-D5C67ECC1B7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0328237-57F8-40B2-8B90-65DD305336B5}" type="pres">
      <dgm:prSet presAssocID="{E7ABB395-FA9A-4AF0-907B-8B7B6AE863C1}" presName="nodeRect" presStyleLbl="alignNode1" presStyleIdx="0" presStyleCnt="4">
        <dgm:presLayoutVars>
          <dgm:bulletEnabled val="1"/>
        </dgm:presLayoutVars>
      </dgm:prSet>
      <dgm:spPr/>
    </dgm:pt>
    <dgm:pt modelId="{2A401F04-1F8F-43D2-8BC8-F3B3A01BF79D}" type="pres">
      <dgm:prSet presAssocID="{48BF3700-766C-4DE1-AAC5-D5C67ECC1B7D}" presName="sibTrans" presStyleCnt="0"/>
      <dgm:spPr/>
    </dgm:pt>
    <dgm:pt modelId="{D07BA862-13E6-4771-9C24-2ED2780768B5}" type="pres">
      <dgm:prSet presAssocID="{1CB725BE-2D6B-4087-B136-D1068A528A6B}" presName="compositeNode" presStyleCnt="0">
        <dgm:presLayoutVars>
          <dgm:bulletEnabled val="1"/>
        </dgm:presLayoutVars>
      </dgm:prSet>
      <dgm:spPr/>
    </dgm:pt>
    <dgm:pt modelId="{F04A656A-B265-4F5B-AAF5-4290FEB96347}" type="pres">
      <dgm:prSet presAssocID="{1CB725BE-2D6B-4087-B136-D1068A528A6B}" presName="bgRect" presStyleLbl="alignNode1" presStyleIdx="1" presStyleCnt="4"/>
      <dgm:spPr/>
    </dgm:pt>
    <dgm:pt modelId="{5385AF3C-4889-433E-91F5-F37A26EAD7C1}" type="pres">
      <dgm:prSet presAssocID="{A64FFF4B-2F7E-49E7-9972-6972485B71C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A1B0CEA-BE88-4CE2-B545-B151E445D0F8}" type="pres">
      <dgm:prSet presAssocID="{1CB725BE-2D6B-4087-B136-D1068A528A6B}" presName="nodeRect" presStyleLbl="alignNode1" presStyleIdx="1" presStyleCnt="4">
        <dgm:presLayoutVars>
          <dgm:bulletEnabled val="1"/>
        </dgm:presLayoutVars>
      </dgm:prSet>
      <dgm:spPr/>
    </dgm:pt>
    <dgm:pt modelId="{0B3BB02A-5348-4E92-BD17-3657772D28C6}" type="pres">
      <dgm:prSet presAssocID="{A64FFF4B-2F7E-49E7-9972-6972485B71C3}" presName="sibTrans" presStyleCnt="0"/>
      <dgm:spPr/>
    </dgm:pt>
    <dgm:pt modelId="{52DA6101-1241-483C-BDD0-669838A72F32}" type="pres">
      <dgm:prSet presAssocID="{33D0AD61-4154-4864-89D0-88F90FA32A9B}" presName="compositeNode" presStyleCnt="0">
        <dgm:presLayoutVars>
          <dgm:bulletEnabled val="1"/>
        </dgm:presLayoutVars>
      </dgm:prSet>
      <dgm:spPr/>
    </dgm:pt>
    <dgm:pt modelId="{7E96794C-229B-458A-95E9-784E38DAB6D2}" type="pres">
      <dgm:prSet presAssocID="{33D0AD61-4154-4864-89D0-88F90FA32A9B}" presName="bgRect" presStyleLbl="alignNode1" presStyleIdx="2" presStyleCnt="4"/>
      <dgm:spPr/>
    </dgm:pt>
    <dgm:pt modelId="{EE1DF384-9572-4B08-9D02-D0AFE7FF88BC}" type="pres">
      <dgm:prSet presAssocID="{A5B7287F-0D6F-4D69-8BBB-A5503DAF940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60CF790-D7AF-48E3-8D86-FED2D179AD3F}" type="pres">
      <dgm:prSet presAssocID="{33D0AD61-4154-4864-89D0-88F90FA32A9B}" presName="nodeRect" presStyleLbl="alignNode1" presStyleIdx="2" presStyleCnt="4">
        <dgm:presLayoutVars>
          <dgm:bulletEnabled val="1"/>
        </dgm:presLayoutVars>
      </dgm:prSet>
      <dgm:spPr/>
    </dgm:pt>
    <dgm:pt modelId="{B82F4BEE-8478-452D-B26A-FBAE67BF34A6}" type="pres">
      <dgm:prSet presAssocID="{A5B7287F-0D6F-4D69-8BBB-A5503DAF9404}" presName="sibTrans" presStyleCnt="0"/>
      <dgm:spPr/>
    </dgm:pt>
    <dgm:pt modelId="{D2476899-31EA-4755-80F1-3EC508E77203}" type="pres">
      <dgm:prSet presAssocID="{8E256D28-9C24-4A57-9596-4FF92EFD4B8F}" presName="compositeNode" presStyleCnt="0">
        <dgm:presLayoutVars>
          <dgm:bulletEnabled val="1"/>
        </dgm:presLayoutVars>
      </dgm:prSet>
      <dgm:spPr/>
    </dgm:pt>
    <dgm:pt modelId="{EF6F00AE-A189-47D4-8CE9-84FD7DE2F7DF}" type="pres">
      <dgm:prSet presAssocID="{8E256D28-9C24-4A57-9596-4FF92EFD4B8F}" presName="bgRect" presStyleLbl="alignNode1" presStyleIdx="3" presStyleCnt="4"/>
      <dgm:spPr/>
    </dgm:pt>
    <dgm:pt modelId="{C0C60D8F-5863-47CF-A2BA-2A961C03FC40}" type="pres">
      <dgm:prSet presAssocID="{A3355DA4-FB0F-442E-83C1-DF6F6F80F37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09921BA0-3232-4FCA-9947-1DBEDC27DC52}" type="pres">
      <dgm:prSet presAssocID="{8E256D28-9C24-4A57-9596-4FF92EFD4B8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9C1E803-BF43-4623-AB06-40245CCDD638}" type="presOf" srcId="{A3355DA4-FB0F-442E-83C1-DF6F6F80F377}" destId="{C0C60D8F-5863-47CF-A2BA-2A961C03FC40}" srcOrd="0" destOrd="0" presId="urn:microsoft.com/office/officeart/2016/7/layout/LinearBlockProcessNumbered"/>
    <dgm:cxn modelId="{8C90FE0E-5017-45EF-B362-FDAAC981D747}" type="presOf" srcId="{33D0AD61-4154-4864-89D0-88F90FA32A9B}" destId="{7E96794C-229B-458A-95E9-784E38DAB6D2}" srcOrd="0" destOrd="0" presId="urn:microsoft.com/office/officeart/2016/7/layout/LinearBlockProcessNumbered"/>
    <dgm:cxn modelId="{75DC3722-9BA0-4BB1-BAFD-BDA2BCDDC791}" type="presOf" srcId="{088DAF20-A769-4CAC-ADA0-36E51A5948BF}" destId="{460CF790-D7AF-48E3-8D86-FED2D179AD3F}" srcOrd="0" destOrd="2" presId="urn:microsoft.com/office/officeart/2016/7/layout/LinearBlockProcessNumbered"/>
    <dgm:cxn modelId="{AF473324-7D87-4856-8E43-E025B62C5B0A}" srcId="{FDFF4AC5-035E-440A-90BE-1A9FAE590567}" destId="{8E256D28-9C24-4A57-9596-4FF92EFD4B8F}" srcOrd="3" destOrd="0" parTransId="{0CA1E587-1D20-491D-B242-5F345BDC74FE}" sibTransId="{A3355DA4-FB0F-442E-83C1-DF6F6F80F377}"/>
    <dgm:cxn modelId="{75F7552C-DF4F-44CF-8FEF-56D2A3433743}" type="presOf" srcId="{E7ABB395-FA9A-4AF0-907B-8B7B6AE863C1}" destId="{137565CF-2739-4E49-8120-EE83E8365583}" srcOrd="0" destOrd="0" presId="urn:microsoft.com/office/officeart/2016/7/layout/LinearBlockProcessNumbered"/>
    <dgm:cxn modelId="{B341523E-ADF5-4601-AA8C-872AFACB8E18}" srcId="{33D0AD61-4154-4864-89D0-88F90FA32A9B}" destId="{088DAF20-A769-4CAC-ADA0-36E51A5948BF}" srcOrd="1" destOrd="0" parTransId="{BAF44BB6-F77E-4036-B2C0-87BF2B477C21}" sibTransId="{DA306C8F-6AFD-44C5-9E5E-8B4D88CFFD21}"/>
    <dgm:cxn modelId="{5863455B-1D06-4BC3-80F9-0DBFCEB92DCC}" srcId="{FDFF4AC5-035E-440A-90BE-1A9FAE590567}" destId="{E7ABB395-FA9A-4AF0-907B-8B7B6AE863C1}" srcOrd="0" destOrd="0" parTransId="{B0DA50CC-A916-496B-AE2A-6963B2495AA6}" sibTransId="{48BF3700-766C-4DE1-AAC5-D5C67ECC1B7D}"/>
    <dgm:cxn modelId="{646E5A5E-4557-4D09-8C8A-BF5A714FAD06}" type="presOf" srcId="{4AC3679E-15CA-4A1A-8BF4-C3C9D68721FD}" destId="{460CF790-D7AF-48E3-8D86-FED2D179AD3F}" srcOrd="0" destOrd="3" presId="urn:microsoft.com/office/officeart/2016/7/layout/LinearBlockProcessNumbered"/>
    <dgm:cxn modelId="{F1601B60-5A99-41ED-BF57-AB6012B929C2}" type="presOf" srcId="{FDFF4AC5-035E-440A-90BE-1A9FAE590567}" destId="{3C2739E9-EF1F-4A26-B9B3-6E864D511F9E}" srcOrd="0" destOrd="0" presId="urn:microsoft.com/office/officeart/2016/7/layout/LinearBlockProcessNumbered"/>
    <dgm:cxn modelId="{9FB6F163-CBD7-4008-A858-EAA917EA96CF}" srcId="{33D0AD61-4154-4864-89D0-88F90FA32A9B}" destId="{2FF6519D-7057-4E03-9E4C-269333AFAD4D}" srcOrd="0" destOrd="0" parTransId="{EF8EF87D-DDDD-4D9B-BC87-CCD78DA76C74}" sibTransId="{4A6B9EE4-91E3-4F92-98D3-AD89064B9A8B}"/>
    <dgm:cxn modelId="{3BF8BB47-293A-47A1-B03A-34DCC0541AF6}" type="presOf" srcId="{33D0AD61-4154-4864-89D0-88F90FA32A9B}" destId="{460CF790-D7AF-48E3-8D86-FED2D179AD3F}" srcOrd="1" destOrd="0" presId="urn:microsoft.com/office/officeart/2016/7/layout/LinearBlockProcessNumbered"/>
    <dgm:cxn modelId="{A5BB0974-6FF1-4294-BC57-3D51AD15A31F}" type="presOf" srcId="{8E256D28-9C24-4A57-9596-4FF92EFD4B8F}" destId="{EF6F00AE-A189-47D4-8CE9-84FD7DE2F7DF}" srcOrd="0" destOrd="0" presId="urn:microsoft.com/office/officeart/2016/7/layout/LinearBlockProcessNumbered"/>
    <dgm:cxn modelId="{8246628C-A52E-4496-BB96-46D0B1FBC181}" type="presOf" srcId="{E7ABB395-FA9A-4AF0-907B-8B7B6AE863C1}" destId="{A0328237-57F8-40B2-8B90-65DD305336B5}" srcOrd="1" destOrd="0" presId="urn:microsoft.com/office/officeart/2016/7/layout/LinearBlockProcessNumbered"/>
    <dgm:cxn modelId="{B27C4096-D9F7-4C5D-931D-3CB239CB3EE7}" type="presOf" srcId="{8E256D28-9C24-4A57-9596-4FF92EFD4B8F}" destId="{09921BA0-3232-4FCA-9947-1DBEDC27DC52}" srcOrd="1" destOrd="0" presId="urn:microsoft.com/office/officeart/2016/7/layout/LinearBlockProcessNumbered"/>
    <dgm:cxn modelId="{715EC996-64C9-4253-89CD-A03CCB99FDEC}" srcId="{33D0AD61-4154-4864-89D0-88F90FA32A9B}" destId="{4AC3679E-15CA-4A1A-8BF4-C3C9D68721FD}" srcOrd="2" destOrd="0" parTransId="{408EA851-EA07-409E-96C7-AAC663660F49}" sibTransId="{E9A5ABE7-A87C-4415-8130-DD629918E4D8}"/>
    <dgm:cxn modelId="{22B6DA99-496C-44D8-8546-19272C20397A}" type="presOf" srcId="{A64FFF4B-2F7E-49E7-9972-6972485B71C3}" destId="{5385AF3C-4889-433E-91F5-F37A26EAD7C1}" srcOrd="0" destOrd="0" presId="urn:microsoft.com/office/officeart/2016/7/layout/LinearBlockProcessNumbered"/>
    <dgm:cxn modelId="{4CCA739C-B482-4EBC-9FF6-0C12C0BF6877}" type="presOf" srcId="{1CB725BE-2D6B-4087-B136-D1068A528A6B}" destId="{F04A656A-B265-4F5B-AAF5-4290FEB96347}" srcOrd="0" destOrd="0" presId="urn:microsoft.com/office/officeart/2016/7/layout/LinearBlockProcessNumbered"/>
    <dgm:cxn modelId="{FD32A2B6-9F48-4D9B-A68C-9DD1AA010932}" type="presOf" srcId="{48BF3700-766C-4DE1-AAC5-D5C67ECC1B7D}" destId="{AC2343BA-B123-4C4D-A094-FCF94D4B350C}" srcOrd="0" destOrd="0" presId="urn:microsoft.com/office/officeart/2016/7/layout/LinearBlockProcessNumbered"/>
    <dgm:cxn modelId="{05A5B0B6-AF29-4FD9-A28A-85F70F6AE867}" srcId="{FDFF4AC5-035E-440A-90BE-1A9FAE590567}" destId="{1CB725BE-2D6B-4087-B136-D1068A528A6B}" srcOrd="1" destOrd="0" parTransId="{328E7153-246E-4AB3-961D-F36E0D27D51B}" sibTransId="{A64FFF4B-2F7E-49E7-9972-6972485B71C3}"/>
    <dgm:cxn modelId="{27AF65D7-A0E3-4F1B-987A-BED153A6DAAF}" type="presOf" srcId="{1CB725BE-2D6B-4087-B136-D1068A528A6B}" destId="{3A1B0CEA-BE88-4CE2-B545-B151E445D0F8}" srcOrd="1" destOrd="0" presId="urn:microsoft.com/office/officeart/2016/7/layout/LinearBlockProcessNumbered"/>
    <dgm:cxn modelId="{56461BE3-47F3-4FA5-B285-C3217F509010}" type="presOf" srcId="{A5B7287F-0D6F-4D69-8BBB-A5503DAF9404}" destId="{EE1DF384-9572-4B08-9D02-D0AFE7FF88BC}" srcOrd="0" destOrd="0" presId="urn:microsoft.com/office/officeart/2016/7/layout/LinearBlockProcessNumbered"/>
    <dgm:cxn modelId="{52F1A9E7-6677-42A8-BAD8-A6B8487D1D06}" type="presOf" srcId="{2FF6519D-7057-4E03-9E4C-269333AFAD4D}" destId="{460CF790-D7AF-48E3-8D86-FED2D179AD3F}" srcOrd="0" destOrd="1" presId="urn:microsoft.com/office/officeart/2016/7/layout/LinearBlockProcessNumbered"/>
    <dgm:cxn modelId="{432A02F1-C0A2-4704-90E1-2A288D871D35}" srcId="{FDFF4AC5-035E-440A-90BE-1A9FAE590567}" destId="{33D0AD61-4154-4864-89D0-88F90FA32A9B}" srcOrd="2" destOrd="0" parTransId="{65A637DF-C710-45F3-A506-15A9D41DE7A4}" sibTransId="{A5B7287F-0D6F-4D69-8BBB-A5503DAF9404}"/>
    <dgm:cxn modelId="{721BF58A-CFF3-4C36-9660-5BB560A73A08}" type="presParOf" srcId="{3C2739E9-EF1F-4A26-B9B3-6E864D511F9E}" destId="{F5F9502B-E535-45D1-A744-E435D2366FE9}" srcOrd="0" destOrd="0" presId="urn:microsoft.com/office/officeart/2016/7/layout/LinearBlockProcessNumbered"/>
    <dgm:cxn modelId="{9CF856FD-7810-42F2-A383-124364D65FCD}" type="presParOf" srcId="{F5F9502B-E535-45D1-A744-E435D2366FE9}" destId="{137565CF-2739-4E49-8120-EE83E8365583}" srcOrd="0" destOrd="0" presId="urn:microsoft.com/office/officeart/2016/7/layout/LinearBlockProcessNumbered"/>
    <dgm:cxn modelId="{C8B48827-51C3-4333-B035-4E12C97A4A37}" type="presParOf" srcId="{F5F9502B-E535-45D1-A744-E435D2366FE9}" destId="{AC2343BA-B123-4C4D-A094-FCF94D4B350C}" srcOrd="1" destOrd="0" presId="urn:microsoft.com/office/officeart/2016/7/layout/LinearBlockProcessNumbered"/>
    <dgm:cxn modelId="{8BF7866C-431E-43CC-B36F-C166A4B5F603}" type="presParOf" srcId="{F5F9502B-E535-45D1-A744-E435D2366FE9}" destId="{A0328237-57F8-40B2-8B90-65DD305336B5}" srcOrd="2" destOrd="0" presId="urn:microsoft.com/office/officeart/2016/7/layout/LinearBlockProcessNumbered"/>
    <dgm:cxn modelId="{0CF98484-0D8C-4A63-839C-6863234F407C}" type="presParOf" srcId="{3C2739E9-EF1F-4A26-B9B3-6E864D511F9E}" destId="{2A401F04-1F8F-43D2-8BC8-F3B3A01BF79D}" srcOrd="1" destOrd="0" presId="urn:microsoft.com/office/officeart/2016/7/layout/LinearBlockProcessNumbered"/>
    <dgm:cxn modelId="{F26946B1-8B0C-40F0-A261-809AD6AB4BD7}" type="presParOf" srcId="{3C2739E9-EF1F-4A26-B9B3-6E864D511F9E}" destId="{D07BA862-13E6-4771-9C24-2ED2780768B5}" srcOrd="2" destOrd="0" presId="urn:microsoft.com/office/officeart/2016/7/layout/LinearBlockProcessNumbered"/>
    <dgm:cxn modelId="{7F1555BA-DEC2-4A05-9E34-28D3A26F5F0B}" type="presParOf" srcId="{D07BA862-13E6-4771-9C24-2ED2780768B5}" destId="{F04A656A-B265-4F5B-AAF5-4290FEB96347}" srcOrd="0" destOrd="0" presId="urn:microsoft.com/office/officeart/2016/7/layout/LinearBlockProcessNumbered"/>
    <dgm:cxn modelId="{8CD88F84-9E08-4B1A-A699-E0DD92C69084}" type="presParOf" srcId="{D07BA862-13E6-4771-9C24-2ED2780768B5}" destId="{5385AF3C-4889-433E-91F5-F37A26EAD7C1}" srcOrd="1" destOrd="0" presId="urn:microsoft.com/office/officeart/2016/7/layout/LinearBlockProcessNumbered"/>
    <dgm:cxn modelId="{64ADAD7A-A2DC-4E35-8307-EB5AAD2F68B8}" type="presParOf" srcId="{D07BA862-13E6-4771-9C24-2ED2780768B5}" destId="{3A1B0CEA-BE88-4CE2-B545-B151E445D0F8}" srcOrd="2" destOrd="0" presId="urn:microsoft.com/office/officeart/2016/7/layout/LinearBlockProcessNumbered"/>
    <dgm:cxn modelId="{5145D684-A97A-4460-B86A-FAE3F9DDF866}" type="presParOf" srcId="{3C2739E9-EF1F-4A26-B9B3-6E864D511F9E}" destId="{0B3BB02A-5348-4E92-BD17-3657772D28C6}" srcOrd="3" destOrd="0" presId="urn:microsoft.com/office/officeart/2016/7/layout/LinearBlockProcessNumbered"/>
    <dgm:cxn modelId="{36C0CE43-432A-4BB2-9939-B9D6E40F7B3D}" type="presParOf" srcId="{3C2739E9-EF1F-4A26-B9B3-6E864D511F9E}" destId="{52DA6101-1241-483C-BDD0-669838A72F32}" srcOrd="4" destOrd="0" presId="urn:microsoft.com/office/officeart/2016/7/layout/LinearBlockProcessNumbered"/>
    <dgm:cxn modelId="{74B516FF-D4DC-4FB6-9608-8862507F4D55}" type="presParOf" srcId="{52DA6101-1241-483C-BDD0-669838A72F32}" destId="{7E96794C-229B-458A-95E9-784E38DAB6D2}" srcOrd="0" destOrd="0" presId="urn:microsoft.com/office/officeart/2016/7/layout/LinearBlockProcessNumbered"/>
    <dgm:cxn modelId="{E63A4AF8-CDAA-47F8-8BAB-2F7E4150C8F6}" type="presParOf" srcId="{52DA6101-1241-483C-BDD0-669838A72F32}" destId="{EE1DF384-9572-4B08-9D02-D0AFE7FF88BC}" srcOrd="1" destOrd="0" presId="urn:microsoft.com/office/officeart/2016/7/layout/LinearBlockProcessNumbered"/>
    <dgm:cxn modelId="{B1C088D4-3103-44D3-8129-886CA2E556AA}" type="presParOf" srcId="{52DA6101-1241-483C-BDD0-669838A72F32}" destId="{460CF790-D7AF-48E3-8D86-FED2D179AD3F}" srcOrd="2" destOrd="0" presId="urn:microsoft.com/office/officeart/2016/7/layout/LinearBlockProcessNumbered"/>
    <dgm:cxn modelId="{1C6B6AB8-E4EB-4BCE-A124-58D2542960A3}" type="presParOf" srcId="{3C2739E9-EF1F-4A26-B9B3-6E864D511F9E}" destId="{B82F4BEE-8478-452D-B26A-FBAE67BF34A6}" srcOrd="5" destOrd="0" presId="urn:microsoft.com/office/officeart/2016/7/layout/LinearBlockProcessNumbered"/>
    <dgm:cxn modelId="{879FB1BF-5522-432D-94F7-09CDD1702AB1}" type="presParOf" srcId="{3C2739E9-EF1F-4A26-B9B3-6E864D511F9E}" destId="{D2476899-31EA-4755-80F1-3EC508E77203}" srcOrd="6" destOrd="0" presId="urn:microsoft.com/office/officeart/2016/7/layout/LinearBlockProcessNumbered"/>
    <dgm:cxn modelId="{8AD7CC90-FC49-41A8-A5C8-0FE1AF32D344}" type="presParOf" srcId="{D2476899-31EA-4755-80F1-3EC508E77203}" destId="{EF6F00AE-A189-47D4-8CE9-84FD7DE2F7DF}" srcOrd="0" destOrd="0" presId="urn:microsoft.com/office/officeart/2016/7/layout/LinearBlockProcessNumbered"/>
    <dgm:cxn modelId="{ABCE7316-2033-46B7-9B69-77D6776359A8}" type="presParOf" srcId="{D2476899-31EA-4755-80F1-3EC508E77203}" destId="{C0C60D8F-5863-47CF-A2BA-2A961C03FC40}" srcOrd="1" destOrd="0" presId="urn:microsoft.com/office/officeart/2016/7/layout/LinearBlockProcessNumbered"/>
    <dgm:cxn modelId="{A0053812-7E33-4294-A463-44AC9FA20F55}" type="presParOf" srcId="{D2476899-31EA-4755-80F1-3EC508E77203}" destId="{09921BA0-3232-4FCA-9947-1DBEDC27DC5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DF4248-C436-4899-9A5C-D9A8F16224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40CC18-2028-4704-A56E-1726FBCD4E58}">
      <dgm:prSet/>
      <dgm:spPr/>
      <dgm:t>
        <a:bodyPr/>
        <a:lstStyle/>
        <a:p>
          <a:r>
            <a:rPr lang="en-US"/>
            <a:t>End-to-end working RAG pipeline</a:t>
          </a:r>
        </a:p>
      </dgm:t>
    </dgm:pt>
    <dgm:pt modelId="{93703DBD-CBFD-4B22-96AF-4BE5D58D965D}" type="parTrans" cxnId="{D1100811-46EC-46AA-9B48-682B1B443E01}">
      <dgm:prSet/>
      <dgm:spPr/>
      <dgm:t>
        <a:bodyPr/>
        <a:lstStyle/>
        <a:p>
          <a:endParaRPr lang="en-US"/>
        </a:p>
      </dgm:t>
    </dgm:pt>
    <dgm:pt modelId="{BBB556FF-CF21-48DE-B882-46597AEE7EA9}" type="sibTrans" cxnId="{D1100811-46EC-46AA-9B48-682B1B443E01}">
      <dgm:prSet/>
      <dgm:spPr/>
      <dgm:t>
        <a:bodyPr/>
        <a:lstStyle/>
        <a:p>
          <a:endParaRPr lang="en-US"/>
        </a:p>
      </dgm:t>
    </dgm:pt>
    <dgm:pt modelId="{2E15CDBE-E77A-4C62-A7E4-A77D093D6ECA}">
      <dgm:prSet/>
      <dgm:spPr/>
      <dgm:t>
        <a:bodyPr/>
        <a:lstStyle/>
        <a:p>
          <a:r>
            <a:rPr lang="en-US"/>
            <a:t>Combines retrieval, skill comparison, and LLM generation</a:t>
          </a:r>
        </a:p>
      </dgm:t>
    </dgm:pt>
    <dgm:pt modelId="{59935562-DD34-44BE-A290-2C083AD4194D}" type="parTrans" cxnId="{E30DCB30-B8A7-43A1-8A2F-42A1B2BB598F}">
      <dgm:prSet/>
      <dgm:spPr/>
      <dgm:t>
        <a:bodyPr/>
        <a:lstStyle/>
        <a:p>
          <a:endParaRPr lang="en-US"/>
        </a:p>
      </dgm:t>
    </dgm:pt>
    <dgm:pt modelId="{B02ED770-5BED-4109-9C8F-65B3C783AEC8}" type="sibTrans" cxnId="{E30DCB30-B8A7-43A1-8A2F-42A1B2BB598F}">
      <dgm:prSet/>
      <dgm:spPr/>
      <dgm:t>
        <a:bodyPr/>
        <a:lstStyle/>
        <a:p>
          <a:endParaRPr lang="en-US"/>
        </a:p>
      </dgm:t>
    </dgm:pt>
    <dgm:pt modelId="{DEF48F4A-E300-4DEC-937C-01494EF2AAA0}">
      <dgm:prSet/>
      <dgm:spPr/>
      <dgm:t>
        <a:bodyPr/>
        <a:lstStyle/>
        <a:p>
          <a:r>
            <a:rPr lang="en-US"/>
            <a:t>Fully interactive via Gradio in Colab</a:t>
          </a:r>
        </a:p>
      </dgm:t>
    </dgm:pt>
    <dgm:pt modelId="{AAAD2027-0D4D-452F-AD7A-434AFD5EF26B}" type="parTrans" cxnId="{A1172FC6-6975-4E07-B205-96E1B1F0E77B}">
      <dgm:prSet/>
      <dgm:spPr/>
      <dgm:t>
        <a:bodyPr/>
        <a:lstStyle/>
        <a:p>
          <a:endParaRPr lang="en-US"/>
        </a:p>
      </dgm:t>
    </dgm:pt>
    <dgm:pt modelId="{C23B38B6-D51D-403A-B2C1-AFCF635246B5}" type="sibTrans" cxnId="{A1172FC6-6975-4E07-B205-96E1B1F0E77B}">
      <dgm:prSet/>
      <dgm:spPr/>
      <dgm:t>
        <a:bodyPr/>
        <a:lstStyle/>
        <a:p>
          <a:endParaRPr lang="en-US"/>
        </a:p>
      </dgm:t>
    </dgm:pt>
    <dgm:pt modelId="{DF10AA22-770B-4075-8A06-5CA2CD500117}">
      <dgm:prSet/>
      <dgm:spPr/>
      <dgm:t>
        <a:bodyPr/>
        <a:lstStyle/>
        <a:p>
          <a:r>
            <a:rPr lang="en-US"/>
            <a:t>Time-saving, scalable solution for HR teams</a:t>
          </a:r>
        </a:p>
      </dgm:t>
    </dgm:pt>
    <dgm:pt modelId="{B96C8D01-00E0-43C0-A1F8-268C5154D247}" type="parTrans" cxnId="{F2BDFF0B-CFD6-4779-ACDE-A7AD8BCB74FF}">
      <dgm:prSet/>
      <dgm:spPr/>
      <dgm:t>
        <a:bodyPr/>
        <a:lstStyle/>
        <a:p>
          <a:endParaRPr lang="en-US"/>
        </a:p>
      </dgm:t>
    </dgm:pt>
    <dgm:pt modelId="{54592FAB-FFCF-44D7-8783-BB194241502B}" type="sibTrans" cxnId="{F2BDFF0B-CFD6-4779-ACDE-A7AD8BCB74FF}">
      <dgm:prSet/>
      <dgm:spPr/>
      <dgm:t>
        <a:bodyPr/>
        <a:lstStyle/>
        <a:p>
          <a:endParaRPr lang="en-US"/>
        </a:p>
      </dgm:t>
    </dgm:pt>
    <dgm:pt modelId="{15474D13-CD17-424E-A5BD-ED8F8B38D2E1}" type="pres">
      <dgm:prSet presAssocID="{23DF4248-C436-4899-9A5C-D9A8F16224CA}" presName="Name0" presStyleCnt="0">
        <dgm:presLayoutVars>
          <dgm:dir/>
          <dgm:animLvl val="lvl"/>
          <dgm:resizeHandles val="exact"/>
        </dgm:presLayoutVars>
      </dgm:prSet>
      <dgm:spPr/>
    </dgm:pt>
    <dgm:pt modelId="{15DB453B-810B-43FC-87C7-B01724040D29}" type="pres">
      <dgm:prSet presAssocID="{9540CC18-2028-4704-A56E-1726FBCD4E58}" presName="linNode" presStyleCnt="0"/>
      <dgm:spPr/>
    </dgm:pt>
    <dgm:pt modelId="{862C8446-27A5-464A-87C4-48639A7A21A0}" type="pres">
      <dgm:prSet presAssocID="{9540CC18-2028-4704-A56E-1726FBCD4E5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686BAAD-8302-4D7E-B37C-B776062BFEF4}" type="pres">
      <dgm:prSet presAssocID="{BBB556FF-CF21-48DE-B882-46597AEE7EA9}" presName="sp" presStyleCnt="0"/>
      <dgm:spPr/>
    </dgm:pt>
    <dgm:pt modelId="{9CE92E6E-D496-4BC4-AE4E-83E03077F126}" type="pres">
      <dgm:prSet presAssocID="{2E15CDBE-E77A-4C62-A7E4-A77D093D6ECA}" presName="linNode" presStyleCnt="0"/>
      <dgm:spPr/>
    </dgm:pt>
    <dgm:pt modelId="{DDA5D7F4-A54A-42DB-9FEE-EEAF2BE8D886}" type="pres">
      <dgm:prSet presAssocID="{2E15CDBE-E77A-4C62-A7E4-A77D093D6EC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F81EC87-ABBC-484B-9B72-EDA0C29353BA}" type="pres">
      <dgm:prSet presAssocID="{B02ED770-5BED-4109-9C8F-65B3C783AEC8}" presName="sp" presStyleCnt="0"/>
      <dgm:spPr/>
    </dgm:pt>
    <dgm:pt modelId="{2BCBF34F-06B2-48CC-BC25-619CE2BA4DBA}" type="pres">
      <dgm:prSet presAssocID="{DEF48F4A-E300-4DEC-937C-01494EF2AAA0}" presName="linNode" presStyleCnt="0"/>
      <dgm:spPr/>
    </dgm:pt>
    <dgm:pt modelId="{55E435A0-67A1-4DD7-A213-DD7BEC17B84B}" type="pres">
      <dgm:prSet presAssocID="{DEF48F4A-E300-4DEC-937C-01494EF2AAA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C638A74-76E3-4521-A30A-399C3786A585}" type="pres">
      <dgm:prSet presAssocID="{C23B38B6-D51D-403A-B2C1-AFCF635246B5}" presName="sp" presStyleCnt="0"/>
      <dgm:spPr/>
    </dgm:pt>
    <dgm:pt modelId="{07A7782C-472F-40CD-A82F-41DCC4B3CFD0}" type="pres">
      <dgm:prSet presAssocID="{DF10AA22-770B-4075-8A06-5CA2CD500117}" presName="linNode" presStyleCnt="0"/>
      <dgm:spPr/>
    </dgm:pt>
    <dgm:pt modelId="{3E1F58AB-CFA2-45E7-B8EF-44E1CAFB0D63}" type="pres">
      <dgm:prSet presAssocID="{DF10AA22-770B-4075-8A06-5CA2CD50011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10BAF00-09AE-4BFA-AF67-E24844908615}" type="presOf" srcId="{DEF48F4A-E300-4DEC-937C-01494EF2AAA0}" destId="{55E435A0-67A1-4DD7-A213-DD7BEC17B84B}" srcOrd="0" destOrd="0" presId="urn:microsoft.com/office/officeart/2005/8/layout/vList5"/>
    <dgm:cxn modelId="{F2BDFF0B-CFD6-4779-ACDE-A7AD8BCB74FF}" srcId="{23DF4248-C436-4899-9A5C-D9A8F16224CA}" destId="{DF10AA22-770B-4075-8A06-5CA2CD500117}" srcOrd="3" destOrd="0" parTransId="{B96C8D01-00E0-43C0-A1F8-268C5154D247}" sibTransId="{54592FAB-FFCF-44D7-8783-BB194241502B}"/>
    <dgm:cxn modelId="{D1100811-46EC-46AA-9B48-682B1B443E01}" srcId="{23DF4248-C436-4899-9A5C-D9A8F16224CA}" destId="{9540CC18-2028-4704-A56E-1726FBCD4E58}" srcOrd="0" destOrd="0" parTransId="{93703DBD-CBFD-4B22-96AF-4BE5D58D965D}" sibTransId="{BBB556FF-CF21-48DE-B882-46597AEE7EA9}"/>
    <dgm:cxn modelId="{94761619-341B-43F7-8409-AE9E730B177B}" type="presOf" srcId="{23DF4248-C436-4899-9A5C-D9A8F16224CA}" destId="{15474D13-CD17-424E-A5BD-ED8F8B38D2E1}" srcOrd="0" destOrd="0" presId="urn:microsoft.com/office/officeart/2005/8/layout/vList5"/>
    <dgm:cxn modelId="{E30DCB30-B8A7-43A1-8A2F-42A1B2BB598F}" srcId="{23DF4248-C436-4899-9A5C-D9A8F16224CA}" destId="{2E15CDBE-E77A-4C62-A7E4-A77D093D6ECA}" srcOrd="1" destOrd="0" parTransId="{59935562-DD34-44BE-A290-2C083AD4194D}" sibTransId="{B02ED770-5BED-4109-9C8F-65B3C783AEC8}"/>
    <dgm:cxn modelId="{F6585771-4A01-4792-B0EA-40B3CE6A32EC}" type="presOf" srcId="{DF10AA22-770B-4075-8A06-5CA2CD500117}" destId="{3E1F58AB-CFA2-45E7-B8EF-44E1CAFB0D63}" srcOrd="0" destOrd="0" presId="urn:microsoft.com/office/officeart/2005/8/layout/vList5"/>
    <dgm:cxn modelId="{F3210D73-BC49-48DA-9321-808A7F364849}" type="presOf" srcId="{2E15CDBE-E77A-4C62-A7E4-A77D093D6ECA}" destId="{DDA5D7F4-A54A-42DB-9FEE-EEAF2BE8D886}" srcOrd="0" destOrd="0" presId="urn:microsoft.com/office/officeart/2005/8/layout/vList5"/>
    <dgm:cxn modelId="{A1172FC6-6975-4E07-B205-96E1B1F0E77B}" srcId="{23DF4248-C436-4899-9A5C-D9A8F16224CA}" destId="{DEF48F4A-E300-4DEC-937C-01494EF2AAA0}" srcOrd="2" destOrd="0" parTransId="{AAAD2027-0D4D-452F-AD7A-434AFD5EF26B}" sibTransId="{C23B38B6-D51D-403A-B2C1-AFCF635246B5}"/>
    <dgm:cxn modelId="{0C54D8D6-38CF-4800-B074-AE7709A209BD}" type="presOf" srcId="{9540CC18-2028-4704-A56E-1726FBCD4E58}" destId="{862C8446-27A5-464A-87C4-48639A7A21A0}" srcOrd="0" destOrd="0" presId="urn:microsoft.com/office/officeart/2005/8/layout/vList5"/>
    <dgm:cxn modelId="{42986C6F-F046-4E08-8DA3-5D16175366A0}" type="presParOf" srcId="{15474D13-CD17-424E-A5BD-ED8F8B38D2E1}" destId="{15DB453B-810B-43FC-87C7-B01724040D29}" srcOrd="0" destOrd="0" presId="urn:microsoft.com/office/officeart/2005/8/layout/vList5"/>
    <dgm:cxn modelId="{3C7A58B5-0157-463A-A1DB-9CD45019F4CA}" type="presParOf" srcId="{15DB453B-810B-43FC-87C7-B01724040D29}" destId="{862C8446-27A5-464A-87C4-48639A7A21A0}" srcOrd="0" destOrd="0" presId="urn:microsoft.com/office/officeart/2005/8/layout/vList5"/>
    <dgm:cxn modelId="{6C30F9B9-A4E4-4E6A-AAAA-70E831817364}" type="presParOf" srcId="{15474D13-CD17-424E-A5BD-ED8F8B38D2E1}" destId="{C686BAAD-8302-4D7E-B37C-B776062BFEF4}" srcOrd="1" destOrd="0" presId="urn:microsoft.com/office/officeart/2005/8/layout/vList5"/>
    <dgm:cxn modelId="{64815C7D-1E61-4725-A892-3EC82DC09544}" type="presParOf" srcId="{15474D13-CD17-424E-A5BD-ED8F8B38D2E1}" destId="{9CE92E6E-D496-4BC4-AE4E-83E03077F126}" srcOrd="2" destOrd="0" presId="urn:microsoft.com/office/officeart/2005/8/layout/vList5"/>
    <dgm:cxn modelId="{E96D6C6C-D9C0-4E93-89C1-0624C5D5DB2D}" type="presParOf" srcId="{9CE92E6E-D496-4BC4-AE4E-83E03077F126}" destId="{DDA5D7F4-A54A-42DB-9FEE-EEAF2BE8D886}" srcOrd="0" destOrd="0" presId="urn:microsoft.com/office/officeart/2005/8/layout/vList5"/>
    <dgm:cxn modelId="{AEEA6225-247E-4EEE-B80C-DD9D095A7BCF}" type="presParOf" srcId="{15474D13-CD17-424E-A5BD-ED8F8B38D2E1}" destId="{BF81EC87-ABBC-484B-9B72-EDA0C29353BA}" srcOrd="3" destOrd="0" presId="urn:microsoft.com/office/officeart/2005/8/layout/vList5"/>
    <dgm:cxn modelId="{9044B214-2C63-4C28-A6D1-9720F85685C6}" type="presParOf" srcId="{15474D13-CD17-424E-A5BD-ED8F8B38D2E1}" destId="{2BCBF34F-06B2-48CC-BC25-619CE2BA4DBA}" srcOrd="4" destOrd="0" presId="urn:microsoft.com/office/officeart/2005/8/layout/vList5"/>
    <dgm:cxn modelId="{BF16021D-B0AA-4E61-86D8-C0B1401312D2}" type="presParOf" srcId="{2BCBF34F-06B2-48CC-BC25-619CE2BA4DBA}" destId="{55E435A0-67A1-4DD7-A213-DD7BEC17B84B}" srcOrd="0" destOrd="0" presId="urn:microsoft.com/office/officeart/2005/8/layout/vList5"/>
    <dgm:cxn modelId="{17C809E7-5B2A-498E-A7B8-B1864A176B6C}" type="presParOf" srcId="{15474D13-CD17-424E-A5BD-ED8F8B38D2E1}" destId="{7C638A74-76E3-4521-A30A-399C3786A585}" srcOrd="5" destOrd="0" presId="urn:microsoft.com/office/officeart/2005/8/layout/vList5"/>
    <dgm:cxn modelId="{92841502-3F52-40B7-8434-F8932A1946B6}" type="presParOf" srcId="{15474D13-CD17-424E-A5BD-ED8F8B38D2E1}" destId="{07A7782C-472F-40CD-A82F-41DCC4B3CFD0}" srcOrd="6" destOrd="0" presId="urn:microsoft.com/office/officeart/2005/8/layout/vList5"/>
    <dgm:cxn modelId="{DC7BEC41-5AF1-4C0C-9144-BD2FB9EFC3AB}" type="presParOf" srcId="{07A7782C-472F-40CD-A82F-41DCC4B3CFD0}" destId="{3E1F58AB-CFA2-45E7-B8EF-44E1CAFB0D6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17555F-D370-45A1-B937-4BC911FF71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3FA895-9DA2-4BFB-8BC3-180F2DF1FC53}">
      <dgm:prSet/>
      <dgm:spPr/>
      <dgm:t>
        <a:bodyPr/>
        <a:lstStyle/>
        <a:p>
          <a:pPr>
            <a:defRPr cap="all"/>
          </a:pPr>
          <a:r>
            <a:rPr lang="en-US" b="1" dirty="0"/>
            <a:t>Contact info: </a:t>
          </a:r>
        </a:p>
        <a:p>
          <a:pPr>
            <a:defRPr cap="all"/>
          </a:pPr>
          <a:r>
            <a:rPr lang="en-US" dirty="0"/>
            <a:t>Pavan Kumar Sunkara, </a:t>
          </a:r>
        </a:p>
        <a:p>
          <a:pPr>
            <a:defRPr cap="all"/>
          </a:pPr>
          <a:r>
            <a:rPr lang="en-US" dirty="0"/>
            <a:t>Veda Prakash Chiliveru</a:t>
          </a:r>
        </a:p>
      </dgm:t>
    </dgm:pt>
    <dgm:pt modelId="{385FEAA5-BCAC-4B3A-B9BC-45F7B7AC68A7}" type="parTrans" cxnId="{9779B407-CB96-4017-8072-01CB125B1281}">
      <dgm:prSet/>
      <dgm:spPr/>
      <dgm:t>
        <a:bodyPr/>
        <a:lstStyle/>
        <a:p>
          <a:endParaRPr lang="en-US"/>
        </a:p>
      </dgm:t>
    </dgm:pt>
    <dgm:pt modelId="{15D02D90-90CE-43B6-A2E5-16D16D34AE59}" type="sibTrans" cxnId="{9779B407-CB96-4017-8072-01CB125B1281}">
      <dgm:prSet/>
      <dgm:spPr/>
      <dgm:t>
        <a:bodyPr/>
        <a:lstStyle/>
        <a:p>
          <a:endParaRPr lang="en-US"/>
        </a:p>
      </dgm:t>
    </dgm:pt>
    <dgm:pt modelId="{402EB080-46CF-459C-A17B-A42F3B2B1324}">
      <dgm:prSet/>
      <dgm:spPr/>
      <dgm:t>
        <a:bodyPr/>
        <a:lstStyle/>
        <a:p>
          <a:pPr>
            <a:defRPr cap="all"/>
          </a:pPr>
          <a:r>
            <a:rPr lang="en-US" dirty="0"/>
            <a:t>Mail ID:</a:t>
          </a:r>
        </a:p>
        <a:p>
          <a:pPr>
            <a:defRPr cap="all"/>
          </a:pPr>
          <a:r>
            <a:rPr lang="en-US" dirty="0"/>
            <a:t> </a:t>
          </a:r>
          <a:r>
            <a:rPr lang="en-US" dirty="0">
              <a:hlinkClick xmlns:r="http://schemas.openxmlformats.org/officeDocument/2006/relationships" r:id="rId1"/>
            </a:rPr>
            <a:t>psunk3@unh.Newhaven.edu</a:t>
          </a:r>
          <a:r>
            <a:rPr lang="en-US" dirty="0"/>
            <a:t>, </a:t>
          </a:r>
          <a:r>
            <a:rPr lang="en-US" dirty="0">
              <a:hlinkClick xmlns:r="http://schemas.openxmlformats.org/officeDocument/2006/relationships" r:id="rId2"/>
            </a:rPr>
            <a:t>vchil7@unh.newhaven.edu</a:t>
          </a:r>
          <a:endParaRPr lang="en-US" dirty="0"/>
        </a:p>
      </dgm:t>
    </dgm:pt>
    <dgm:pt modelId="{E769F6A6-537E-4C19-8454-A9EA8ACC723A}" type="parTrans" cxnId="{F8FC1142-4950-4255-9D8E-59D00747D7AC}">
      <dgm:prSet/>
      <dgm:spPr/>
      <dgm:t>
        <a:bodyPr/>
        <a:lstStyle/>
        <a:p>
          <a:endParaRPr lang="en-US"/>
        </a:p>
      </dgm:t>
    </dgm:pt>
    <dgm:pt modelId="{B8F3C8F2-131B-4008-9FE4-6BA096955D64}" type="sibTrans" cxnId="{F8FC1142-4950-4255-9D8E-59D00747D7AC}">
      <dgm:prSet/>
      <dgm:spPr/>
      <dgm:t>
        <a:bodyPr/>
        <a:lstStyle/>
        <a:p>
          <a:endParaRPr lang="en-US"/>
        </a:p>
      </dgm:t>
    </dgm:pt>
    <dgm:pt modelId="{0E156659-629C-446C-ABEE-D663CC653427}">
      <dgm:prSet/>
      <dgm:spPr/>
      <dgm:t>
        <a:bodyPr/>
        <a:lstStyle/>
        <a:p>
          <a:pPr>
            <a:defRPr cap="all"/>
          </a:pPr>
          <a:r>
            <a:rPr lang="en-US" dirty="0" err="1"/>
            <a:t>Github</a:t>
          </a:r>
          <a:r>
            <a:rPr lang="en-US" dirty="0"/>
            <a:t> repository:</a:t>
          </a:r>
        </a:p>
        <a:p>
          <a:pPr>
            <a:defRPr cap="all"/>
          </a:pPr>
          <a:r>
            <a:rPr lang="en-US">
              <a:hlinkClick xmlns:r="http://schemas.openxmlformats.org/officeDocument/2006/relationships" r:id="rId3"/>
            </a:rPr>
            <a:t>https://github.com/pavansunkara958/Automated-Resume-Screening-using-RAG</a:t>
          </a:r>
          <a:endParaRPr lang="en-US"/>
        </a:p>
        <a:p>
          <a:pPr>
            <a:defRPr cap="all"/>
          </a:pPr>
          <a:endParaRPr lang="en-US"/>
        </a:p>
      </dgm:t>
    </dgm:pt>
    <dgm:pt modelId="{533410B7-BCE1-4442-95E5-A538389151C6}" type="parTrans" cxnId="{50101F49-D022-4766-991F-2E6A8C1BA2E2}">
      <dgm:prSet/>
      <dgm:spPr/>
      <dgm:t>
        <a:bodyPr/>
        <a:lstStyle/>
        <a:p>
          <a:endParaRPr lang="en-US"/>
        </a:p>
      </dgm:t>
    </dgm:pt>
    <dgm:pt modelId="{321B4FD3-E476-49E4-B9EB-7A6A172A0492}" type="sibTrans" cxnId="{50101F49-D022-4766-991F-2E6A8C1BA2E2}">
      <dgm:prSet/>
      <dgm:spPr/>
      <dgm:t>
        <a:bodyPr/>
        <a:lstStyle/>
        <a:p>
          <a:endParaRPr lang="en-US"/>
        </a:p>
      </dgm:t>
    </dgm:pt>
    <dgm:pt modelId="{F5453F65-89BC-4B97-B42F-8724850EDE29}" type="pres">
      <dgm:prSet presAssocID="{E917555F-D370-45A1-B937-4BC911FF715A}" presName="root" presStyleCnt="0">
        <dgm:presLayoutVars>
          <dgm:dir/>
          <dgm:resizeHandles val="exact"/>
        </dgm:presLayoutVars>
      </dgm:prSet>
      <dgm:spPr/>
    </dgm:pt>
    <dgm:pt modelId="{D1501865-9753-404C-9D2B-D72D96BFD062}" type="pres">
      <dgm:prSet presAssocID="{5E3FA895-9DA2-4BFB-8BC3-180F2DF1FC53}" presName="compNode" presStyleCnt="0"/>
      <dgm:spPr/>
    </dgm:pt>
    <dgm:pt modelId="{8AA7BB49-D7F2-4A57-BE6E-A97597C80B3F}" type="pres">
      <dgm:prSet presAssocID="{5E3FA895-9DA2-4BFB-8BC3-180F2DF1FC53}" presName="iconBgRect" presStyleLbl="bgShp" presStyleIdx="0" presStyleCnt="3"/>
      <dgm:spPr/>
    </dgm:pt>
    <dgm:pt modelId="{284C5DE9-736F-4A42-96FE-13E4BF994498}" type="pres">
      <dgm:prSet presAssocID="{5E3FA895-9DA2-4BFB-8BC3-180F2DF1FC53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745C6E18-8294-425E-89C7-7AC5F1C90730}" type="pres">
      <dgm:prSet presAssocID="{5E3FA895-9DA2-4BFB-8BC3-180F2DF1FC53}" presName="spaceRect" presStyleCnt="0"/>
      <dgm:spPr/>
    </dgm:pt>
    <dgm:pt modelId="{F74E6898-60FB-4644-97F5-5A8A490EE72F}" type="pres">
      <dgm:prSet presAssocID="{5E3FA895-9DA2-4BFB-8BC3-180F2DF1FC53}" presName="textRect" presStyleLbl="revTx" presStyleIdx="0" presStyleCnt="3">
        <dgm:presLayoutVars>
          <dgm:chMax val="1"/>
          <dgm:chPref val="1"/>
        </dgm:presLayoutVars>
      </dgm:prSet>
      <dgm:spPr/>
    </dgm:pt>
    <dgm:pt modelId="{71FFD1A0-9FE1-4B88-BB92-133A24AB954A}" type="pres">
      <dgm:prSet presAssocID="{15D02D90-90CE-43B6-A2E5-16D16D34AE59}" presName="sibTrans" presStyleCnt="0"/>
      <dgm:spPr/>
    </dgm:pt>
    <dgm:pt modelId="{4C683046-3A21-4941-8821-CD69522EC766}" type="pres">
      <dgm:prSet presAssocID="{402EB080-46CF-459C-A17B-A42F3B2B1324}" presName="compNode" presStyleCnt="0"/>
      <dgm:spPr/>
    </dgm:pt>
    <dgm:pt modelId="{03861E48-50C1-42E8-9935-37FCEB092EA5}" type="pres">
      <dgm:prSet presAssocID="{402EB080-46CF-459C-A17B-A42F3B2B1324}" presName="iconBgRect" presStyleLbl="bgShp" presStyleIdx="1" presStyleCnt="3"/>
      <dgm:spPr/>
    </dgm:pt>
    <dgm:pt modelId="{5A6AD06B-12A9-4EF7-BA46-8E16B62A54A3}" type="pres">
      <dgm:prSet presAssocID="{402EB080-46CF-459C-A17B-A42F3B2B1324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2FC0686-7D42-4607-BA78-594222E3CBE3}" type="pres">
      <dgm:prSet presAssocID="{402EB080-46CF-459C-A17B-A42F3B2B1324}" presName="spaceRect" presStyleCnt="0"/>
      <dgm:spPr/>
    </dgm:pt>
    <dgm:pt modelId="{97CFC713-13ED-4D3C-BC1C-3C0B83E9E9D6}" type="pres">
      <dgm:prSet presAssocID="{402EB080-46CF-459C-A17B-A42F3B2B1324}" presName="textRect" presStyleLbl="revTx" presStyleIdx="1" presStyleCnt="3">
        <dgm:presLayoutVars>
          <dgm:chMax val="1"/>
          <dgm:chPref val="1"/>
        </dgm:presLayoutVars>
      </dgm:prSet>
      <dgm:spPr/>
    </dgm:pt>
    <dgm:pt modelId="{6B1F3A55-70FA-40A5-8F66-81C1E53CB313}" type="pres">
      <dgm:prSet presAssocID="{B8F3C8F2-131B-4008-9FE4-6BA096955D64}" presName="sibTrans" presStyleCnt="0"/>
      <dgm:spPr/>
    </dgm:pt>
    <dgm:pt modelId="{4383FF8A-E815-430B-842C-E41AE4990A05}" type="pres">
      <dgm:prSet presAssocID="{0E156659-629C-446C-ABEE-D663CC653427}" presName="compNode" presStyleCnt="0"/>
      <dgm:spPr/>
    </dgm:pt>
    <dgm:pt modelId="{51990770-7AD8-4476-896C-6F92A4FECE36}" type="pres">
      <dgm:prSet presAssocID="{0E156659-629C-446C-ABEE-D663CC653427}" presName="iconBgRect" presStyleLbl="bgShp" presStyleIdx="2" presStyleCnt="3"/>
      <dgm:spPr/>
    </dgm:pt>
    <dgm:pt modelId="{805E000C-4394-47A5-BE00-40E053137AEE}" type="pres">
      <dgm:prSet presAssocID="{0E156659-629C-446C-ABEE-D663CC653427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007B01D-7A51-4037-82CC-EC08642A6707}" type="pres">
      <dgm:prSet presAssocID="{0E156659-629C-446C-ABEE-D663CC653427}" presName="spaceRect" presStyleCnt="0"/>
      <dgm:spPr/>
    </dgm:pt>
    <dgm:pt modelId="{AC85DE77-D9EE-4A3B-9313-C60ED7CF893E}" type="pres">
      <dgm:prSet presAssocID="{0E156659-629C-446C-ABEE-D663CC6534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465501-AE6D-455F-BF10-EC44B7014368}" type="presOf" srcId="{402EB080-46CF-459C-A17B-A42F3B2B1324}" destId="{97CFC713-13ED-4D3C-BC1C-3C0B83E9E9D6}" srcOrd="0" destOrd="0" presId="urn:microsoft.com/office/officeart/2018/5/layout/IconCircleLabelList"/>
    <dgm:cxn modelId="{9779B407-CB96-4017-8072-01CB125B1281}" srcId="{E917555F-D370-45A1-B937-4BC911FF715A}" destId="{5E3FA895-9DA2-4BFB-8BC3-180F2DF1FC53}" srcOrd="0" destOrd="0" parTransId="{385FEAA5-BCAC-4B3A-B9BC-45F7B7AC68A7}" sibTransId="{15D02D90-90CE-43B6-A2E5-16D16D34AE59}"/>
    <dgm:cxn modelId="{40993D27-B0C1-4521-A33E-B6D100E458C8}" type="presOf" srcId="{E917555F-D370-45A1-B937-4BC911FF715A}" destId="{F5453F65-89BC-4B97-B42F-8724850EDE29}" srcOrd="0" destOrd="0" presId="urn:microsoft.com/office/officeart/2018/5/layout/IconCircleLabelList"/>
    <dgm:cxn modelId="{F8FC1142-4950-4255-9D8E-59D00747D7AC}" srcId="{E917555F-D370-45A1-B937-4BC911FF715A}" destId="{402EB080-46CF-459C-A17B-A42F3B2B1324}" srcOrd="1" destOrd="0" parTransId="{E769F6A6-537E-4C19-8454-A9EA8ACC723A}" sibTransId="{B8F3C8F2-131B-4008-9FE4-6BA096955D64}"/>
    <dgm:cxn modelId="{50101F49-D022-4766-991F-2E6A8C1BA2E2}" srcId="{E917555F-D370-45A1-B937-4BC911FF715A}" destId="{0E156659-629C-446C-ABEE-D663CC653427}" srcOrd="2" destOrd="0" parTransId="{533410B7-BCE1-4442-95E5-A538389151C6}" sibTransId="{321B4FD3-E476-49E4-B9EB-7A6A172A0492}"/>
    <dgm:cxn modelId="{03FA32C4-3807-4999-9E5B-F220083810BA}" type="presOf" srcId="{0E156659-629C-446C-ABEE-D663CC653427}" destId="{AC85DE77-D9EE-4A3B-9313-C60ED7CF893E}" srcOrd="0" destOrd="0" presId="urn:microsoft.com/office/officeart/2018/5/layout/IconCircleLabelList"/>
    <dgm:cxn modelId="{A6DBCCF2-BA88-417C-A45E-F41EEFCB1E4B}" type="presOf" srcId="{5E3FA895-9DA2-4BFB-8BC3-180F2DF1FC53}" destId="{F74E6898-60FB-4644-97F5-5A8A490EE72F}" srcOrd="0" destOrd="0" presId="urn:microsoft.com/office/officeart/2018/5/layout/IconCircleLabelList"/>
    <dgm:cxn modelId="{9A80D37E-F1FA-4906-9C38-812129ED7BC1}" type="presParOf" srcId="{F5453F65-89BC-4B97-B42F-8724850EDE29}" destId="{D1501865-9753-404C-9D2B-D72D96BFD062}" srcOrd="0" destOrd="0" presId="urn:microsoft.com/office/officeart/2018/5/layout/IconCircleLabelList"/>
    <dgm:cxn modelId="{C70429D9-8161-4A80-970A-56A08592466D}" type="presParOf" srcId="{D1501865-9753-404C-9D2B-D72D96BFD062}" destId="{8AA7BB49-D7F2-4A57-BE6E-A97597C80B3F}" srcOrd="0" destOrd="0" presId="urn:microsoft.com/office/officeart/2018/5/layout/IconCircleLabelList"/>
    <dgm:cxn modelId="{7A39E0FA-E13C-4653-9A5B-47F63C8A2AA7}" type="presParOf" srcId="{D1501865-9753-404C-9D2B-D72D96BFD062}" destId="{284C5DE9-736F-4A42-96FE-13E4BF994498}" srcOrd="1" destOrd="0" presId="urn:microsoft.com/office/officeart/2018/5/layout/IconCircleLabelList"/>
    <dgm:cxn modelId="{6AD851AC-C9E9-4B55-BD6B-AAA83F8E931A}" type="presParOf" srcId="{D1501865-9753-404C-9D2B-D72D96BFD062}" destId="{745C6E18-8294-425E-89C7-7AC5F1C90730}" srcOrd="2" destOrd="0" presId="urn:microsoft.com/office/officeart/2018/5/layout/IconCircleLabelList"/>
    <dgm:cxn modelId="{33467384-A89F-46E2-BF0B-4ED82568CFA8}" type="presParOf" srcId="{D1501865-9753-404C-9D2B-D72D96BFD062}" destId="{F74E6898-60FB-4644-97F5-5A8A490EE72F}" srcOrd="3" destOrd="0" presId="urn:microsoft.com/office/officeart/2018/5/layout/IconCircleLabelList"/>
    <dgm:cxn modelId="{9AA17C9B-C0C3-4BF0-84A7-E3EEC9DB4825}" type="presParOf" srcId="{F5453F65-89BC-4B97-B42F-8724850EDE29}" destId="{71FFD1A0-9FE1-4B88-BB92-133A24AB954A}" srcOrd="1" destOrd="0" presId="urn:microsoft.com/office/officeart/2018/5/layout/IconCircleLabelList"/>
    <dgm:cxn modelId="{3671FA89-3470-41E7-AE07-50195D986F73}" type="presParOf" srcId="{F5453F65-89BC-4B97-B42F-8724850EDE29}" destId="{4C683046-3A21-4941-8821-CD69522EC766}" srcOrd="2" destOrd="0" presId="urn:microsoft.com/office/officeart/2018/5/layout/IconCircleLabelList"/>
    <dgm:cxn modelId="{FA81C84B-50D5-4EFC-80EB-3F4D8B97D6F7}" type="presParOf" srcId="{4C683046-3A21-4941-8821-CD69522EC766}" destId="{03861E48-50C1-42E8-9935-37FCEB092EA5}" srcOrd="0" destOrd="0" presId="urn:microsoft.com/office/officeart/2018/5/layout/IconCircleLabelList"/>
    <dgm:cxn modelId="{9BB61ABD-8F08-4CCD-A4B7-6BCA56BCDCBB}" type="presParOf" srcId="{4C683046-3A21-4941-8821-CD69522EC766}" destId="{5A6AD06B-12A9-4EF7-BA46-8E16B62A54A3}" srcOrd="1" destOrd="0" presId="urn:microsoft.com/office/officeart/2018/5/layout/IconCircleLabelList"/>
    <dgm:cxn modelId="{50E814C6-35F7-44AE-9CCB-65F28694ABB0}" type="presParOf" srcId="{4C683046-3A21-4941-8821-CD69522EC766}" destId="{72FC0686-7D42-4607-BA78-594222E3CBE3}" srcOrd="2" destOrd="0" presId="urn:microsoft.com/office/officeart/2018/5/layout/IconCircleLabelList"/>
    <dgm:cxn modelId="{5F113F50-2A73-483D-8DF7-6D9E3B4DBDF8}" type="presParOf" srcId="{4C683046-3A21-4941-8821-CD69522EC766}" destId="{97CFC713-13ED-4D3C-BC1C-3C0B83E9E9D6}" srcOrd="3" destOrd="0" presId="urn:microsoft.com/office/officeart/2018/5/layout/IconCircleLabelList"/>
    <dgm:cxn modelId="{E433A857-986A-4B50-9B0F-F8DB42A12E87}" type="presParOf" srcId="{F5453F65-89BC-4B97-B42F-8724850EDE29}" destId="{6B1F3A55-70FA-40A5-8F66-81C1E53CB313}" srcOrd="3" destOrd="0" presId="urn:microsoft.com/office/officeart/2018/5/layout/IconCircleLabelList"/>
    <dgm:cxn modelId="{5588363C-0CBC-4445-8A70-15B707E6660E}" type="presParOf" srcId="{F5453F65-89BC-4B97-B42F-8724850EDE29}" destId="{4383FF8A-E815-430B-842C-E41AE4990A05}" srcOrd="4" destOrd="0" presId="urn:microsoft.com/office/officeart/2018/5/layout/IconCircleLabelList"/>
    <dgm:cxn modelId="{57A759FA-D63B-44E5-8BE1-A0BA68261956}" type="presParOf" srcId="{4383FF8A-E815-430B-842C-E41AE4990A05}" destId="{51990770-7AD8-4476-896C-6F92A4FECE36}" srcOrd="0" destOrd="0" presId="urn:microsoft.com/office/officeart/2018/5/layout/IconCircleLabelList"/>
    <dgm:cxn modelId="{D74B8A22-36A2-48F6-9350-B4FCD5A46883}" type="presParOf" srcId="{4383FF8A-E815-430B-842C-E41AE4990A05}" destId="{805E000C-4394-47A5-BE00-40E053137AEE}" srcOrd="1" destOrd="0" presId="urn:microsoft.com/office/officeart/2018/5/layout/IconCircleLabelList"/>
    <dgm:cxn modelId="{9CB8F248-63F4-472C-8B65-41A36A5F7BAB}" type="presParOf" srcId="{4383FF8A-E815-430B-842C-E41AE4990A05}" destId="{B007B01D-7A51-4037-82CC-EC08642A6707}" srcOrd="2" destOrd="0" presId="urn:microsoft.com/office/officeart/2018/5/layout/IconCircleLabelList"/>
    <dgm:cxn modelId="{22840161-5594-4219-B050-38569DD36B0B}" type="presParOf" srcId="{4383FF8A-E815-430B-842C-E41AE4990A05}" destId="{AC85DE77-D9EE-4A3B-9313-C60ED7CF89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E3C35-41F3-47D9-8124-C1B85BC387F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7BAE0-09D9-4500-A631-84E53AA7BD2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Topic:  </a:t>
          </a:r>
          <a:r>
            <a:rPr lang="en-IN" sz="1700" kern="1200"/>
            <a:t>Automated Resume Screening using Retrieval-Augmented Generation(RAG)</a:t>
          </a:r>
          <a:endParaRPr lang="en-US" sz="1700" kern="1200"/>
        </a:p>
      </dsp:txBody>
      <dsp:txXfrm>
        <a:off x="59990" y="2654049"/>
        <a:ext cx="3226223" cy="720000"/>
      </dsp:txXfrm>
    </dsp:sp>
    <dsp:sp modelId="{0DD334A7-95B7-436C-AE94-377FB3AD4C4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EF822-1510-4C46-9DF8-CEA1B296FCF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Domain:  </a:t>
          </a:r>
          <a:r>
            <a:rPr lang="en-IN" sz="1700" kern="1200"/>
            <a:t>Human Resources, Recruitment Automation</a:t>
          </a:r>
          <a:endParaRPr lang="en-US" sz="1700" kern="1200"/>
        </a:p>
      </dsp:txBody>
      <dsp:txXfrm>
        <a:off x="3850802" y="2654049"/>
        <a:ext cx="3226223" cy="720000"/>
      </dsp:txXfrm>
    </dsp:sp>
    <dsp:sp modelId="{946E4DB5-4E30-44BA-87B5-D1E64EB6F5E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844E5-2B33-48FA-8678-AA256638DDB8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Corpus:  </a:t>
          </a:r>
          <a:r>
            <a:rPr lang="en-IN" sz="1700" kern="1200"/>
            <a:t>Resume databases, job descriptions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CA260-0B04-4A46-8243-F8C416A98DB8}">
      <dsp:nvSpPr>
        <dsp:cNvPr id="0" name=""/>
        <dsp:cNvSpPr/>
      </dsp:nvSpPr>
      <dsp:spPr>
        <a:xfrm>
          <a:off x="3160067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9285" y="2092775"/>
        <a:ext cx="36265" cy="7253"/>
      </dsp:txXfrm>
    </dsp:sp>
    <dsp:sp modelId="{3530EF52-10DD-45FE-A34A-3DC4FDA6BEEF}">
      <dsp:nvSpPr>
        <dsp:cNvPr id="0" name=""/>
        <dsp:cNvSpPr/>
      </dsp:nvSpPr>
      <dsp:spPr>
        <a:xfrm>
          <a:off x="8377" y="1150355"/>
          <a:ext cx="3153489" cy="18920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Implement a RAG (Retrieval-Augmented Generation) system for automated resume screening.</a:t>
          </a:r>
          <a:endParaRPr lang="en-US" sz="2200" kern="1200" dirty="0"/>
        </a:p>
      </dsp:txBody>
      <dsp:txXfrm>
        <a:off x="8377" y="1150355"/>
        <a:ext cx="3153489" cy="1892093"/>
      </dsp:txXfrm>
    </dsp:sp>
    <dsp:sp modelId="{7F810118-7CDD-4DFD-86C2-880BB88DF926}">
      <dsp:nvSpPr>
        <dsp:cNvPr id="0" name=""/>
        <dsp:cNvSpPr/>
      </dsp:nvSpPr>
      <dsp:spPr>
        <a:xfrm>
          <a:off x="7038859" y="2050682"/>
          <a:ext cx="6947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470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68078" y="2092775"/>
        <a:ext cx="36265" cy="7253"/>
      </dsp:txXfrm>
    </dsp:sp>
    <dsp:sp modelId="{193B3EB0-AE16-4DA0-BA38-D478009F7644}">
      <dsp:nvSpPr>
        <dsp:cNvPr id="0" name=""/>
        <dsp:cNvSpPr/>
      </dsp:nvSpPr>
      <dsp:spPr>
        <a:xfrm>
          <a:off x="3887169" y="1150355"/>
          <a:ext cx="3153489" cy="189209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Evaluate open-source LLMs to generate feedback on candidate fit.</a:t>
          </a:r>
          <a:endParaRPr lang="en-US" sz="2200" kern="1200"/>
        </a:p>
      </dsp:txBody>
      <dsp:txXfrm>
        <a:off x="3887169" y="1150355"/>
        <a:ext cx="3153489" cy="1892093"/>
      </dsp:txXfrm>
    </dsp:sp>
    <dsp:sp modelId="{38A394DF-1398-447C-A626-07788B00F482}">
      <dsp:nvSpPr>
        <dsp:cNvPr id="0" name=""/>
        <dsp:cNvSpPr/>
      </dsp:nvSpPr>
      <dsp:spPr>
        <a:xfrm>
          <a:off x="7765961" y="1150355"/>
          <a:ext cx="3153489" cy="189209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24" tIns="162200" rIns="154524" bIns="1622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Assess performance using retrieval accuracy, generation quality, and response time.</a:t>
          </a:r>
          <a:endParaRPr lang="en-US" sz="2200" kern="1200"/>
        </a:p>
      </dsp:txBody>
      <dsp:txXfrm>
        <a:off x="7765961" y="1150355"/>
        <a:ext cx="3153489" cy="1892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945F0-B413-4219-958E-795E5DD8AD2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AC838-13CC-41DC-936B-313A85C9D9D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Manual resume screening is time-consuming and subjective.</a:t>
          </a:r>
        </a:p>
      </dsp:txBody>
      <dsp:txXfrm>
        <a:off x="59990" y="2654049"/>
        <a:ext cx="3226223" cy="720000"/>
      </dsp:txXfrm>
    </dsp:sp>
    <dsp:sp modelId="{6C25BB4F-FDA5-411A-93F2-F75AD2EE699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4AE52-0DD4-48B3-BE6E-A588E711FDB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HR teams struggle to identify top candidates quickly.</a:t>
          </a:r>
        </a:p>
      </dsp:txBody>
      <dsp:txXfrm>
        <a:off x="3850802" y="2654049"/>
        <a:ext cx="3226223" cy="720000"/>
      </dsp:txXfrm>
    </dsp:sp>
    <dsp:sp modelId="{491F86E3-9B80-4BDA-B71E-36F2CCD6C3C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857A1-5845-489D-A13B-585945F58AD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provide a scalable, AI-powered screening system to improve decision-making.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82BDB-7B8F-43DC-8660-2460B7DF5542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877339"/>
        <a:ext cx="33687" cy="6737"/>
      </dsp:txXfrm>
    </dsp:sp>
    <dsp:sp modelId="{9386C3E5-D68D-48A0-AFC6-9FE375790E64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Input: Job Description + Resume Dataset (CSV)</a:t>
          </a:r>
        </a:p>
      </dsp:txBody>
      <dsp:txXfrm>
        <a:off x="396080" y="1893"/>
        <a:ext cx="2929383" cy="1757630"/>
      </dsp:txXfrm>
    </dsp:sp>
    <dsp:sp modelId="{D57C6DA3-62DF-4E7E-A4B9-C138CC389122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877339"/>
        <a:ext cx="33687" cy="6737"/>
      </dsp:txXfrm>
    </dsp:sp>
    <dsp:sp modelId="{EE74B501-4966-4FE3-BBA5-CFE29A1051C0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Embedding: Convert resumes to vectors</a:t>
          </a:r>
        </a:p>
      </dsp:txBody>
      <dsp:txXfrm>
        <a:off x="3999222" y="1893"/>
        <a:ext cx="2929383" cy="1757630"/>
      </dsp:txXfrm>
    </dsp:sp>
    <dsp:sp modelId="{DEEFF3E1-8C06-4C04-A14B-EAE627CF69F3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971" y="2075933"/>
        <a:ext cx="361885" cy="6737"/>
      </dsp:txXfrm>
    </dsp:sp>
    <dsp:sp modelId="{48ED1335-19FF-40E8-B9A0-DAD0A874E282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Retrieval: Use FAISS to find top 5 matches</a:t>
          </a:r>
        </a:p>
      </dsp:txBody>
      <dsp:txXfrm>
        <a:off x="7602364" y="1893"/>
        <a:ext cx="2929383" cy="1757630"/>
      </dsp:txXfrm>
    </dsp:sp>
    <dsp:sp modelId="{70220EAC-C85A-49BE-8CEC-1466C52FD06F}">
      <dsp:nvSpPr>
        <dsp:cNvPr id="0" name=""/>
        <dsp:cNvSpPr/>
      </dsp:nvSpPr>
      <dsp:spPr>
        <a:xfrm>
          <a:off x="3323664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3308728"/>
        <a:ext cx="33687" cy="6737"/>
      </dsp:txXfrm>
    </dsp:sp>
    <dsp:sp modelId="{AFFE6707-1D7B-4F98-9FB6-B66985F7854E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Analysis: Compare skills and summarize</a:t>
          </a:r>
        </a:p>
      </dsp:txBody>
      <dsp:txXfrm>
        <a:off x="396080" y="2433281"/>
        <a:ext cx="2929383" cy="1757630"/>
      </dsp:txXfrm>
    </dsp:sp>
    <dsp:sp modelId="{7C20DB1E-C212-49E1-AEC3-D928903955BF}">
      <dsp:nvSpPr>
        <dsp:cNvPr id="0" name=""/>
        <dsp:cNvSpPr/>
      </dsp:nvSpPr>
      <dsp:spPr>
        <a:xfrm>
          <a:off x="692680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3308728"/>
        <a:ext cx="33687" cy="6737"/>
      </dsp:txXfrm>
    </dsp:sp>
    <dsp:sp modelId="{F2DFD942-D7F8-4361-843D-F631559F080D}">
      <dsp:nvSpPr>
        <dsp:cNvPr id="0" name=""/>
        <dsp:cNvSpPr/>
      </dsp:nvSpPr>
      <dsp:spPr>
        <a:xfrm>
          <a:off x="3999222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Generation: LLM writes AI feedback</a:t>
          </a:r>
        </a:p>
      </dsp:txBody>
      <dsp:txXfrm>
        <a:off x="3999222" y="2433281"/>
        <a:ext cx="2929383" cy="1757630"/>
      </dsp:txXfrm>
    </dsp:sp>
    <dsp:sp modelId="{84F72971-024D-4FF6-A330-373238206509}">
      <dsp:nvSpPr>
        <dsp:cNvPr id="0" name=""/>
        <dsp:cNvSpPr/>
      </dsp:nvSpPr>
      <dsp:spPr>
        <a:xfrm>
          <a:off x="7602364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Output: Display results + export Excel</a:t>
          </a:r>
        </a:p>
      </dsp:txBody>
      <dsp:txXfrm>
        <a:off x="7602364" y="2433281"/>
        <a:ext cx="2929383" cy="17576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ptos" panose="020B0004020202020204" pitchFamily="34" charset="0"/>
              <a:cs typeface="Times New Roman" panose="02020603050405020304" pitchFamily="18" charset="0"/>
            </a:rPr>
            <a:t>Retrieval Metrics: </a:t>
          </a:r>
          <a:r>
            <a:rPr lang="en-US" sz="1900" kern="1200" dirty="0">
              <a:latin typeface="Aptos" panose="020B0004020202020204" pitchFamily="34" charset="0"/>
              <a:cs typeface="Times New Roman" panose="02020603050405020304" pitchFamily="18" charset="0"/>
            </a:rPr>
            <a:t>Cosine similarity, Top-K ranking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ptos" panose="020B0004020202020204" pitchFamily="34" charset="0"/>
              <a:cs typeface="Times New Roman" panose="02020603050405020304" pitchFamily="18" charset="0"/>
            </a:rPr>
            <a:t>Generation Quality: </a:t>
          </a:r>
          <a:r>
            <a:rPr lang="en-US" sz="1900" kern="1200" dirty="0">
              <a:latin typeface="Aptos" panose="020B0004020202020204" pitchFamily="34" charset="0"/>
              <a:cs typeface="Times New Roman" panose="02020603050405020304" pitchFamily="18" charset="0"/>
            </a:rPr>
            <a:t>Coherence, relevance, overage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ptos" panose="020B0004020202020204" pitchFamily="34" charset="0"/>
              <a:cs typeface="Times New Roman" panose="02020603050405020304" pitchFamily="18" charset="0"/>
            </a:rPr>
            <a:t>User feedback, Output- ranked list with AI-generated candidate summary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565CF-2739-4E49-8120-EE83E8365583}">
      <dsp:nvSpPr>
        <dsp:cNvPr id="0" name=""/>
        <dsp:cNvSpPr/>
      </dsp:nvSpPr>
      <dsp:spPr>
        <a:xfrm>
          <a:off x="213" y="2983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Upload Resume Dataset</a:t>
          </a:r>
        </a:p>
      </dsp:txBody>
      <dsp:txXfrm>
        <a:off x="213" y="1535436"/>
        <a:ext cx="2577217" cy="1855596"/>
      </dsp:txXfrm>
    </dsp:sp>
    <dsp:sp modelId="{AC2343BA-B123-4C4D-A094-FCF94D4B350C}">
      <dsp:nvSpPr>
        <dsp:cNvPr id="0" name=""/>
        <dsp:cNvSpPr/>
      </dsp:nvSpPr>
      <dsp:spPr>
        <a:xfrm>
          <a:off x="213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298372"/>
        <a:ext cx="2577217" cy="1237064"/>
      </dsp:txXfrm>
    </dsp:sp>
    <dsp:sp modelId="{F04A656A-B265-4F5B-AAF5-4290FEB96347}">
      <dsp:nvSpPr>
        <dsp:cNvPr id="0" name=""/>
        <dsp:cNvSpPr/>
      </dsp:nvSpPr>
      <dsp:spPr>
        <a:xfrm>
          <a:off x="2783608" y="2983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Enter Job Description</a:t>
          </a:r>
        </a:p>
      </dsp:txBody>
      <dsp:txXfrm>
        <a:off x="2783608" y="1535436"/>
        <a:ext cx="2577217" cy="1855596"/>
      </dsp:txXfrm>
    </dsp:sp>
    <dsp:sp modelId="{5385AF3C-4889-433E-91F5-F37A26EAD7C1}">
      <dsp:nvSpPr>
        <dsp:cNvPr id="0" name=""/>
        <dsp:cNvSpPr/>
      </dsp:nvSpPr>
      <dsp:spPr>
        <a:xfrm>
          <a:off x="2783608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298372"/>
        <a:ext cx="2577217" cy="1237064"/>
      </dsp:txXfrm>
    </dsp:sp>
    <dsp:sp modelId="{7E96794C-229B-458A-95E9-784E38DAB6D2}">
      <dsp:nvSpPr>
        <dsp:cNvPr id="0" name=""/>
        <dsp:cNvSpPr/>
      </dsp:nvSpPr>
      <dsp:spPr>
        <a:xfrm>
          <a:off x="5567003" y="2983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Matching Results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Match 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Matching/Missing Skills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AI Assessment</a:t>
          </a:r>
        </a:p>
      </dsp:txBody>
      <dsp:txXfrm>
        <a:off x="5567003" y="1535436"/>
        <a:ext cx="2577217" cy="1855596"/>
      </dsp:txXfrm>
    </dsp:sp>
    <dsp:sp modelId="{EE1DF384-9572-4B08-9D02-D0AFE7FF88BC}">
      <dsp:nvSpPr>
        <dsp:cNvPr id="0" name=""/>
        <dsp:cNvSpPr/>
      </dsp:nvSpPr>
      <dsp:spPr>
        <a:xfrm>
          <a:off x="5567003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298372"/>
        <a:ext cx="2577217" cy="1237064"/>
      </dsp:txXfrm>
    </dsp:sp>
    <dsp:sp modelId="{EF6F00AE-A189-47D4-8CE9-84FD7DE2F7DF}">
      <dsp:nvSpPr>
        <dsp:cNvPr id="0" name=""/>
        <dsp:cNvSpPr/>
      </dsp:nvSpPr>
      <dsp:spPr>
        <a:xfrm>
          <a:off x="8350398" y="2983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Export Excel Report</a:t>
          </a:r>
        </a:p>
      </dsp:txBody>
      <dsp:txXfrm>
        <a:off x="8350398" y="1535436"/>
        <a:ext cx="2577217" cy="1855596"/>
      </dsp:txXfrm>
    </dsp:sp>
    <dsp:sp modelId="{C0C60D8F-5863-47CF-A2BA-2A961C03FC40}">
      <dsp:nvSpPr>
        <dsp:cNvPr id="0" name=""/>
        <dsp:cNvSpPr/>
      </dsp:nvSpPr>
      <dsp:spPr>
        <a:xfrm>
          <a:off x="8350398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298372"/>
        <a:ext cx="2577217" cy="12370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C8446-27A5-464A-87C4-48639A7A21A0}">
      <dsp:nvSpPr>
        <dsp:cNvPr id="0" name=""/>
        <dsp:cNvSpPr/>
      </dsp:nvSpPr>
      <dsp:spPr>
        <a:xfrm>
          <a:off x="3496905" y="2098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End-to-end working RAG pipeline</a:t>
          </a:r>
        </a:p>
      </dsp:txBody>
      <dsp:txXfrm>
        <a:off x="3546175" y="51368"/>
        <a:ext cx="3835478" cy="910763"/>
      </dsp:txXfrm>
    </dsp:sp>
    <dsp:sp modelId="{DDA5D7F4-A54A-42DB-9FEE-EEAF2BE8D886}">
      <dsp:nvSpPr>
        <dsp:cNvPr id="0" name=""/>
        <dsp:cNvSpPr/>
      </dsp:nvSpPr>
      <dsp:spPr>
        <a:xfrm>
          <a:off x="3496905" y="1061866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Combines retrieval, skill comparison, and LLM generation</a:t>
          </a:r>
        </a:p>
      </dsp:txBody>
      <dsp:txXfrm>
        <a:off x="3546175" y="1111136"/>
        <a:ext cx="3835478" cy="910763"/>
      </dsp:txXfrm>
    </dsp:sp>
    <dsp:sp modelId="{55E435A0-67A1-4DD7-A213-DD7BEC17B84B}">
      <dsp:nvSpPr>
        <dsp:cNvPr id="0" name=""/>
        <dsp:cNvSpPr/>
      </dsp:nvSpPr>
      <dsp:spPr>
        <a:xfrm>
          <a:off x="3496905" y="2121635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Fully interactive via Gradio in Colab</a:t>
          </a:r>
        </a:p>
      </dsp:txBody>
      <dsp:txXfrm>
        <a:off x="3546175" y="2170905"/>
        <a:ext cx="3835478" cy="910763"/>
      </dsp:txXfrm>
    </dsp:sp>
    <dsp:sp modelId="{3E1F58AB-CFA2-45E7-B8EF-44E1CAFB0D63}">
      <dsp:nvSpPr>
        <dsp:cNvPr id="0" name=""/>
        <dsp:cNvSpPr/>
      </dsp:nvSpPr>
      <dsp:spPr>
        <a:xfrm>
          <a:off x="3496905" y="3181403"/>
          <a:ext cx="3934018" cy="10093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Time-saving, scalable solution for HR teams</a:t>
          </a:r>
        </a:p>
      </dsp:txBody>
      <dsp:txXfrm>
        <a:off x="3546175" y="3230673"/>
        <a:ext cx="3835478" cy="9107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7BB49-D7F2-4A57-BE6E-A97597C80B3F}">
      <dsp:nvSpPr>
        <dsp:cNvPr id="0" name=""/>
        <dsp:cNvSpPr/>
      </dsp:nvSpPr>
      <dsp:spPr>
        <a:xfrm>
          <a:off x="718664" y="4426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C5DE9-736F-4A42-96FE-13E4BF994498}">
      <dsp:nvSpPr>
        <dsp:cNvPr id="0" name=""/>
        <dsp:cNvSpPr/>
      </dsp:nvSpPr>
      <dsp:spPr>
        <a:xfrm>
          <a:off x="1135476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E6898-60FB-4644-97F5-5A8A490EE72F}">
      <dsp:nvSpPr>
        <dsp:cNvPr id="0" name=""/>
        <dsp:cNvSpPr/>
      </dsp:nvSpPr>
      <dsp:spPr>
        <a:xfrm>
          <a:off x="93445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Contact info: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Pavan Kumar Sunkara,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Veda Prakash Chiliveru</a:t>
          </a:r>
        </a:p>
      </dsp:txBody>
      <dsp:txXfrm>
        <a:off x="93445" y="3007652"/>
        <a:ext cx="3206250" cy="742500"/>
      </dsp:txXfrm>
    </dsp:sp>
    <dsp:sp modelId="{03861E48-50C1-42E8-9935-37FCEB092EA5}">
      <dsp:nvSpPr>
        <dsp:cNvPr id="0" name=""/>
        <dsp:cNvSpPr/>
      </dsp:nvSpPr>
      <dsp:spPr>
        <a:xfrm>
          <a:off x="4486008" y="4426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AD06B-12A9-4EF7-BA46-8E16B62A54A3}">
      <dsp:nvSpPr>
        <dsp:cNvPr id="0" name=""/>
        <dsp:cNvSpPr/>
      </dsp:nvSpPr>
      <dsp:spPr>
        <a:xfrm>
          <a:off x="4902820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C713-13ED-4D3C-BC1C-3C0B83E9E9D6}">
      <dsp:nvSpPr>
        <dsp:cNvPr id="0" name=""/>
        <dsp:cNvSpPr/>
      </dsp:nvSpPr>
      <dsp:spPr>
        <a:xfrm>
          <a:off x="3860789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Mail ID: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 </a:t>
          </a:r>
          <a:r>
            <a:rPr lang="en-US" sz="1100" kern="1200" dirty="0">
              <a:hlinkClick xmlns:r="http://schemas.openxmlformats.org/officeDocument/2006/relationships" r:id="rId5"/>
            </a:rPr>
            <a:t>psunk3@unh.Newhaven.edu</a:t>
          </a:r>
          <a:r>
            <a:rPr lang="en-US" sz="1100" kern="1200" dirty="0"/>
            <a:t>, </a:t>
          </a:r>
          <a:r>
            <a:rPr lang="en-US" sz="1100" kern="1200" dirty="0">
              <a:hlinkClick xmlns:r="http://schemas.openxmlformats.org/officeDocument/2006/relationships" r:id="rId6"/>
            </a:rPr>
            <a:t>vchil7@unh.newhaven.edu</a:t>
          </a:r>
          <a:endParaRPr lang="en-US" sz="1100" kern="1200" dirty="0"/>
        </a:p>
      </dsp:txBody>
      <dsp:txXfrm>
        <a:off x="3860789" y="3007652"/>
        <a:ext cx="3206250" cy="742500"/>
      </dsp:txXfrm>
    </dsp:sp>
    <dsp:sp modelId="{51990770-7AD8-4476-896C-6F92A4FECE36}">
      <dsp:nvSpPr>
        <dsp:cNvPr id="0" name=""/>
        <dsp:cNvSpPr/>
      </dsp:nvSpPr>
      <dsp:spPr>
        <a:xfrm>
          <a:off x="8253352" y="4426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E000C-4394-47A5-BE00-40E053137AEE}">
      <dsp:nvSpPr>
        <dsp:cNvPr id="0" name=""/>
        <dsp:cNvSpPr/>
      </dsp:nvSpPr>
      <dsp:spPr>
        <a:xfrm>
          <a:off x="8670164" y="859464"/>
          <a:ext cx="1122187" cy="1122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5DE77-D9EE-4A3B-9313-C60ED7CF893E}">
      <dsp:nvSpPr>
        <dsp:cNvPr id="0" name=""/>
        <dsp:cNvSpPr/>
      </dsp:nvSpPr>
      <dsp:spPr>
        <a:xfrm>
          <a:off x="7628133" y="3007652"/>
          <a:ext cx="3206250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/>
            <a:t>Github</a:t>
          </a:r>
          <a:r>
            <a:rPr lang="en-US" sz="1100" kern="1200" dirty="0"/>
            <a:t> repository: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hlinkClick xmlns:r="http://schemas.openxmlformats.org/officeDocument/2006/relationships" r:id="rId9"/>
            </a:rPr>
            <a:t>https://github.com/pavansunkara958/Automated-Resume-Screening-using-RAG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7628133" y="3007652"/>
        <a:ext cx="3206250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45AB4-9951-48E9-B5AA-478014B199B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6CED6-DB23-4738-9B38-E567B7C31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3AB32-59DF-41F1-9618-EDFBF50496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8E0E-51F8-7E6B-2A64-DD6895D69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9256-F116-9CE8-F1EB-02CC95A32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80F5-F713-E06D-187D-CB9E93D5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1AFE-ED1E-AF3F-E832-6E30AD51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E547-DF53-8ED6-DF0F-34519010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34E-82BE-44AB-E321-5BACD18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0A6A3-B8D6-D22F-311D-A07E09CAE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FBB8-EAE6-170F-D69D-40BF6231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9B7C-AA51-FBB5-2CA4-781C73CD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3FB0-F3A7-CAFD-D0A9-7936F58F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ED45A-24BC-4A12-F925-F7A4B395A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EC1C9-FAD1-7B7B-0571-11E936182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3C6A0-032A-4CF0-0B9D-9F8FA1F0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8614-5124-3F40-029C-FF985A98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4998-980B-1167-35B4-8502EE1B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8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8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12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423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78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51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3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7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0D5-A9BB-EFD5-14D4-AC4C82D0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E6AD-C321-8548-CE27-46589C2D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D389B-9259-1362-85A8-CC635F97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F09-D37B-3D96-E6C9-BB782E3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01A7-A8E0-8B86-D9DE-96ECF681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40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12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98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3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6FC1-33FD-D1EA-26F6-2AA7D124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F4FFA-88AA-CBDD-D600-861B45215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7B54-58B3-D703-599C-3D257421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EEA0E-A198-F72C-9AE1-DD45801D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D45F6-C421-C122-D35D-422CFB94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329C-3C50-8EEC-CEB2-92C272BC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8929-FFF5-0A73-3C7B-4D63EC4BA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6ED99-D26D-B3D9-CCB3-341A5285F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313F4-D09E-88DD-2199-6BD9529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C15A3-42B3-C49B-28AE-E9D989E2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E17D-45EE-6ABB-EA5C-845DC737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AC63-902A-201D-3E96-5005E188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30DF-9BF4-6BD4-53B6-C02E7677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7AD1-528C-A2A2-66DA-BDFB981D6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78C61-F837-8D92-65E5-B56AC5C46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CFCFD-2AAD-2536-14DA-C6CB1FA70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9B8AE-D41E-7B86-9F29-D2F7551A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D410B-865F-C1BC-0AD7-257A0409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D946B-9B37-2309-EE4E-96F9B0A5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7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078D6-300A-159D-D580-2F09CE45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48D09-B6B0-BAE5-7D04-C7244AA3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D98B0-3842-6E28-9B01-CD7A36CA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56511-AFB6-B033-95AB-6D5F8491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B3A30-397D-B3D4-CCFB-CA664BFD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28AE5-6C5B-E4E8-57D7-4C6F92C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FB1BE-A16B-29DE-6546-7E084DFA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8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1883-A19E-DE94-0965-EAD6426F0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68E3-C37E-543A-41E8-067F5EC9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DC7AC-0E26-9337-9292-A83912EE9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5F24A-0BB5-25D3-9531-90DD99D6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92DE1-1FDF-D6C4-CB48-7149D47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E7C15-FCA7-D440-1047-ACAB3FF5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9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14A7-DE85-F2F0-521C-FD678AC2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8ED19-59A0-349C-B388-330954777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3C9ED-36D9-8D8B-2AE3-5CAE55D4E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221E6-4334-2FFE-0ED5-73992DF6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6FBAE-BDEC-C9E5-122A-E78C508B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0E3A7-E314-3EF7-F263-12FAA0A9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E147F-100E-CFFA-185B-58AA8DBF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F652-B96A-CA1A-53F0-9CB89593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A039-FC05-29F5-BB7F-51BB42398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7C591-024F-46EB-85EB-813D4A7E02A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3F32-0611-8CF9-45F2-72017D8E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C31B4-328D-44B0-808A-8826644DA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0B973-8843-426E-AB96-B7812D50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201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hyperlink" Target="https://colab.research.google.com/drive/1J033wYhopjbXH_2PpiWV-YoiEcP2wg1t?usp=sharing" TargetMode="Externa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555958"/>
            <a:ext cx="10993546" cy="139611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Pavan </a:t>
            </a:r>
            <a:r>
              <a:rPr lang="en-IN" sz="2000" dirty="0" err="1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kumar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Sunkara </a:t>
            </a:r>
          </a:p>
          <a:p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Veda </a:t>
            </a:r>
            <a:r>
              <a:rPr lang="en-IN" sz="2000" dirty="0" err="1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prakash</a:t>
            </a:r>
            <a:r>
              <a:rPr lang="en-IN" sz="2000" dirty="0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Chiliveru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E1477-2827-35CF-2C85-8671A9F1522E}"/>
              </a:ext>
            </a:extLst>
          </p:cNvPr>
          <p:cNvSpPr/>
          <p:nvPr/>
        </p:nvSpPr>
        <p:spPr>
          <a:xfrm>
            <a:off x="446534" y="957943"/>
            <a:ext cx="11260667" cy="300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0B0004020202020204" pitchFamily="34" charset="0"/>
                <a:cs typeface="Times New Roman" panose="02020603050405020304" pitchFamily="18" charset="0"/>
              </a:rPr>
              <a:t>DSCI 6004: NATURAL LANGUAGE PROCESSING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45CBE8">
                    <a:lumMod val="20000"/>
                    <a:lumOff val="80000"/>
                  </a:srgbClr>
                </a:solidFill>
                <a:effectLst/>
                <a:uLnTx/>
                <a:uFillTx/>
                <a:latin typeface="Aptos Display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45CBE8">
                    <a:lumMod val="20000"/>
                    <a:lumOff val="80000"/>
                  </a:srgbClr>
                </a:solidFill>
                <a:effectLst/>
                <a:uLnTx/>
                <a:uFillTx/>
                <a:latin typeface="Aptos Display" panose="020B0004020202020204" pitchFamily="34" charset="0"/>
                <a:cs typeface="Times New Roman" panose="02020603050405020304" pitchFamily="18" charset="0"/>
              </a:rPr>
              <a:t>AUTOMATED RESUME SCREENING FOR HIRING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5CBE8">
                    <a:lumMod val="20000"/>
                    <a:lumOff val="80000"/>
                  </a:srgbClr>
                </a:solidFill>
                <a:effectLst/>
                <a:uLnTx/>
                <a:uFillTx/>
                <a:latin typeface="Aptos Display" panose="020B0004020202020204" pitchFamily="34" charset="0"/>
                <a:cs typeface="Times New Roman" panose="02020603050405020304" pitchFamily="18" charset="0"/>
              </a:rPr>
              <a:t>TEAMS USING RETRIEVAL-AUGMENTED GENERATION (RAG)</a:t>
            </a: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45CBE8">
                    <a:lumMod val="20000"/>
                    <a:lumOff val="80000"/>
                  </a:srgbClr>
                </a:solidFill>
                <a:effectLst/>
                <a:uLnTx/>
                <a:uFillTx/>
                <a:latin typeface="Aptos Display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BE9E3-D7FF-F33C-B1B9-75726F18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76867" y="4509110"/>
            <a:ext cx="1747128" cy="1712092"/>
          </a:xfrm>
          <a:prstGeom prst="rect">
            <a:avLst/>
          </a:prstGeom>
        </p:spPr>
      </p:pic>
      <p:pic>
        <p:nvPicPr>
          <p:cNvPr id="8" name="Picture 7" descr="A person smiling at the camera">
            <a:extLst>
              <a:ext uri="{FF2B5EF4-FFF2-40B4-BE49-F238E27FC236}">
                <a16:creationId xmlns:a16="http://schemas.microsoft.com/office/drawing/2014/main" id="{379BBC33-8E18-5D64-4F84-CCC0BCBCB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707" y="4509111"/>
            <a:ext cx="1699989" cy="17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2" cy="1576446"/>
            <a:chOff x="0" y="0"/>
            <a:chExt cx="12192002" cy="157644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8DA511-E5AD-1EEE-0EB5-31A0EBE9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07695"/>
            <a:ext cx="9724030" cy="834251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Evaluation Example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B072E7B-F65F-22C9-1896-C251E40A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1" y="1872342"/>
            <a:ext cx="3909393" cy="19920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284002-C7BA-E875-8902-AD359B94B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588" y="1872342"/>
            <a:ext cx="3789833" cy="1992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B7320-B35A-EAE5-DF08-D5BEA6615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114" y="1872339"/>
            <a:ext cx="3789832" cy="199208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84ACD69-65B3-2F91-BC28-F07EA110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Recall@5: 0.12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Precision@5: 1.00</a:t>
            </a:r>
          </a:p>
          <a:p>
            <a:r>
              <a:rPr lang="en-US" sz="1900" dirty="0"/>
              <a:t>"Candidate-3 has strong mechanical engineering background and project exposure, suitable for entry-level roles."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8118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9C2E5-7F3A-51B2-F8FC-C3EFE7F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948563-3E97-93D1-C695-CD535A0DB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3069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21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0EE91-F6DB-2752-1C73-633BF70E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04248A-2A93-BABD-F410-9D369D0B8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8174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990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559ACD-C093-DEC0-A4C2-CBA8562F9074}"/>
              </a:ext>
            </a:extLst>
          </p:cNvPr>
          <p:cNvSpPr/>
          <p:nvPr/>
        </p:nvSpPr>
        <p:spPr>
          <a:xfrm>
            <a:off x="1276350" y="1419226"/>
            <a:ext cx="8439150" cy="3438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E7562-EF02-CC7A-0280-C80F35F0329B}"/>
              </a:ext>
            </a:extLst>
          </p:cNvPr>
          <p:cNvCxnSpPr/>
          <p:nvPr/>
        </p:nvCxnSpPr>
        <p:spPr>
          <a:xfrm>
            <a:off x="8042147" y="1423884"/>
            <a:ext cx="16738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623D14-36B9-C131-FCCD-FBC9FF5F4ED8}"/>
              </a:ext>
            </a:extLst>
          </p:cNvPr>
          <p:cNvCxnSpPr>
            <a:cxnSpLocks/>
          </p:cNvCxnSpPr>
          <p:nvPr/>
        </p:nvCxnSpPr>
        <p:spPr>
          <a:xfrm>
            <a:off x="9715500" y="1419226"/>
            <a:ext cx="0" cy="3438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473FD7-35B9-B3D3-0043-9B34FF803957}"/>
              </a:ext>
            </a:extLst>
          </p:cNvPr>
          <p:cNvCxnSpPr/>
          <p:nvPr/>
        </p:nvCxnSpPr>
        <p:spPr>
          <a:xfrm>
            <a:off x="8041643" y="4857750"/>
            <a:ext cx="16738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Times New Roman" panose="02020603050405020304" pitchFamily="18" charset="0"/>
              </a:rPr>
              <a:t>Project topic and domain</a:t>
            </a:r>
          </a:p>
        </p:txBody>
      </p:sp>
      <p:graphicFrame>
        <p:nvGraphicFramePr>
          <p:cNvPr id="32" name="Content Placeholder 6">
            <a:extLst>
              <a:ext uri="{FF2B5EF4-FFF2-40B4-BE49-F238E27FC236}">
                <a16:creationId xmlns:a16="http://schemas.microsoft.com/office/drawing/2014/main" id="{94633FFF-08EE-E638-3783-6A058C79C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5406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885D5-DFE3-5B91-3AC5-E37EEBE6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2D8DE-D706-1E81-F4BF-B518DC49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cs typeface="Times New Roman" panose="02020603050405020304" pitchFamily="18" charset="0"/>
              </a:rPr>
              <a:t>Project objectives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64F4E83-9730-D242-CCEA-E05E83860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126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8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A2C82-A54B-9A01-B5F2-BECC1AAB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What Problem Are We Solving?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1EF3C-45FB-1843-43F1-357643EC0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7766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92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4DD0-2F1A-4CA9-5ABF-9D92E20A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6D487392-C31A-2AE1-82BF-6FD9A438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42" t="26422" r="9642" b="27969"/>
          <a:stretch/>
        </p:blipFill>
        <p:spPr>
          <a:xfrm>
            <a:off x="2526890" y="1908957"/>
            <a:ext cx="9665110" cy="3233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FB1EB-6EDA-9AE7-654B-3A45FB2C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7901C-DB69-AB1E-E173-1DE71A02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75942"/>
            <a:ext cx="10612325" cy="2930542"/>
          </a:xfrm>
        </p:spPr>
        <p:txBody>
          <a:bodyPr>
            <a:normAutofit fontScale="40000" lnSpcReduction="20000"/>
          </a:bodyPr>
          <a:lstStyle/>
          <a:p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LLMs: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Mistral-7B, Llama-3, Phi-3</a:t>
            </a:r>
          </a:p>
          <a:p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Knowledge Base: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Resume databases, job descriptions, skill taxonomies</a:t>
            </a:r>
          </a:p>
          <a:p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System Features(using FAISS and sentence-BERT):</a:t>
            </a:r>
          </a:p>
          <a:p>
            <a:pPr marL="0" indent="0">
              <a:buNone/>
            </a:pP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Keyword-based Retrieval: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Matches resumes with job descriptions</a:t>
            </a:r>
          </a:p>
          <a:p>
            <a:pPr marL="0" indent="0">
              <a:buNone/>
            </a:pP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Skill Gap Analysis: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Highlights missing qualifications</a:t>
            </a:r>
          </a:p>
          <a:p>
            <a:pPr marL="0" indent="0">
              <a:buNone/>
            </a:pP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AI-generated Resume Summary: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Shortlists candidates with AI insights</a:t>
            </a:r>
          </a:p>
          <a:p>
            <a:pPr marL="0" indent="0">
              <a:buNone/>
            </a:pP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Candidate Ranking System: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Scores candidates based on relevance</a:t>
            </a:r>
          </a:p>
          <a:p>
            <a:r>
              <a:rPr lang="en-IN" sz="4000" b="1" dirty="0">
                <a:latin typeface="Aptos" panose="020B0004020202020204" pitchFamily="34" charset="0"/>
                <a:cs typeface="Times New Roman" panose="02020603050405020304" pitchFamily="18" charset="0"/>
              </a:rPr>
              <a:t>System Architecture: </a:t>
            </a:r>
            <a:r>
              <a:rPr lang="en-IN" sz="4000" dirty="0">
                <a:latin typeface="Aptos" panose="020B0004020202020204" pitchFamily="34" charset="0"/>
                <a:cs typeface="Times New Roman" panose="02020603050405020304" pitchFamily="18" charset="0"/>
              </a:rPr>
              <a:t>Retrieval pipeline, embedding-based search, response generation</a:t>
            </a:r>
          </a:p>
          <a:p>
            <a:endParaRPr lang="en-IN" sz="4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4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8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A5322-804F-E905-EFD3-7D662C82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System Architecture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D6495BB-7091-94D2-6DC7-1853841A5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4048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88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83E06-991E-6A73-32B5-6F810D725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645F-C10B-090D-EBCA-2FA2A580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AA59E-CEE4-98E4-1EF0-A520BE7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Resume &amp; Job Description Embedding System(stores vectors in FAISS vector index for fast retrieval) 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RAG-Based Resume Matching(dense semantic search)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AI-Generated Resume Summary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Skill Gap Analysis Module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Candidate Ranking System</a:t>
            </a:r>
          </a:p>
          <a:p>
            <a:r>
              <a:rPr lang="en-US" sz="2400" dirty="0">
                <a:latin typeface="Aptos" panose="020B0004020202020204" pitchFamily="34" charset="0"/>
                <a:cs typeface="Times New Roman" panose="02020603050405020304" pitchFamily="18" charset="0"/>
              </a:rPr>
              <a:t>Model Benchmarking(Mistral-7B, LLaMA-3, Phi-3)</a:t>
            </a:r>
          </a:p>
        </p:txBody>
      </p:sp>
    </p:spTree>
    <p:extLst>
      <p:ext uri="{BB962C8B-B14F-4D97-AF65-F5344CB8AC3E}">
        <p14:creationId xmlns:p14="http://schemas.microsoft.com/office/powerpoint/2010/main" val="176436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  <a:cs typeface="Times New Roman" panose="02020603050405020304" pitchFamily="18" charset="0"/>
              </a:rPr>
              <a:t>Evaluation methodology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61880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A3AF3-6FEA-DF1F-904A-373B5545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</a:rPr>
              <a:t>Gradio</a:t>
            </a:r>
            <a:r>
              <a:rPr lang="en-US" sz="4000" b="1" dirty="0">
                <a:solidFill>
                  <a:srgbClr val="FFFFFF"/>
                </a:solidFill>
              </a:rPr>
              <a:t> Demo (Live)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6200D-0922-3DDF-1FF1-09C51E26E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23046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E8E474-CAEA-EC5F-BE8C-E7D2EB3E1BC3}"/>
              </a:ext>
            </a:extLst>
          </p:cNvPr>
          <p:cNvSpPr txBox="1"/>
          <p:nvPr/>
        </p:nvSpPr>
        <p:spPr>
          <a:xfrm>
            <a:off x="383458" y="2320413"/>
            <a:ext cx="1179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Colab</a:t>
            </a:r>
            <a:r>
              <a:rPr lang="en-US" b="1" dirty="0"/>
              <a:t> link:  </a:t>
            </a:r>
            <a:r>
              <a:rPr lang="en-US" dirty="0">
                <a:hlinkClick r:id="rId7"/>
              </a:rPr>
              <a:t>https://colab.research.google.com/drive/1J033wYhopjbXH_2PpiWV-YoiEcP2wg1t?usp=sharing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5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477</Words>
  <Application>Microsoft Office PowerPoint</Application>
  <PresentationFormat>Widescreen</PresentationFormat>
  <Paragraphs>76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Gill Sans MT</vt:lpstr>
      <vt:lpstr>Times New Roman</vt:lpstr>
      <vt:lpstr>Wingdings 2</vt:lpstr>
      <vt:lpstr>Office Theme</vt:lpstr>
      <vt:lpstr>Custom</vt:lpstr>
      <vt:lpstr>PowerPoint Presentation</vt:lpstr>
      <vt:lpstr>Project topic and domain</vt:lpstr>
      <vt:lpstr>Project objectives</vt:lpstr>
      <vt:lpstr>What Problem Are We Solving?</vt:lpstr>
      <vt:lpstr>APPROACH</vt:lpstr>
      <vt:lpstr>System Architecture</vt:lpstr>
      <vt:lpstr>DELIVERABLES</vt:lpstr>
      <vt:lpstr>Evaluation methodology</vt:lpstr>
      <vt:lpstr>Gradio Demo (Live)</vt:lpstr>
      <vt:lpstr>Evaluation Example</vt:lpstr>
      <vt:lpstr>Key Takeaways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Kumar Sunkara</dc:creator>
  <cp:lastModifiedBy>Pavan Kumar Sunkara</cp:lastModifiedBy>
  <cp:revision>1</cp:revision>
  <dcterms:created xsi:type="dcterms:W3CDTF">2025-04-24T04:55:00Z</dcterms:created>
  <dcterms:modified xsi:type="dcterms:W3CDTF">2025-04-25T04:22:09Z</dcterms:modified>
</cp:coreProperties>
</file>