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606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Grainpalette- A Deep Learning Odyssey In Rice Type Classification 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 flipH="1">
            <a:off x="8764170" y="4677508"/>
            <a:ext cx="1062397" cy="2461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Results and Findings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trained model achieved a high accuracy rate, significantly outperforming traditional classification methods.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Specific rice types demonstrated higher precision, indicating the effectiveness of the model in distinguishing them.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results highlighted the potential of deep learning in agricultural applications beyond rice.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Faced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One major challenge was handling the variability in image quality and lighting conditions.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Overfitting was a concern due to the limited size of the dataset, requiring careful monitoring.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Adapting the model for real-world applications posed logistical challenges, including deployment scalability.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work aims to expand the dataset to include more rice varieties and environmental conditions.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Enhancements in model architecture could lead to even higher classification accuracy.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Collaborations with agricultural experts may provide insights into practical applications of the model.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Grainpalette represents a significant advancement in the field of agricultural technology.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learning offers innovative solutions for rice classification, promoting food security.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project underscores the importance of interdisciplinary approaches in tackling global challenges.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Grainpalette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Grainpalette is a project focused on classifying various rice types using deep learning techniques.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objective is to improve the accuracy and efficiency of rice classification processes.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project leverages advanced neural networks to analyze rice grain images and identify types.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Rice Classification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Rice is a staple food for over half of the global population, making accurate classification crucial.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Different rice types have varying qualities and uses, affecting culinary and agricultural applications.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Misclassification can lead to economic losses and impact food security in rice-dependent regions.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Deep Learning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Deep learning is a subset of machine learning that uses neural networks with many layers.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excels at recognizing patterns in large datasets, making it ideal for image classification tasks.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technology enables automated classification, reducing human error and time in the process.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Dataset Compilation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diverse dataset of rice grain images was collected, encompassing various rice types.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Images were sourced from agricultural research institutions and public databases to ensure quality.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image was labeled with the corresponding rice type for supervised learning purposes.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Preprocessing Techniques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Images were resized, normalized, and augmented to enhance model robustness.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aimed to eliminate noise and improve the clarity of grain features for analysis.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Techniques included rotation, flipping, and color adjustments to increase dataset variability.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Architecture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Grainpalette project utilized Convolutional Neural Networks (CNNs) for classification.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CNNs are designed to automatically learn hierarchical features from images, which is beneficial for this task.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architecture included multiple layers of convolution, pooling, and dropout to prevent overfitting.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the Model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model was trained on a split dataset, with a majority for training and a minority for validation.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Various hyperparameters, such as learning rate and batch size, were tuned for optimal performance.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involved multiple epochs, with monitoring for convergence and accuracy improvements.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Evaluation Metrics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model's performance was evaluated using accuracy, precision, recall, and F1-score.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confusion matrix provided insights into the classification errors across different rice types.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metrics guided adjustments to the model and preprocessing methods for better accuracy.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588</Words>
  <Application>Microsoft Office PowerPoint</Application>
  <PresentationFormat>On-screen Show (16:9)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Grainpalette- A Deep Learning Odyssey In Rice Type Classification</dc:title>
  <dc:subject>Grainpalette- A Deep Learning Odyssey In Rice Type Classification</dc:subject>
  <dc:creator>SlideMake.com</dc:creator>
  <cp:lastModifiedBy>Pavan Terli</cp:lastModifiedBy>
  <cp:revision>2</cp:revision>
  <dcterms:created xsi:type="dcterms:W3CDTF">2025-03-04T12:35:44Z</dcterms:created>
  <dcterms:modified xsi:type="dcterms:W3CDTF">2025-03-04T12:54:09Z</dcterms:modified>
</cp:coreProperties>
</file>