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3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4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291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164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0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36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26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5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0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2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694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09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10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359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19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017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31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82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75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90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3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9589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606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07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50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3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0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76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4C3F66-159D-4381-BC40-CD556177A2D9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F8B8E48-4674-40BC-BA92-F15E47B89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93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stretch>
            <a:fillRect l="-25000" t="-1000" r="-4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9B4C-67DE-446B-A05D-B020E92CE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926"/>
            <a:ext cx="9144000" cy="1871003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OMNI BUS</a:t>
            </a:r>
            <a:endParaRPr lang="en-IN" sz="88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0078C-D589-4107-984B-80A93B066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236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F09B6-6423-4EDF-9B8E-8513A659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2259953"/>
            <a:ext cx="3765483" cy="2863191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CONTENTS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0F92-C02F-4F27-A257-5F34734D9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7" y="853391"/>
            <a:ext cx="5556552" cy="5676313"/>
          </a:xfrm>
          <a:effectLst/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20B0604020202020204" pitchFamily="82" charset="0"/>
              </a:rPr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20B0604020202020204" pitchFamily="82" charset="0"/>
              </a:rPr>
              <a:t>Motivation &amp; 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20B0604020202020204" pitchFamily="82" charset="0"/>
              </a:rPr>
              <a:t>Software &amp; Hardware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20B0604020202020204" pitchFamily="82" charset="0"/>
              </a:rPr>
              <a:t>Proposed System &amp; Existing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20B0604020202020204" pitchFamily="82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20B0604020202020204" pitchFamily="82" charset="0"/>
              </a:rPr>
              <a:t>Conclusion &amp; 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lgerian" panose="020B0604020202020204" pitchFamily="82" charset="0"/>
              </a:rPr>
              <a:t>References(Bibliography)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38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07C-D345-4B43-B4E3-C99A2B4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1D08-F7E3-4B70-A7A1-A83BF0F6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Georgia Pro Cond" panose="020B0604020202020204" pitchFamily="18" charset="0"/>
                <a:cs typeface="Times New Roman" panose="02020603050405020304" pitchFamily="18" charset="0"/>
              </a:rPr>
              <a:t>This project is developed using python.</a:t>
            </a:r>
          </a:p>
          <a:p>
            <a:r>
              <a:rPr lang="en-US" sz="3200" dirty="0">
                <a:latin typeface="Georgia Pro Cond" panose="020B0604020202020204" pitchFamily="18" charset="0"/>
                <a:cs typeface="Times New Roman" panose="02020603050405020304" pitchFamily="18" charset="0"/>
              </a:rPr>
              <a:t>This software helps in building a cost-effective public transportation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628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733E-7D46-4C01-83B0-8DAC5DC7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MOTIVATION &amp; 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ACA5-018D-4286-B04B-C3CABB58C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Georgia Pro Cond" panose="02040506050405020303" pitchFamily="18" charset="0"/>
              </a:rPr>
              <a:t>In Metropolitan cities people face difficulty while taking public transport . Prior to boarding the bus they keep standing in bus-stops  for  huge amounts of time . This  situation motivated us to develop a software to reduce this difficulty.</a:t>
            </a:r>
            <a:endParaRPr lang="en-IN" sz="3200" dirty="0">
              <a:latin typeface="Georgia Pro Cond" panose="020405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A5AA-1B6B-4BC8-A54E-919D5713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SOFTWARE &amp; HARDWARE REQUIREMENTS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E45D-00D1-4DE8-B532-E00A3F17E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192" y="1610744"/>
            <a:ext cx="10571998" cy="3636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eorgia Pro Cond" panose="02040506050405020303" pitchFamily="18" charset="0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Georgia Pro Cond" panose="02040506050405020303" pitchFamily="18" charset="0"/>
              </a:rPr>
              <a:t>IDE FOR PYTHON (EX: PYCHARM,VISUAL STUDIO CODE,ATOM…)</a:t>
            </a:r>
            <a:endParaRPr lang="en-IN" sz="2400" dirty="0">
              <a:latin typeface="Georgia Pro Cond" panose="020405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58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91</TotalTime>
  <Words>108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Calisto MT</vt:lpstr>
      <vt:lpstr>Century Gothic</vt:lpstr>
      <vt:lpstr>Georgia Pro Cond</vt:lpstr>
      <vt:lpstr>Wingdings</vt:lpstr>
      <vt:lpstr>Wingdings 2</vt:lpstr>
      <vt:lpstr>Slate</vt:lpstr>
      <vt:lpstr>Quotable</vt:lpstr>
      <vt:lpstr>OMNI BUS</vt:lpstr>
      <vt:lpstr>CONTENTS</vt:lpstr>
      <vt:lpstr>INTRODUCTION</vt:lpstr>
      <vt:lpstr>MOTIVATION &amp; PROBLEM STATEMENT</vt:lpstr>
      <vt:lpstr>SOFTWARE &amp; HARDWARE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OMNI BUS</dc:title>
  <dc:creator>pradyumna reddy</dc:creator>
  <cp:lastModifiedBy>pradyumna reddy</cp:lastModifiedBy>
  <cp:revision>10</cp:revision>
  <dcterms:created xsi:type="dcterms:W3CDTF">2020-04-14T14:20:38Z</dcterms:created>
  <dcterms:modified xsi:type="dcterms:W3CDTF">2020-04-14T15:56:33Z</dcterms:modified>
</cp:coreProperties>
</file>