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58" r:id="rId4"/>
    <p:sldId id="286" r:id="rId5"/>
    <p:sldId id="285" r:id="rId6"/>
    <p:sldId id="274" r:id="rId7"/>
    <p:sldId id="276" r:id="rId8"/>
    <p:sldId id="259" r:id="rId9"/>
    <p:sldId id="260" r:id="rId10"/>
    <p:sldId id="280" r:id="rId11"/>
    <p:sldId id="281" r:id="rId12"/>
    <p:sldId id="282" r:id="rId13"/>
    <p:sldId id="273" r:id="rId14"/>
    <p:sldId id="283" r:id="rId15"/>
    <p:sldId id="266" r:id="rId16"/>
    <p:sldId id="265" r:id="rId17"/>
    <p:sldId id="288" r:id="rId18"/>
    <p:sldId id="287" r:id="rId19"/>
    <p:sldId id="269" r:id="rId20"/>
  </p:sldIdLst>
  <p:sldSz cx="18288000" cy="10287000"/>
  <p:notesSz cx="6858000" cy="9144000"/>
  <p:embeddedFontLst>
    <p:embeddedFont>
      <p:font typeface="Bahnschrift Condensed" panose="020B0502040204020203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oubag SemiBold" panose="020B0604020202020204" charset="0"/>
      <p:regular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  <p:embeddedFont>
      <p:font typeface="Poppins Medium 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35B"/>
    <a:srgbClr val="FFDF79"/>
    <a:srgbClr val="D09E00"/>
    <a:srgbClr val="5C2C04"/>
    <a:srgbClr val="452103"/>
    <a:srgbClr val="C19D03"/>
    <a:srgbClr val="705500"/>
    <a:srgbClr val="866600"/>
    <a:srgbClr val="FFD54F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291" autoAdjust="0"/>
  </p:normalViewPr>
  <p:slideViewPr>
    <p:cSldViewPr>
      <p:cViewPr varScale="1">
        <p:scale>
          <a:sx n="49" d="100"/>
          <a:sy n="49" d="100"/>
        </p:scale>
        <p:origin x="72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thi Sudasinghe" userId="06fa6357-4233-48be-a0b0-76dbb2e456f5" providerId="ADAL" clId="{FC759E00-E024-4D63-A8A4-83B116A76799}"/>
    <pc:docChg chg="undo custSel modSld">
      <pc:chgData name="Pavanthi Sudasinghe" userId="06fa6357-4233-48be-a0b0-76dbb2e456f5" providerId="ADAL" clId="{FC759E00-E024-4D63-A8A4-83B116A76799}" dt="2022-09-20T04:44:46.355" v="267" actId="20577"/>
      <pc:docMkLst>
        <pc:docMk/>
      </pc:docMkLst>
      <pc:sldChg chg="modNotesTx">
        <pc:chgData name="Pavanthi Sudasinghe" userId="06fa6357-4233-48be-a0b0-76dbb2e456f5" providerId="ADAL" clId="{FC759E00-E024-4D63-A8A4-83B116A76799}" dt="2022-09-20T04:33:00.310" v="138" actId="20577"/>
        <pc:sldMkLst>
          <pc:docMk/>
          <pc:sldMk cId="0" sldId="259"/>
        </pc:sldMkLst>
      </pc:sldChg>
      <pc:sldChg chg="modSp mod">
        <pc:chgData name="Pavanthi Sudasinghe" userId="06fa6357-4233-48be-a0b0-76dbb2e456f5" providerId="ADAL" clId="{FC759E00-E024-4D63-A8A4-83B116A76799}" dt="2022-09-20T04:44:46.355" v="267" actId="20577"/>
        <pc:sldMkLst>
          <pc:docMk/>
          <pc:sldMk cId="0" sldId="266"/>
        </pc:sldMkLst>
        <pc:spChg chg="mod">
          <ac:chgData name="Pavanthi Sudasinghe" userId="06fa6357-4233-48be-a0b0-76dbb2e456f5" providerId="ADAL" clId="{FC759E00-E024-4D63-A8A4-83B116A76799}" dt="2022-09-20T04:43:51.730" v="260" actId="1036"/>
          <ac:spMkLst>
            <pc:docMk/>
            <pc:sldMk cId="0" sldId="266"/>
            <ac:spMk id="123" creationId="{1C13FF5E-FE44-7B72-6987-42E1707110EB}"/>
          </ac:spMkLst>
        </pc:spChg>
        <pc:spChg chg="mod">
          <ac:chgData name="Pavanthi Sudasinghe" userId="06fa6357-4233-48be-a0b0-76dbb2e456f5" providerId="ADAL" clId="{FC759E00-E024-4D63-A8A4-83B116A76799}" dt="2022-09-20T04:43:51.730" v="260" actId="1036"/>
          <ac:spMkLst>
            <pc:docMk/>
            <pc:sldMk cId="0" sldId="266"/>
            <ac:spMk id="128" creationId="{43F06CE0-2B2F-8A22-47C3-D1325A499E76}"/>
          </ac:spMkLst>
        </pc:spChg>
        <pc:spChg chg="mod">
          <ac:chgData name="Pavanthi Sudasinghe" userId="06fa6357-4233-48be-a0b0-76dbb2e456f5" providerId="ADAL" clId="{FC759E00-E024-4D63-A8A4-83B116A76799}" dt="2022-09-20T04:43:51.730" v="260" actId="1036"/>
          <ac:spMkLst>
            <pc:docMk/>
            <pc:sldMk cId="0" sldId="266"/>
            <ac:spMk id="129" creationId="{BC936730-C1F1-323D-1F98-FF29D48579BA}"/>
          </ac:spMkLst>
        </pc:spChg>
        <pc:spChg chg="mod">
          <ac:chgData name="Pavanthi Sudasinghe" userId="06fa6357-4233-48be-a0b0-76dbb2e456f5" providerId="ADAL" clId="{FC759E00-E024-4D63-A8A4-83B116A76799}" dt="2022-09-20T04:44:46.355" v="267" actId="20577"/>
          <ac:spMkLst>
            <pc:docMk/>
            <pc:sldMk cId="0" sldId="266"/>
            <ac:spMk id="134" creationId="{14B074D0-E195-EABF-3B1D-5129CC2BB3FB}"/>
          </ac:spMkLst>
        </pc:spChg>
        <pc:spChg chg="mod">
          <ac:chgData name="Pavanthi Sudasinghe" userId="06fa6357-4233-48be-a0b0-76dbb2e456f5" providerId="ADAL" clId="{FC759E00-E024-4D63-A8A4-83B116A76799}" dt="2022-09-20T04:43:51.730" v="260" actId="1036"/>
          <ac:spMkLst>
            <pc:docMk/>
            <pc:sldMk cId="0" sldId="266"/>
            <ac:spMk id="138" creationId="{6CF0103C-E842-0B40-4EDB-7B22ACC3825D}"/>
          </ac:spMkLst>
        </pc:spChg>
        <pc:spChg chg="mod">
          <ac:chgData name="Pavanthi Sudasinghe" userId="06fa6357-4233-48be-a0b0-76dbb2e456f5" providerId="ADAL" clId="{FC759E00-E024-4D63-A8A4-83B116A76799}" dt="2022-09-20T04:43:51.730" v="260" actId="1036"/>
          <ac:spMkLst>
            <pc:docMk/>
            <pc:sldMk cId="0" sldId="266"/>
            <ac:spMk id="142" creationId="{EB994C7F-7C7F-8A3D-FF98-29B8BAACE38E}"/>
          </ac:spMkLst>
        </pc:spChg>
        <pc:grpChg chg="mod">
          <ac:chgData name="Pavanthi Sudasinghe" userId="06fa6357-4233-48be-a0b0-76dbb2e456f5" providerId="ADAL" clId="{FC759E00-E024-4D63-A8A4-83B116A76799}" dt="2022-09-20T04:43:51.730" v="260" actId="1036"/>
          <ac:grpSpMkLst>
            <pc:docMk/>
            <pc:sldMk cId="0" sldId="266"/>
            <ac:grpSpMk id="135" creationId="{831BC26F-2307-AE67-A39F-618B5B2DD7F7}"/>
          </ac:grpSpMkLst>
        </pc:grpChg>
        <pc:grpChg chg="mod">
          <ac:chgData name="Pavanthi Sudasinghe" userId="06fa6357-4233-48be-a0b0-76dbb2e456f5" providerId="ADAL" clId="{FC759E00-E024-4D63-A8A4-83B116A76799}" dt="2022-09-20T04:43:51.730" v="260" actId="1036"/>
          <ac:grpSpMkLst>
            <pc:docMk/>
            <pc:sldMk cId="0" sldId="266"/>
            <ac:grpSpMk id="139" creationId="{39E031B8-3DA3-EEA7-B0EF-8D1B754BEA0E}"/>
          </ac:grpSpMkLst>
        </pc:grpChg>
      </pc:sldChg>
      <pc:sldChg chg="modNotesTx">
        <pc:chgData name="Pavanthi Sudasinghe" userId="06fa6357-4233-48be-a0b0-76dbb2e456f5" providerId="ADAL" clId="{FC759E00-E024-4D63-A8A4-83B116A76799}" dt="2022-09-20T04:28:28.586" v="102" actId="20577"/>
        <pc:sldMkLst>
          <pc:docMk/>
          <pc:sldMk cId="975649654" sldId="273"/>
        </pc:sldMkLst>
      </pc:sldChg>
      <pc:sldChg chg="modNotesTx">
        <pc:chgData name="Pavanthi Sudasinghe" userId="06fa6357-4233-48be-a0b0-76dbb2e456f5" providerId="ADAL" clId="{FC759E00-E024-4D63-A8A4-83B116A76799}" dt="2022-09-20T04:31:22.057" v="123" actId="20577"/>
        <pc:sldMkLst>
          <pc:docMk/>
          <pc:sldMk cId="2728885228" sldId="274"/>
        </pc:sldMkLst>
      </pc:sldChg>
      <pc:sldChg chg="modNotesTx">
        <pc:chgData name="Pavanthi Sudasinghe" userId="06fa6357-4233-48be-a0b0-76dbb2e456f5" providerId="ADAL" clId="{FC759E00-E024-4D63-A8A4-83B116A76799}" dt="2022-09-20T04:35:52.982" v="197" actId="20577"/>
        <pc:sldMkLst>
          <pc:docMk/>
          <pc:sldMk cId="4294156049" sldId="281"/>
        </pc:sldMkLst>
      </pc:sldChg>
      <pc:sldChg chg="modNotesTx">
        <pc:chgData name="Pavanthi Sudasinghe" userId="06fa6357-4233-48be-a0b0-76dbb2e456f5" providerId="ADAL" clId="{FC759E00-E024-4D63-A8A4-83B116A76799}" dt="2022-09-20T04:39:09.505" v="224" actId="20577"/>
        <pc:sldMkLst>
          <pc:docMk/>
          <pc:sldMk cId="2337098145" sldId="282"/>
        </pc:sldMkLst>
      </pc:sldChg>
      <pc:sldChg chg="modSp mod modNotesTx">
        <pc:chgData name="Pavanthi Sudasinghe" userId="06fa6357-4233-48be-a0b0-76dbb2e456f5" providerId="ADAL" clId="{FC759E00-E024-4D63-A8A4-83B116A76799}" dt="2022-09-20T04:42:45.296" v="233" actId="20577"/>
        <pc:sldMkLst>
          <pc:docMk/>
          <pc:sldMk cId="1470547423" sldId="283"/>
        </pc:sldMkLst>
        <pc:spChg chg="mod">
          <ac:chgData name="Pavanthi Sudasinghe" userId="06fa6357-4233-48be-a0b0-76dbb2e456f5" providerId="ADAL" clId="{FC759E00-E024-4D63-A8A4-83B116A76799}" dt="2022-09-20T04:40:55.396" v="228" actId="20577"/>
          <ac:spMkLst>
            <pc:docMk/>
            <pc:sldMk cId="1470547423" sldId="283"/>
            <ac:spMk id="53" creationId="{22184C59-4A0D-F7C9-A235-1F7D651024F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C2C0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40270AF-5300-4827-A13A-36B3CF90F96B}" type="VALUE">
                      <a:rPr lang="en-US" smtClean="0"/>
                      <a:pPr/>
                      <a:t>[VALUE]</a:t>
                    </a:fld>
                    <a:r>
                      <a:rPr lang="en-US"/>
                      <a:t>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B70-4CC5-8712-5CE0D38321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F5D861-CD51-48F7-A52D-090E495226AB}" type="VALUE">
                      <a:rPr lang="en-US" smtClean="0"/>
                      <a:pPr/>
                      <a:t>[VALUE]</a:t>
                    </a:fld>
                    <a:r>
                      <a:rPr lang="en-US"/>
                      <a:t>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70-4CC5-8712-5CE0D383210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D017D1E-B95A-4D89-9094-5CB64C546905}" type="VALUE">
                      <a:rPr lang="en-US" smtClean="0"/>
                      <a:pPr/>
                      <a:t>[VALUE]</a:t>
                    </a:fld>
                    <a:r>
                      <a:rPr lang="en-US"/>
                      <a:t>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B70-4CC5-8712-5CE0D383210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DBEE382-5F8E-4BE3-9DA3-0EFECFF77396}" type="VALUE">
                      <a:rPr lang="en-US" smtClean="0"/>
                      <a:pPr/>
                      <a:t>[VALUE]</a:t>
                    </a:fld>
                    <a:r>
                      <a:rPr lang="en-US"/>
                      <a:t>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B70-4CC5-8712-5CE0D383210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3.5B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70-4CC5-8712-5CE0D38321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Tennis</c:v>
                </c:pt>
                <c:pt idx="1">
                  <c:v>Hockey</c:v>
                </c:pt>
                <c:pt idx="2">
                  <c:v>Basketball</c:v>
                </c:pt>
                <c:pt idx="3">
                  <c:v>Cricket</c:v>
                </c:pt>
                <c:pt idx="4">
                  <c:v>Football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2.2000000000000002</c:v>
                </c:pt>
                <c:pt idx="3">
                  <c:v>2.5</c:v>
                </c:pt>
                <c:pt idx="4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1-4158-94E7-12609B0721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47061616"/>
        <c:axId val="2047058704"/>
      </c:barChart>
      <c:catAx>
        <c:axId val="204706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058704"/>
        <c:crosses val="autoZero"/>
        <c:auto val="1"/>
        <c:lblAlgn val="ctr"/>
        <c:lblOffset val="100"/>
        <c:noMultiLvlLbl val="0"/>
      </c:catAx>
      <c:valAx>
        <c:axId val="20470587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06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584D0-FDE4-4980-A1A2-29A9745DCEBE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6A0CC8-C92F-496D-AA57-11F2416E1DA6}">
      <dgm:prSet phldrT="[Text]"/>
      <dgm:spPr>
        <a:solidFill>
          <a:srgbClr val="492303"/>
        </a:solidFill>
      </dgm:spPr>
      <dgm:t>
        <a:bodyPr/>
        <a:lstStyle/>
        <a:p>
          <a:r>
            <a:rPr lang="en-US" b="1" dirty="0"/>
            <a:t>Sentiment analysis approaches</a:t>
          </a:r>
        </a:p>
      </dgm:t>
    </dgm:pt>
    <dgm:pt modelId="{CF98127D-BF89-4AAD-A7C0-22E875CDB77D}" type="parTrans" cxnId="{CF059DA0-8F80-46AE-87A3-AE54A31AE0BE}">
      <dgm:prSet/>
      <dgm:spPr/>
      <dgm:t>
        <a:bodyPr/>
        <a:lstStyle/>
        <a:p>
          <a:endParaRPr lang="en-US"/>
        </a:p>
      </dgm:t>
    </dgm:pt>
    <dgm:pt modelId="{55B98B48-430A-4DBA-A670-FBE02A2ED9EC}" type="sibTrans" cxnId="{CF059DA0-8F80-46AE-87A3-AE54A31AE0BE}">
      <dgm:prSet/>
      <dgm:spPr/>
      <dgm:t>
        <a:bodyPr/>
        <a:lstStyle/>
        <a:p>
          <a:endParaRPr lang="en-US"/>
        </a:p>
      </dgm:t>
    </dgm:pt>
    <dgm:pt modelId="{6146AC7F-D1AC-40D6-8756-9026150A1C88}">
      <dgm:prSet phldrT="[Text]"/>
      <dgm:spPr>
        <a:solidFill>
          <a:srgbClr val="5C2C04"/>
        </a:solidFill>
      </dgm:spPr>
      <dgm:t>
        <a:bodyPr/>
        <a:lstStyle/>
        <a:p>
          <a:r>
            <a:rPr lang="en-US" dirty="0"/>
            <a:t>Lexicon-based</a:t>
          </a:r>
        </a:p>
      </dgm:t>
    </dgm:pt>
    <dgm:pt modelId="{7D02C782-4BB6-44B7-BDB5-13CCDDE1ED0D}" type="parTrans" cxnId="{9068160B-3E0E-42B8-8F0C-B17E8520A9A5}">
      <dgm:prSet/>
      <dgm:spPr>
        <a:solidFill>
          <a:srgbClr val="542804"/>
        </a:solidFill>
        <a:ln>
          <a:solidFill>
            <a:srgbClr val="542804"/>
          </a:solidFill>
        </a:ln>
      </dgm:spPr>
      <dgm:t>
        <a:bodyPr/>
        <a:lstStyle/>
        <a:p>
          <a:endParaRPr lang="en-US"/>
        </a:p>
      </dgm:t>
    </dgm:pt>
    <dgm:pt modelId="{C293EE3F-0EAA-430F-875D-76E4658636A8}" type="sibTrans" cxnId="{9068160B-3E0E-42B8-8F0C-B17E8520A9A5}">
      <dgm:prSet/>
      <dgm:spPr/>
      <dgm:t>
        <a:bodyPr/>
        <a:lstStyle/>
        <a:p>
          <a:endParaRPr lang="en-US"/>
        </a:p>
      </dgm:t>
    </dgm:pt>
    <dgm:pt modelId="{5B02AD6F-5563-4823-9BBD-C511ACB96815}">
      <dgm:prSet phldrT="[Text]"/>
      <dgm:spPr>
        <a:solidFill>
          <a:srgbClr val="5C2C04"/>
        </a:solidFill>
      </dgm:spPr>
      <dgm:t>
        <a:bodyPr/>
        <a:lstStyle/>
        <a:p>
          <a:r>
            <a:rPr lang="en-US" dirty="0"/>
            <a:t>Statistical</a:t>
          </a:r>
        </a:p>
      </dgm:t>
    </dgm:pt>
    <dgm:pt modelId="{AB7B3788-8291-41C5-B7D0-FEE74D424DC2}" type="parTrans" cxnId="{A105581B-68B6-48E5-AFFE-D1D517CF322D}">
      <dgm:prSet/>
      <dgm:spPr>
        <a:ln>
          <a:solidFill>
            <a:srgbClr val="542804"/>
          </a:solidFill>
        </a:ln>
      </dgm:spPr>
      <dgm:t>
        <a:bodyPr/>
        <a:lstStyle/>
        <a:p>
          <a:endParaRPr lang="en-US"/>
        </a:p>
      </dgm:t>
    </dgm:pt>
    <dgm:pt modelId="{D1FBD579-F375-441C-803B-25E6F9DF7D3D}" type="sibTrans" cxnId="{A105581B-68B6-48E5-AFFE-D1D517CF322D}">
      <dgm:prSet/>
      <dgm:spPr/>
      <dgm:t>
        <a:bodyPr/>
        <a:lstStyle/>
        <a:p>
          <a:endParaRPr lang="en-US"/>
        </a:p>
      </dgm:t>
    </dgm:pt>
    <dgm:pt modelId="{E1C380F3-525C-44C3-B810-1AB2DD31A24D}">
      <dgm:prSet phldrT="[Text]"/>
      <dgm:spPr>
        <a:solidFill>
          <a:srgbClr val="5C2C04"/>
        </a:solidFill>
        <a:ln w="76200">
          <a:solidFill>
            <a:srgbClr val="F7C35B"/>
          </a:solidFill>
        </a:ln>
      </dgm:spPr>
      <dgm:t>
        <a:bodyPr/>
        <a:lstStyle/>
        <a:p>
          <a:r>
            <a:rPr lang="en-US" dirty="0"/>
            <a:t>Hybrid</a:t>
          </a:r>
        </a:p>
      </dgm:t>
    </dgm:pt>
    <dgm:pt modelId="{9AD340F3-15C8-47B1-8EE5-DE7FE31F4452}" type="parTrans" cxnId="{D4134FE8-1515-42F1-B86A-772F7B47CDF6}">
      <dgm:prSet/>
      <dgm:spPr>
        <a:solidFill>
          <a:srgbClr val="542804"/>
        </a:solidFill>
        <a:ln>
          <a:solidFill>
            <a:srgbClr val="542804"/>
          </a:solidFill>
        </a:ln>
      </dgm:spPr>
      <dgm:t>
        <a:bodyPr/>
        <a:lstStyle/>
        <a:p>
          <a:endParaRPr lang="en-US"/>
        </a:p>
      </dgm:t>
    </dgm:pt>
    <dgm:pt modelId="{67623AA6-0CE2-474F-B257-032C56746B2F}" type="sibTrans" cxnId="{D4134FE8-1515-42F1-B86A-772F7B47CDF6}">
      <dgm:prSet/>
      <dgm:spPr/>
      <dgm:t>
        <a:bodyPr/>
        <a:lstStyle/>
        <a:p>
          <a:endParaRPr lang="en-US"/>
        </a:p>
      </dgm:t>
    </dgm:pt>
    <dgm:pt modelId="{59AF17C4-B0CB-4C32-96DF-B443FA0CE2E8}" type="pres">
      <dgm:prSet presAssocID="{EC2584D0-FDE4-4980-A1A2-29A9745DCE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6BFFFA-89A0-4A8C-9E64-7DFD9DC8E650}" type="pres">
      <dgm:prSet presAssocID="{E06A0CC8-C92F-496D-AA57-11F2416E1DA6}" presName="hierRoot1" presStyleCnt="0">
        <dgm:presLayoutVars>
          <dgm:hierBranch val="init"/>
        </dgm:presLayoutVars>
      </dgm:prSet>
      <dgm:spPr/>
    </dgm:pt>
    <dgm:pt modelId="{FDF8C667-DD10-4DE0-BAAC-51F64B1C7CCA}" type="pres">
      <dgm:prSet presAssocID="{E06A0CC8-C92F-496D-AA57-11F2416E1DA6}" presName="rootComposite1" presStyleCnt="0"/>
      <dgm:spPr/>
    </dgm:pt>
    <dgm:pt modelId="{6DE4C98D-E3CB-4CC7-9C9E-B26DC2307357}" type="pres">
      <dgm:prSet presAssocID="{E06A0CC8-C92F-496D-AA57-11F2416E1DA6}" presName="rootText1" presStyleLbl="node0" presStyleIdx="0" presStyleCnt="1">
        <dgm:presLayoutVars>
          <dgm:chPref val="3"/>
        </dgm:presLayoutVars>
      </dgm:prSet>
      <dgm:spPr/>
    </dgm:pt>
    <dgm:pt modelId="{0C328C9B-9B5E-4FBA-BF91-6A09FDB83512}" type="pres">
      <dgm:prSet presAssocID="{E06A0CC8-C92F-496D-AA57-11F2416E1DA6}" presName="rootConnector1" presStyleLbl="node1" presStyleIdx="0" presStyleCnt="0"/>
      <dgm:spPr/>
    </dgm:pt>
    <dgm:pt modelId="{144327CD-D123-4795-8004-14EA799E08E4}" type="pres">
      <dgm:prSet presAssocID="{E06A0CC8-C92F-496D-AA57-11F2416E1DA6}" presName="hierChild2" presStyleCnt="0"/>
      <dgm:spPr/>
    </dgm:pt>
    <dgm:pt modelId="{8A186219-0A26-4502-AF30-8C3AB2154BED}" type="pres">
      <dgm:prSet presAssocID="{7D02C782-4BB6-44B7-BDB5-13CCDDE1ED0D}" presName="Name37" presStyleLbl="parChTrans1D2" presStyleIdx="0" presStyleCnt="3"/>
      <dgm:spPr/>
    </dgm:pt>
    <dgm:pt modelId="{2182B8E1-370E-4B17-ABAA-255365DD8CC6}" type="pres">
      <dgm:prSet presAssocID="{6146AC7F-D1AC-40D6-8756-9026150A1C88}" presName="hierRoot2" presStyleCnt="0">
        <dgm:presLayoutVars>
          <dgm:hierBranch val="init"/>
        </dgm:presLayoutVars>
      </dgm:prSet>
      <dgm:spPr/>
    </dgm:pt>
    <dgm:pt modelId="{FC0E61A1-CBC7-46E0-B9F2-B0D3F2BD359B}" type="pres">
      <dgm:prSet presAssocID="{6146AC7F-D1AC-40D6-8756-9026150A1C88}" presName="rootComposite" presStyleCnt="0"/>
      <dgm:spPr/>
    </dgm:pt>
    <dgm:pt modelId="{6AF2D9F2-AD2E-4BA5-AA7E-8F02155C01C7}" type="pres">
      <dgm:prSet presAssocID="{6146AC7F-D1AC-40D6-8756-9026150A1C88}" presName="rootText" presStyleLbl="node2" presStyleIdx="0" presStyleCnt="3">
        <dgm:presLayoutVars>
          <dgm:chPref val="3"/>
        </dgm:presLayoutVars>
      </dgm:prSet>
      <dgm:spPr/>
    </dgm:pt>
    <dgm:pt modelId="{898AF06D-74F4-4A28-B5E3-141039AEA766}" type="pres">
      <dgm:prSet presAssocID="{6146AC7F-D1AC-40D6-8756-9026150A1C88}" presName="rootConnector" presStyleLbl="node2" presStyleIdx="0" presStyleCnt="3"/>
      <dgm:spPr/>
    </dgm:pt>
    <dgm:pt modelId="{DC3EAD7F-1768-4D23-A708-3E477E5FDCA8}" type="pres">
      <dgm:prSet presAssocID="{6146AC7F-D1AC-40D6-8756-9026150A1C88}" presName="hierChild4" presStyleCnt="0"/>
      <dgm:spPr/>
    </dgm:pt>
    <dgm:pt modelId="{E88B1386-21E7-47CF-B824-976108CFEFD6}" type="pres">
      <dgm:prSet presAssocID="{6146AC7F-D1AC-40D6-8756-9026150A1C88}" presName="hierChild5" presStyleCnt="0"/>
      <dgm:spPr/>
    </dgm:pt>
    <dgm:pt modelId="{060082DE-5012-47C9-974B-00C54D36CAB7}" type="pres">
      <dgm:prSet presAssocID="{AB7B3788-8291-41C5-B7D0-FEE74D424DC2}" presName="Name37" presStyleLbl="parChTrans1D2" presStyleIdx="1" presStyleCnt="3"/>
      <dgm:spPr/>
    </dgm:pt>
    <dgm:pt modelId="{61E3F133-E4DF-4D18-B5CC-A520497B3DAA}" type="pres">
      <dgm:prSet presAssocID="{5B02AD6F-5563-4823-9BBD-C511ACB96815}" presName="hierRoot2" presStyleCnt="0">
        <dgm:presLayoutVars>
          <dgm:hierBranch val="init"/>
        </dgm:presLayoutVars>
      </dgm:prSet>
      <dgm:spPr/>
    </dgm:pt>
    <dgm:pt modelId="{BEC41F27-6011-4E08-8774-5721867B639E}" type="pres">
      <dgm:prSet presAssocID="{5B02AD6F-5563-4823-9BBD-C511ACB96815}" presName="rootComposite" presStyleCnt="0"/>
      <dgm:spPr/>
    </dgm:pt>
    <dgm:pt modelId="{8605BA0E-1F0E-4AD8-9723-A8F3217DCCD5}" type="pres">
      <dgm:prSet presAssocID="{5B02AD6F-5563-4823-9BBD-C511ACB96815}" presName="rootText" presStyleLbl="node2" presStyleIdx="1" presStyleCnt="3">
        <dgm:presLayoutVars>
          <dgm:chPref val="3"/>
        </dgm:presLayoutVars>
      </dgm:prSet>
      <dgm:spPr/>
    </dgm:pt>
    <dgm:pt modelId="{83F73E27-1303-4969-9284-7FA388C233D2}" type="pres">
      <dgm:prSet presAssocID="{5B02AD6F-5563-4823-9BBD-C511ACB96815}" presName="rootConnector" presStyleLbl="node2" presStyleIdx="1" presStyleCnt="3"/>
      <dgm:spPr/>
    </dgm:pt>
    <dgm:pt modelId="{3BAC12A0-DBB4-4997-BDE1-C77F42D4FCE6}" type="pres">
      <dgm:prSet presAssocID="{5B02AD6F-5563-4823-9BBD-C511ACB96815}" presName="hierChild4" presStyleCnt="0"/>
      <dgm:spPr/>
    </dgm:pt>
    <dgm:pt modelId="{EE164B96-8502-4D12-A80E-4F9E58337AFD}" type="pres">
      <dgm:prSet presAssocID="{5B02AD6F-5563-4823-9BBD-C511ACB96815}" presName="hierChild5" presStyleCnt="0"/>
      <dgm:spPr/>
    </dgm:pt>
    <dgm:pt modelId="{61DFFF1E-537E-4EC3-992D-61CCB126753F}" type="pres">
      <dgm:prSet presAssocID="{9AD340F3-15C8-47B1-8EE5-DE7FE31F4452}" presName="Name37" presStyleLbl="parChTrans1D2" presStyleIdx="2" presStyleCnt="3"/>
      <dgm:spPr/>
    </dgm:pt>
    <dgm:pt modelId="{3BAFFD15-4EDB-4C06-9464-544A8636F175}" type="pres">
      <dgm:prSet presAssocID="{E1C380F3-525C-44C3-B810-1AB2DD31A24D}" presName="hierRoot2" presStyleCnt="0">
        <dgm:presLayoutVars>
          <dgm:hierBranch val="init"/>
        </dgm:presLayoutVars>
      </dgm:prSet>
      <dgm:spPr/>
    </dgm:pt>
    <dgm:pt modelId="{351C69D8-D524-4197-845F-C58DBE542D90}" type="pres">
      <dgm:prSet presAssocID="{E1C380F3-525C-44C3-B810-1AB2DD31A24D}" presName="rootComposite" presStyleCnt="0"/>
      <dgm:spPr/>
    </dgm:pt>
    <dgm:pt modelId="{63CF35B2-5CCB-4463-860A-D032BB372E68}" type="pres">
      <dgm:prSet presAssocID="{E1C380F3-525C-44C3-B810-1AB2DD31A24D}" presName="rootText" presStyleLbl="node2" presStyleIdx="2" presStyleCnt="3">
        <dgm:presLayoutVars>
          <dgm:chPref val="3"/>
        </dgm:presLayoutVars>
      </dgm:prSet>
      <dgm:spPr/>
    </dgm:pt>
    <dgm:pt modelId="{CC7942C8-8AFD-4598-82D4-FF16A453E4A3}" type="pres">
      <dgm:prSet presAssocID="{E1C380F3-525C-44C3-B810-1AB2DD31A24D}" presName="rootConnector" presStyleLbl="node2" presStyleIdx="2" presStyleCnt="3"/>
      <dgm:spPr/>
    </dgm:pt>
    <dgm:pt modelId="{5F60E95F-767A-4095-8D7F-53AF4FF3A8FF}" type="pres">
      <dgm:prSet presAssocID="{E1C380F3-525C-44C3-B810-1AB2DD31A24D}" presName="hierChild4" presStyleCnt="0"/>
      <dgm:spPr/>
    </dgm:pt>
    <dgm:pt modelId="{400FA4DD-7BDC-4BC4-8564-471B7E5F296C}" type="pres">
      <dgm:prSet presAssocID="{E1C380F3-525C-44C3-B810-1AB2DD31A24D}" presName="hierChild5" presStyleCnt="0"/>
      <dgm:spPr/>
    </dgm:pt>
    <dgm:pt modelId="{74AC2B94-0457-4E25-97C8-9AD7C3E8F1B1}" type="pres">
      <dgm:prSet presAssocID="{E06A0CC8-C92F-496D-AA57-11F2416E1DA6}" presName="hierChild3" presStyleCnt="0"/>
      <dgm:spPr/>
    </dgm:pt>
  </dgm:ptLst>
  <dgm:cxnLst>
    <dgm:cxn modelId="{89F4A209-EEBA-4C0F-BD8B-D2EEE2D7F5B2}" type="presOf" srcId="{9AD340F3-15C8-47B1-8EE5-DE7FE31F4452}" destId="{61DFFF1E-537E-4EC3-992D-61CCB126753F}" srcOrd="0" destOrd="0" presId="urn:microsoft.com/office/officeart/2005/8/layout/orgChart1"/>
    <dgm:cxn modelId="{9068160B-3E0E-42B8-8F0C-B17E8520A9A5}" srcId="{E06A0CC8-C92F-496D-AA57-11F2416E1DA6}" destId="{6146AC7F-D1AC-40D6-8756-9026150A1C88}" srcOrd="0" destOrd="0" parTransId="{7D02C782-4BB6-44B7-BDB5-13CCDDE1ED0D}" sibTransId="{C293EE3F-0EAA-430F-875D-76E4658636A8}"/>
    <dgm:cxn modelId="{89AB640B-43D7-4EE3-9507-F14B99DDD667}" type="presOf" srcId="{AB7B3788-8291-41C5-B7D0-FEE74D424DC2}" destId="{060082DE-5012-47C9-974B-00C54D36CAB7}" srcOrd="0" destOrd="0" presId="urn:microsoft.com/office/officeart/2005/8/layout/orgChart1"/>
    <dgm:cxn modelId="{1EB56F0F-6EB0-44D4-8583-199DBF54E230}" type="presOf" srcId="{6146AC7F-D1AC-40D6-8756-9026150A1C88}" destId="{898AF06D-74F4-4A28-B5E3-141039AEA766}" srcOrd="1" destOrd="0" presId="urn:microsoft.com/office/officeart/2005/8/layout/orgChart1"/>
    <dgm:cxn modelId="{A105581B-68B6-48E5-AFFE-D1D517CF322D}" srcId="{E06A0CC8-C92F-496D-AA57-11F2416E1DA6}" destId="{5B02AD6F-5563-4823-9BBD-C511ACB96815}" srcOrd="1" destOrd="0" parTransId="{AB7B3788-8291-41C5-B7D0-FEE74D424DC2}" sibTransId="{D1FBD579-F375-441C-803B-25E6F9DF7D3D}"/>
    <dgm:cxn modelId="{261A021F-1E76-47A7-9298-62801DEEA221}" type="presOf" srcId="{E1C380F3-525C-44C3-B810-1AB2DD31A24D}" destId="{63CF35B2-5CCB-4463-860A-D032BB372E68}" srcOrd="0" destOrd="0" presId="urn:microsoft.com/office/officeart/2005/8/layout/orgChart1"/>
    <dgm:cxn modelId="{795E3C23-13E4-4D83-B5D9-DE23C715A3A5}" type="presOf" srcId="{7D02C782-4BB6-44B7-BDB5-13CCDDE1ED0D}" destId="{8A186219-0A26-4502-AF30-8C3AB2154BED}" srcOrd="0" destOrd="0" presId="urn:microsoft.com/office/officeart/2005/8/layout/orgChart1"/>
    <dgm:cxn modelId="{ED992135-8C91-4745-A982-8978B097114F}" type="presOf" srcId="{5B02AD6F-5563-4823-9BBD-C511ACB96815}" destId="{83F73E27-1303-4969-9284-7FA388C233D2}" srcOrd="1" destOrd="0" presId="urn:microsoft.com/office/officeart/2005/8/layout/orgChart1"/>
    <dgm:cxn modelId="{9EDBBF3D-3C9E-4E83-9339-305D26208C94}" type="presOf" srcId="{E06A0CC8-C92F-496D-AA57-11F2416E1DA6}" destId="{6DE4C98D-E3CB-4CC7-9C9E-B26DC2307357}" srcOrd="0" destOrd="0" presId="urn:microsoft.com/office/officeart/2005/8/layout/orgChart1"/>
    <dgm:cxn modelId="{EBB1A744-CBC1-48FB-8A4D-D763F5804395}" type="presOf" srcId="{EC2584D0-FDE4-4980-A1A2-29A9745DCEBE}" destId="{59AF17C4-B0CB-4C32-96DF-B443FA0CE2E8}" srcOrd="0" destOrd="0" presId="urn:microsoft.com/office/officeart/2005/8/layout/orgChart1"/>
    <dgm:cxn modelId="{D1395848-535A-4BE0-BA18-6C8E0261F42D}" type="presOf" srcId="{5B02AD6F-5563-4823-9BBD-C511ACB96815}" destId="{8605BA0E-1F0E-4AD8-9723-A8F3217DCCD5}" srcOrd="0" destOrd="0" presId="urn:microsoft.com/office/officeart/2005/8/layout/orgChart1"/>
    <dgm:cxn modelId="{76CC5349-18B6-450C-BEB0-2B135C50C0D3}" type="presOf" srcId="{E1C380F3-525C-44C3-B810-1AB2DD31A24D}" destId="{CC7942C8-8AFD-4598-82D4-FF16A453E4A3}" srcOrd="1" destOrd="0" presId="urn:microsoft.com/office/officeart/2005/8/layout/orgChart1"/>
    <dgm:cxn modelId="{08F7744E-AC63-4696-B2E2-C29C0DEE9DF5}" type="presOf" srcId="{6146AC7F-D1AC-40D6-8756-9026150A1C88}" destId="{6AF2D9F2-AD2E-4BA5-AA7E-8F02155C01C7}" srcOrd="0" destOrd="0" presId="urn:microsoft.com/office/officeart/2005/8/layout/orgChart1"/>
    <dgm:cxn modelId="{F8CF557A-05D3-4A8C-812B-99A6F052E480}" type="presOf" srcId="{E06A0CC8-C92F-496D-AA57-11F2416E1DA6}" destId="{0C328C9B-9B5E-4FBA-BF91-6A09FDB83512}" srcOrd="1" destOrd="0" presId="urn:microsoft.com/office/officeart/2005/8/layout/orgChart1"/>
    <dgm:cxn modelId="{CF059DA0-8F80-46AE-87A3-AE54A31AE0BE}" srcId="{EC2584D0-FDE4-4980-A1A2-29A9745DCEBE}" destId="{E06A0CC8-C92F-496D-AA57-11F2416E1DA6}" srcOrd="0" destOrd="0" parTransId="{CF98127D-BF89-4AAD-A7C0-22E875CDB77D}" sibTransId="{55B98B48-430A-4DBA-A670-FBE02A2ED9EC}"/>
    <dgm:cxn modelId="{D4134FE8-1515-42F1-B86A-772F7B47CDF6}" srcId="{E06A0CC8-C92F-496D-AA57-11F2416E1DA6}" destId="{E1C380F3-525C-44C3-B810-1AB2DD31A24D}" srcOrd="2" destOrd="0" parTransId="{9AD340F3-15C8-47B1-8EE5-DE7FE31F4452}" sibTransId="{67623AA6-0CE2-474F-B257-032C56746B2F}"/>
    <dgm:cxn modelId="{D381F9A9-0416-4408-8EFB-F690A3690B28}" type="presParOf" srcId="{59AF17C4-B0CB-4C32-96DF-B443FA0CE2E8}" destId="{256BFFFA-89A0-4A8C-9E64-7DFD9DC8E650}" srcOrd="0" destOrd="0" presId="urn:microsoft.com/office/officeart/2005/8/layout/orgChart1"/>
    <dgm:cxn modelId="{A3F164B0-EB28-4B07-ABEF-FE9A4C3676C6}" type="presParOf" srcId="{256BFFFA-89A0-4A8C-9E64-7DFD9DC8E650}" destId="{FDF8C667-DD10-4DE0-BAAC-51F64B1C7CCA}" srcOrd="0" destOrd="0" presId="urn:microsoft.com/office/officeart/2005/8/layout/orgChart1"/>
    <dgm:cxn modelId="{6EC994EE-16A0-4813-A9C9-12B53F58E18C}" type="presParOf" srcId="{FDF8C667-DD10-4DE0-BAAC-51F64B1C7CCA}" destId="{6DE4C98D-E3CB-4CC7-9C9E-B26DC2307357}" srcOrd="0" destOrd="0" presId="urn:microsoft.com/office/officeart/2005/8/layout/orgChart1"/>
    <dgm:cxn modelId="{C44FF0F0-8DF0-44E3-B6A0-CDB176F6E4CA}" type="presParOf" srcId="{FDF8C667-DD10-4DE0-BAAC-51F64B1C7CCA}" destId="{0C328C9B-9B5E-4FBA-BF91-6A09FDB83512}" srcOrd="1" destOrd="0" presId="urn:microsoft.com/office/officeart/2005/8/layout/orgChart1"/>
    <dgm:cxn modelId="{237717D9-CBA2-4A35-88F1-52685A50A1B5}" type="presParOf" srcId="{256BFFFA-89A0-4A8C-9E64-7DFD9DC8E650}" destId="{144327CD-D123-4795-8004-14EA799E08E4}" srcOrd="1" destOrd="0" presId="urn:microsoft.com/office/officeart/2005/8/layout/orgChart1"/>
    <dgm:cxn modelId="{85B1DE50-EA8F-404E-A258-C27467B3D0AE}" type="presParOf" srcId="{144327CD-D123-4795-8004-14EA799E08E4}" destId="{8A186219-0A26-4502-AF30-8C3AB2154BED}" srcOrd="0" destOrd="0" presId="urn:microsoft.com/office/officeart/2005/8/layout/orgChart1"/>
    <dgm:cxn modelId="{78597359-421C-407B-AF39-430AAC7C9DB0}" type="presParOf" srcId="{144327CD-D123-4795-8004-14EA799E08E4}" destId="{2182B8E1-370E-4B17-ABAA-255365DD8CC6}" srcOrd="1" destOrd="0" presId="urn:microsoft.com/office/officeart/2005/8/layout/orgChart1"/>
    <dgm:cxn modelId="{060CBBE8-BAFF-4936-AF49-AEA8D7DC2F38}" type="presParOf" srcId="{2182B8E1-370E-4B17-ABAA-255365DD8CC6}" destId="{FC0E61A1-CBC7-46E0-B9F2-B0D3F2BD359B}" srcOrd="0" destOrd="0" presId="urn:microsoft.com/office/officeart/2005/8/layout/orgChart1"/>
    <dgm:cxn modelId="{92C1C8AD-7682-4789-A1CE-42A4282E694B}" type="presParOf" srcId="{FC0E61A1-CBC7-46E0-B9F2-B0D3F2BD359B}" destId="{6AF2D9F2-AD2E-4BA5-AA7E-8F02155C01C7}" srcOrd="0" destOrd="0" presId="urn:microsoft.com/office/officeart/2005/8/layout/orgChart1"/>
    <dgm:cxn modelId="{AFBF0FA5-62F0-47D5-A004-5B8A5AAC3053}" type="presParOf" srcId="{FC0E61A1-CBC7-46E0-B9F2-B0D3F2BD359B}" destId="{898AF06D-74F4-4A28-B5E3-141039AEA766}" srcOrd="1" destOrd="0" presId="urn:microsoft.com/office/officeart/2005/8/layout/orgChart1"/>
    <dgm:cxn modelId="{7F4111E0-2534-4D96-8ECF-8066CA5E3B67}" type="presParOf" srcId="{2182B8E1-370E-4B17-ABAA-255365DD8CC6}" destId="{DC3EAD7F-1768-4D23-A708-3E477E5FDCA8}" srcOrd="1" destOrd="0" presId="urn:microsoft.com/office/officeart/2005/8/layout/orgChart1"/>
    <dgm:cxn modelId="{2565E936-BAF9-4DFE-8C1A-84E98947839B}" type="presParOf" srcId="{2182B8E1-370E-4B17-ABAA-255365DD8CC6}" destId="{E88B1386-21E7-47CF-B824-976108CFEFD6}" srcOrd="2" destOrd="0" presId="urn:microsoft.com/office/officeart/2005/8/layout/orgChart1"/>
    <dgm:cxn modelId="{D45A460E-39D7-48CF-9557-4482FF4AB1E9}" type="presParOf" srcId="{144327CD-D123-4795-8004-14EA799E08E4}" destId="{060082DE-5012-47C9-974B-00C54D36CAB7}" srcOrd="2" destOrd="0" presId="urn:microsoft.com/office/officeart/2005/8/layout/orgChart1"/>
    <dgm:cxn modelId="{8B14C4FD-7C23-43FE-88EC-BAF7CBE0C9F2}" type="presParOf" srcId="{144327CD-D123-4795-8004-14EA799E08E4}" destId="{61E3F133-E4DF-4D18-B5CC-A520497B3DAA}" srcOrd="3" destOrd="0" presId="urn:microsoft.com/office/officeart/2005/8/layout/orgChart1"/>
    <dgm:cxn modelId="{407B0928-DF4D-411D-A420-0418AADFD5E4}" type="presParOf" srcId="{61E3F133-E4DF-4D18-B5CC-A520497B3DAA}" destId="{BEC41F27-6011-4E08-8774-5721867B639E}" srcOrd="0" destOrd="0" presId="urn:microsoft.com/office/officeart/2005/8/layout/orgChart1"/>
    <dgm:cxn modelId="{61348336-EA8A-4C52-AFB5-C3591C1FF54B}" type="presParOf" srcId="{BEC41F27-6011-4E08-8774-5721867B639E}" destId="{8605BA0E-1F0E-4AD8-9723-A8F3217DCCD5}" srcOrd="0" destOrd="0" presId="urn:microsoft.com/office/officeart/2005/8/layout/orgChart1"/>
    <dgm:cxn modelId="{5741A4A3-8EF7-4619-818E-E7705300373F}" type="presParOf" srcId="{BEC41F27-6011-4E08-8774-5721867B639E}" destId="{83F73E27-1303-4969-9284-7FA388C233D2}" srcOrd="1" destOrd="0" presId="urn:microsoft.com/office/officeart/2005/8/layout/orgChart1"/>
    <dgm:cxn modelId="{1C46980B-8B2B-48C0-863C-D621AD74A70D}" type="presParOf" srcId="{61E3F133-E4DF-4D18-B5CC-A520497B3DAA}" destId="{3BAC12A0-DBB4-4997-BDE1-C77F42D4FCE6}" srcOrd="1" destOrd="0" presId="urn:microsoft.com/office/officeart/2005/8/layout/orgChart1"/>
    <dgm:cxn modelId="{6F216086-4ECE-4C3D-A74B-05CF3BA033A9}" type="presParOf" srcId="{61E3F133-E4DF-4D18-B5CC-A520497B3DAA}" destId="{EE164B96-8502-4D12-A80E-4F9E58337AFD}" srcOrd="2" destOrd="0" presId="urn:microsoft.com/office/officeart/2005/8/layout/orgChart1"/>
    <dgm:cxn modelId="{385F3C43-A257-47B3-8D2F-785AD5AAAB8B}" type="presParOf" srcId="{144327CD-D123-4795-8004-14EA799E08E4}" destId="{61DFFF1E-537E-4EC3-992D-61CCB126753F}" srcOrd="4" destOrd="0" presId="urn:microsoft.com/office/officeart/2005/8/layout/orgChart1"/>
    <dgm:cxn modelId="{A72B19A3-26E1-4926-B36B-D273CBFE56C2}" type="presParOf" srcId="{144327CD-D123-4795-8004-14EA799E08E4}" destId="{3BAFFD15-4EDB-4C06-9464-544A8636F175}" srcOrd="5" destOrd="0" presId="urn:microsoft.com/office/officeart/2005/8/layout/orgChart1"/>
    <dgm:cxn modelId="{7780C6A1-EA73-47E1-8E25-5544AF585D91}" type="presParOf" srcId="{3BAFFD15-4EDB-4C06-9464-544A8636F175}" destId="{351C69D8-D524-4197-845F-C58DBE542D90}" srcOrd="0" destOrd="0" presId="urn:microsoft.com/office/officeart/2005/8/layout/orgChart1"/>
    <dgm:cxn modelId="{3E60A0FA-B259-4AE6-BF5C-7988D68B7EF8}" type="presParOf" srcId="{351C69D8-D524-4197-845F-C58DBE542D90}" destId="{63CF35B2-5CCB-4463-860A-D032BB372E68}" srcOrd="0" destOrd="0" presId="urn:microsoft.com/office/officeart/2005/8/layout/orgChart1"/>
    <dgm:cxn modelId="{CDAB2DF9-7806-4C24-860B-DD87E43EFCA8}" type="presParOf" srcId="{351C69D8-D524-4197-845F-C58DBE542D90}" destId="{CC7942C8-8AFD-4598-82D4-FF16A453E4A3}" srcOrd="1" destOrd="0" presId="urn:microsoft.com/office/officeart/2005/8/layout/orgChart1"/>
    <dgm:cxn modelId="{316F566E-E6F1-423E-B040-180DAC9E1747}" type="presParOf" srcId="{3BAFFD15-4EDB-4C06-9464-544A8636F175}" destId="{5F60E95F-767A-4095-8D7F-53AF4FF3A8FF}" srcOrd="1" destOrd="0" presId="urn:microsoft.com/office/officeart/2005/8/layout/orgChart1"/>
    <dgm:cxn modelId="{60382427-FB2F-4E44-A1B9-84B05C6EDD4B}" type="presParOf" srcId="{3BAFFD15-4EDB-4C06-9464-544A8636F175}" destId="{400FA4DD-7BDC-4BC4-8564-471B7E5F296C}" srcOrd="2" destOrd="0" presId="urn:microsoft.com/office/officeart/2005/8/layout/orgChart1"/>
    <dgm:cxn modelId="{2FC1C7DC-A43D-4A40-8921-F7B56DF63120}" type="presParOf" srcId="{256BFFFA-89A0-4A8C-9E64-7DFD9DC8E650}" destId="{74AC2B94-0457-4E25-97C8-9AD7C3E8F1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FFF1E-537E-4EC3-992D-61CCB126753F}">
      <dsp:nvSpPr>
        <dsp:cNvPr id="0" name=""/>
        <dsp:cNvSpPr/>
      </dsp:nvSpPr>
      <dsp:spPr>
        <a:xfrm>
          <a:off x="4038600" y="2088849"/>
          <a:ext cx="2857339" cy="49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50"/>
              </a:lnTo>
              <a:lnTo>
                <a:pt x="2857339" y="247950"/>
              </a:lnTo>
              <a:lnTo>
                <a:pt x="2857339" y="495901"/>
              </a:lnTo>
            </a:path>
          </a:pathLst>
        </a:custGeom>
        <a:noFill/>
        <a:ln w="25400" cap="flat" cmpd="sng" algn="ctr">
          <a:solidFill>
            <a:srgbClr val="54280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082DE-5012-47C9-974B-00C54D36CAB7}">
      <dsp:nvSpPr>
        <dsp:cNvPr id="0" name=""/>
        <dsp:cNvSpPr/>
      </dsp:nvSpPr>
      <dsp:spPr>
        <a:xfrm>
          <a:off x="3992880" y="2088849"/>
          <a:ext cx="91440" cy="495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901"/>
              </a:lnTo>
            </a:path>
          </a:pathLst>
        </a:custGeom>
        <a:noFill/>
        <a:ln w="25400" cap="flat" cmpd="sng" algn="ctr">
          <a:solidFill>
            <a:srgbClr val="54280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6219-0A26-4502-AF30-8C3AB2154BED}">
      <dsp:nvSpPr>
        <dsp:cNvPr id="0" name=""/>
        <dsp:cNvSpPr/>
      </dsp:nvSpPr>
      <dsp:spPr>
        <a:xfrm>
          <a:off x="1181260" y="2088849"/>
          <a:ext cx="2857339" cy="495901"/>
        </a:xfrm>
        <a:custGeom>
          <a:avLst/>
          <a:gdLst/>
          <a:ahLst/>
          <a:cxnLst/>
          <a:rect l="0" t="0" r="0" b="0"/>
          <a:pathLst>
            <a:path>
              <a:moveTo>
                <a:pt x="2857339" y="0"/>
              </a:moveTo>
              <a:lnTo>
                <a:pt x="2857339" y="247950"/>
              </a:lnTo>
              <a:lnTo>
                <a:pt x="0" y="247950"/>
              </a:lnTo>
              <a:lnTo>
                <a:pt x="0" y="495901"/>
              </a:lnTo>
            </a:path>
          </a:pathLst>
        </a:custGeom>
        <a:noFill/>
        <a:ln w="25400" cap="flat" cmpd="sng" algn="ctr">
          <a:solidFill>
            <a:srgbClr val="54280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4C98D-E3CB-4CC7-9C9E-B26DC2307357}">
      <dsp:nvSpPr>
        <dsp:cNvPr id="0" name=""/>
        <dsp:cNvSpPr/>
      </dsp:nvSpPr>
      <dsp:spPr>
        <a:xfrm>
          <a:off x="2857881" y="908130"/>
          <a:ext cx="2361437" cy="1180718"/>
        </a:xfrm>
        <a:prstGeom prst="rect">
          <a:avLst/>
        </a:prstGeom>
        <a:solidFill>
          <a:srgbClr val="49230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Sentiment analysis approaches</a:t>
          </a:r>
        </a:p>
      </dsp:txBody>
      <dsp:txXfrm>
        <a:off x="2857881" y="908130"/>
        <a:ext cx="2361437" cy="1180718"/>
      </dsp:txXfrm>
    </dsp:sp>
    <dsp:sp modelId="{6AF2D9F2-AD2E-4BA5-AA7E-8F02155C01C7}">
      <dsp:nvSpPr>
        <dsp:cNvPr id="0" name=""/>
        <dsp:cNvSpPr/>
      </dsp:nvSpPr>
      <dsp:spPr>
        <a:xfrm>
          <a:off x="542" y="2584750"/>
          <a:ext cx="2361437" cy="1180718"/>
        </a:xfrm>
        <a:prstGeom prst="rect">
          <a:avLst/>
        </a:prstGeom>
        <a:solidFill>
          <a:srgbClr val="5C2C0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Lexicon-based</a:t>
          </a:r>
        </a:p>
      </dsp:txBody>
      <dsp:txXfrm>
        <a:off x="542" y="2584750"/>
        <a:ext cx="2361437" cy="1180718"/>
      </dsp:txXfrm>
    </dsp:sp>
    <dsp:sp modelId="{8605BA0E-1F0E-4AD8-9723-A8F3217DCCD5}">
      <dsp:nvSpPr>
        <dsp:cNvPr id="0" name=""/>
        <dsp:cNvSpPr/>
      </dsp:nvSpPr>
      <dsp:spPr>
        <a:xfrm>
          <a:off x="2857881" y="2584750"/>
          <a:ext cx="2361437" cy="1180718"/>
        </a:xfrm>
        <a:prstGeom prst="rect">
          <a:avLst/>
        </a:prstGeom>
        <a:solidFill>
          <a:srgbClr val="5C2C0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Statistical</a:t>
          </a:r>
        </a:p>
      </dsp:txBody>
      <dsp:txXfrm>
        <a:off x="2857881" y="2584750"/>
        <a:ext cx="2361437" cy="1180718"/>
      </dsp:txXfrm>
    </dsp:sp>
    <dsp:sp modelId="{63CF35B2-5CCB-4463-860A-D032BB372E68}">
      <dsp:nvSpPr>
        <dsp:cNvPr id="0" name=""/>
        <dsp:cNvSpPr/>
      </dsp:nvSpPr>
      <dsp:spPr>
        <a:xfrm>
          <a:off x="5715220" y="2584750"/>
          <a:ext cx="2361437" cy="1180718"/>
        </a:xfrm>
        <a:prstGeom prst="rect">
          <a:avLst/>
        </a:prstGeom>
        <a:solidFill>
          <a:srgbClr val="5C2C04"/>
        </a:solidFill>
        <a:ln w="76200">
          <a:solidFill>
            <a:srgbClr val="F7C35B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Hybrid</a:t>
          </a:r>
        </a:p>
      </dsp:txBody>
      <dsp:txXfrm>
        <a:off x="5715220" y="2584750"/>
        <a:ext cx="2361437" cy="118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DD8F0-D855-408E-9125-DA820E22ACB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4C5A6-55A7-4D06-9DAB-81AC2522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The data will consist of more than 500 games played by the top ten teams collected from 2010 to this year's T20 world cup finals. 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Historical data will be scraped using </a:t>
            </a:r>
            <a:r>
              <a:rPr lang="en-US" dirty="0" err="1">
                <a:solidFill>
                  <a:srgbClr val="0E101A"/>
                </a:solidFill>
                <a:effectLst/>
              </a:rPr>
              <a:t>ESPNcricinfo</a:t>
            </a:r>
            <a:r>
              <a:rPr lang="en-US" dirty="0">
                <a:solidFill>
                  <a:srgbClr val="0E101A"/>
                </a:solidFill>
                <a:effectLst/>
              </a:rPr>
              <a:t> stats guru.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When considering the Twitter dataset, tweets posted 24 hours before the game starts will be retrieved through a Python library called </a:t>
            </a:r>
            <a:r>
              <a:rPr lang="en-US" dirty="0" err="1">
                <a:solidFill>
                  <a:srgbClr val="0E101A"/>
                </a:solidFill>
                <a:effectLst/>
              </a:rPr>
              <a:t>snscrape</a:t>
            </a:r>
            <a:r>
              <a:rPr lang="en-US" dirty="0">
                <a:solidFill>
                  <a:srgbClr val="0E101A"/>
                </a:solidFill>
                <a:effectLst/>
              </a:rPr>
              <a:t> using a created list of hashtags and handles, which are strongly associated with each team.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Also, during the next t20 world cup season, bookmaker odds will be taken from </a:t>
            </a:r>
            <a:r>
              <a:rPr lang="en-US" dirty="0" err="1">
                <a:solidFill>
                  <a:srgbClr val="0E101A"/>
                </a:solidFill>
                <a:effectLst/>
              </a:rPr>
              <a:t>OddsPortal</a:t>
            </a:r>
            <a:r>
              <a:rPr lang="en-US" dirty="0">
                <a:solidFill>
                  <a:srgbClr val="0E101A"/>
                </a:solidFill>
                <a:effectLst/>
              </a:rPr>
              <a:t>, and booking tips and experts' predictions will be extracted from websites like </a:t>
            </a:r>
            <a:r>
              <a:rPr lang="en-US" dirty="0" err="1">
                <a:solidFill>
                  <a:srgbClr val="0E101A"/>
                </a:solidFill>
                <a:effectLst/>
              </a:rPr>
              <a:t>cricbuzz</a:t>
            </a:r>
            <a:r>
              <a:rPr lang="en-US" dirty="0">
                <a:solidFill>
                  <a:srgbClr val="0E101A"/>
                </a:solidFill>
                <a:effectLst/>
              </a:rPr>
              <a:t>, </a:t>
            </a:r>
            <a:r>
              <a:rPr lang="en-US" dirty="0" err="1">
                <a:solidFill>
                  <a:srgbClr val="0E101A"/>
                </a:solidFill>
                <a:effectLst/>
              </a:rPr>
              <a:t>crictips</a:t>
            </a:r>
            <a:r>
              <a:rPr lang="en-US" dirty="0">
                <a:solidFill>
                  <a:srgbClr val="0E101A"/>
                </a:solidFill>
                <a:effectLst/>
              </a:rPr>
              <a:t>, and </a:t>
            </a:r>
            <a:r>
              <a:rPr lang="en-US" dirty="0" err="1">
                <a:solidFill>
                  <a:srgbClr val="0E101A"/>
                </a:solidFill>
                <a:effectLst/>
              </a:rPr>
              <a:t>crictracker</a:t>
            </a:r>
            <a:r>
              <a:rPr lang="en-US" dirty="0">
                <a:solidFill>
                  <a:srgbClr val="0E101A"/>
                </a:solidFill>
                <a:effectLst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5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2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61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dirty="0">
              <a:solidFill>
                <a:srgbClr val="0E101A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4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sz="12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1356360"/>
            <a:ext cx="15316200" cy="7263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+mj-lt"/>
              </a:rPr>
              <a:t>Can the crowds’ wisdom predict the cricket match outcome better than historical data ? </a:t>
            </a:r>
          </a:p>
          <a:p>
            <a:r>
              <a:rPr lang="en-US" sz="4000" b="1" dirty="0">
                <a:solidFill>
                  <a:srgbClr val="FFFFFF"/>
                </a:solidFill>
                <a:latin typeface="+mj-lt"/>
              </a:rPr>
              <a:t>A comparative study of machine learning algorithms</a:t>
            </a:r>
          </a:p>
          <a:p>
            <a:endParaRPr lang="en-US" sz="4000" b="1" dirty="0">
              <a:solidFill>
                <a:srgbClr val="FFFFFF"/>
              </a:solidFill>
              <a:latin typeface="+mj-lt"/>
            </a:endParaRPr>
          </a:p>
          <a:p>
            <a:endParaRPr lang="en-US" sz="4000" b="1" dirty="0">
              <a:solidFill>
                <a:srgbClr val="FFFFFF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Name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S.P.P.M. Sudasinghe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Index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s14510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Supervisor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Dr. Sameera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Viswakula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Co-Supervisor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Dr. G. P.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Lakraj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10" name="Freeform 10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0005" y="703266"/>
            <a:ext cx="652609" cy="547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10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DF59A71-C2B4-F451-A677-438086111663}"/>
              </a:ext>
            </a:extLst>
          </p:cNvPr>
          <p:cNvSpPr txBox="1"/>
          <p:nvPr/>
        </p:nvSpPr>
        <p:spPr>
          <a:xfrm>
            <a:off x="3469028" y="2933700"/>
            <a:ext cx="10104824" cy="5668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Cricket needs a better predictive model with good accuracy.</a:t>
            </a:r>
            <a:endParaRPr lang="en-US" sz="32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</a:pPr>
            <a:endParaRPr lang="en-US" sz="32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</a:pPr>
            <a:r>
              <a:rPr lang="en-US" sz="32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here is a lot of interest among people to earn extra income through pre-match betting.</a:t>
            </a:r>
          </a:p>
          <a:p>
            <a:pPr>
              <a:lnSpc>
                <a:spcPts val="3360"/>
              </a:lnSpc>
            </a:pPr>
            <a:endParaRPr lang="en-US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ts val="3360"/>
              </a:lnSpc>
            </a:pPr>
            <a:r>
              <a:rPr lang="en-US" sz="3200" dirty="0">
                <a:solidFill>
                  <a:schemeClr val="bg1"/>
                </a:solidFill>
                <a:ea typeface="Times New Roman" panose="02020603050405020304" pitchFamily="18" charset="0"/>
              </a:rPr>
              <a:t>Predicting match results before starting the game can help teams to make changes in their strategies during and before the game.</a:t>
            </a:r>
          </a:p>
          <a:p>
            <a:pPr>
              <a:lnSpc>
                <a:spcPts val="3360"/>
              </a:lnSpc>
            </a:pPr>
            <a:endParaRPr lang="en-US" sz="3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>
              <a:lnSpc>
                <a:spcPts val="3360"/>
              </a:lnSpc>
            </a:pPr>
            <a:r>
              <a:rPr lang="en-US" sz="3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Companies like to know about the sentiments of the people towards teams. It will help them to get an idea of which team they should invest in/ sponsor. </a:t>
            </a:r>
          </a:p>
          <a:p>
            <a:pPr>
              <a:lnSpc>
                <a:spcPts val="3360"/>
              </a:lnSpc>
            </a:pPr>
            <a:endParaRPr lang="en-US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44EA0319-805B-6690-BB57-F7238ABF64A9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75352-4E87-C55E-9EFB-5C706FA35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43200" y="2948069"/>
            <a:ext cx="519031" cy="519031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50EDB89-0099-9926-C620-0504600E4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43200" y="3771900"/>
            <a:ext cx="519031" cy="51903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84CED24-DE2E-63DB-D788-AC0624B7FA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43200" y="5067300"/>
            <a:ext cx="519031" cy="519031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86A7E863-9B24-6215-04BB-550ED53D63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43200" y="6819900"/>
            <a:ext cx="519031" cy="519031"/>
          </a:xfrm>
          <a:prstGeom prst="rect">
            <a:avLst/>
          </a:prstGeom>
        </p:spPr>
      </p:pic>
      <p:grpSp>
        <p:nvGrpSpPr>
          <p:cNvPr id="8" name="Google Shape;1108;p47">
            <a:extLst>
              <a:ext uri="{FF2B5EF4-FFF2-40B4-BE49-F238E27FC236}">
                <a16:creationId xmlns:a16="http://schemas.microsoft.com/office/drawing/2014/main" id="{DE1B49B2-D9A7-1540-8610-0912C08AA012}"/>
              </a:ext>
            </a:extLst>
          </p:cNvPr>
          <p:cNvGrpSpPr/>
          <p:nvPr/>
        </p:nvGrpSpPr>
        <p:grpSpPr>
          <a:xfrm rot="944209">
            <a:off x="13992737" y="5891822"/>
            <a:ext cx="2992046" cy="3001962"/>
            <a:chOff x="6826530" y="1636039"/>
            <a:chExt cx="696511" cy="694328"/>
          </a:xfrm>
          <a:solidFill>
            <a:srgbClr val="452103"/>
          </a:solidFill>
        </p:grpSpPr>
        <p:grpSp>
          <p:nvGrpSpPr>
            <p:cNvPr id="13" name="Google Shape;1109;p47">
              <a:extLst>
                <a:ext uri="{FF2B5EF4-FFF2-40B4-BE49-F238E27FC236}">
                  <a16:creationId xmlns:a16="http://schemas.microsoft.com/office/drawing/2014/main" id="{74C54FAB-738A-EBB3-8C56-8A2FC230B5E3}"/>
                </a:ext>
              </a:extLst>
            </p:cNvPr>
            <p:cNvGrpSpPr/>
            <p:nvPr/>
          </p:nvGrpSpPr>
          <p:grpSpPr>
            <a:xfrm>
              <a:off x="6827843" y="1636039"/>
              <a:ext cx="695197" cy="694328"/>
              <a:chOff x="1190625" y="241375"/>
              <a:chExt cx="5219200" cy="5212675"/>
            </a:xfrm>
            <a:grpFill/>
          </p:grpSpPr>
          <p:sp>
            <p:nvSpPr>
              <p:cNvPr id="21" name="Google Shape;1110;p47">
                <a:extLst>
                  <a:ext uri="{FF2B5EF4-FFF2-40B4-BE49-F238E27FC236}">
                    <a16:creationId xmlns:a16="http://schemas.microsoft.com/office/drawing/2014/main" id="{11B70302-64BF-6002-7542-6693F23C3F38}"/>
                  </a:ext>
                </a:extLst>
              </p:cNvPr>
              <p:cNvSpPr/>
              <p:nvPr/>
            </p:nvSpPr>
            <p:spPr>
              <a:xfrm>
                <a:off x="2009375" y="4230775"/>
                <a:ext cx="3581675" cy="1223275"/>
              </a:xfrm>
              <a:custGeom>
                <a:avLst/>
                <a:gdLst/>
                <a:ahLst/>
                <a:cxnLst/>
                <a:rect l="l" t="t" r="r" b="b"/>
                <a:pathLst>
                  <a:path w="143267" h="48931" extrusionOk="0">
                    <a:moveTo>
                      <a:pt x="106602" y="12266"/>
                    </a:moveTo>
                    <a:lnTo>
                      <a:pt x="106602" y="24466"/>
                    </a:lnTo>
                    <a:lnTo>
                      <a:pt x="36665" y="24466"/>
                    </a:lnTo>
                    <a:lnTo>
                      <a:pt x="36665" y="12266"/>
                    </a:lnTo>
                    <a:close/>
                    <a:moveTo>
                      <a:pt x="12233" y="1"/>
                    </a:moveTo>
                    <a:lnTo>
                      <a:pt x="12233" y="36698"/>
                    </a:lnTo>
                    <a:lnTo>
                      <a:pt x="0" y="36698"/>
                    </a:lnTo>
                    <a:lnTo>
                      <a:pt x="0" y="48931"/>
                    </a:lnTo>
                    <a:lnTo>
                      <a:pt x="143267" y="48931"/>
                    </a:lnTo>
                    <a:lnTo>
                      <a:pt x="143267" y="36698"/>
                    </a:lnTo>
                    <a:lnTo>
                      <a:pt x="131034" y="36698"/>
                    </a:lnTo>
                    <a:lnTo>
                      <a:pt x="131034" y="1"/>
                    </a:ln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11;p47">
                <a:extLst>
                  <a:ext uri="{FF2B5EF4-FFF2-40B4-BE49-F238E27FC236}">
                    <a16:creationId xmlns:a16="http://schemas.microsoft.com/office/drawing/2014/main" id="{5A1EDC74-B66E-0A8B-350E-1B15DB05FB93}"/>
                  </a:ext>
                </a:extLst>
              </p:cNvPr>
              <p:cNvSpPr/>
              <p:nvPr/>
            </p:nvSpPr>
            <p:spPr>
              <a:xfrm>
                <a:off x="1190625" y="547175"/>
                <a:ext cx="5219200" cy="337865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35146" extrusionOk="0">
                    <a:moveTo>
                      <a:pt x="0" y="1"/>
                    </a:moveTo>
                    <a:lnTo>
                      <a:pt x="261" y="6362"/>
                    </a:lnTo>
                    <a:cubicBezTo>
                      <a:pt x="1305" y="32523"/>
                      <a:pt x="12135" y="57184"/>
                      <a:pt x="30695" y="75744"/>
                    </a:cubicBezTo>
                    <a:cubicBezTo>
                      <a:pt x="45994" y="91043"/>
                      <a:pt x="65044" y="100959"/>
                      <a:pt x="86051" y="104645"/>
                    </a:cubicBezTo>
                    <a:lnTo>
                      <a:pt x="86051" y="135145"/>
                    </a:lnTo>
                    <a:lnTo>
                      <a:pt x="122716" y="135145"/>
                    </a:lnTo>
                    <a:lnTo>
                      <a:pt x="122716" y="104645"/>
                    </a:lnTo>
                    <a:cubicBezTo>
                      <a:pt x="143723" y="100959"/>
                      <a:pt x="162773" y="91043"/>
                      <a:pt x="178072" y="75744"/>
                    </a:cubicBezTo>
                    <a:cubicBezTo>
                      <a:pt x="196633" y="57184"/>
                      <a:pt x="207462" y="32523"/>
                      <a:pt x="208506" y="6362"/>
                    </a:cubicBezTo>
                    <a:lnTo>
                      <a:pt x="208767" y="1"/>
                    </a:lnTo>
                    <a:lnTo>
                      <a:pt x="184172" y="1"/>
                    </a:lnTo>
                    <a:lnTo>
                      <a:pt x="184172" y="2056"/>
                    </a:lnTo>
                    <a:cubicBezTo>
                      <a:pt x="184172" y="5481"/>
                      <a:pt x="183943" y="8874"/>
                      <a:pt x="183519" y="12233"/>
                    </a:cubicBezTo>
                    <a:lnTo>
                      <a:pt x="195817" y="12233"/>
                    </a:lnTo>
                    <a:cubicBezTo>
                      <a:pt x="193534" y="32947"/>
                      <a:pt x="184302" y="52225"/>
                      <a:pt x="169428" y="67100"/>
                    </a:cubicBezTo>
                    <a:cubicBezTo>
                      <a:pt x="156445" y="80083"/>
                      <a:pt x="140396" y="88694"/>
                      <a:pt x="122716" y="92217"/>
                    </a:cubicBezTo>
                    <a:lnTo>
                      <a:pt x="122716" y="79691"/>
                    </a:lnTo>
                    <a:cubicBezTo>
                      <a:pt x="116812" y="81094"/>
                      <a:pt x="110679" y="81844"/>
                      <a:pt x="104384" y="81844"/>
                    </a:cubicBezTo>
                    <a:cubicBezTo>
                      <a:pt x="98088" y="81844"/>
                      <a:pt x="91923" y="81094"/>
                      <a:pt x="86051" y="79691"/>
                    </a:cubicBezTo>
                    <a:lnTo>
                      <a:pt x="86051" y="92217"/>
                    </a:lnTo>
                    <a:cubicBezTo>
                      <a:pt x="68371" y="88694"/>
                      <a:pt x="52322" y="80083"/>
                      <a:pt x="39340" y="67100"/>
                    </a:cubicBezTo>
                    <a:cubicBezTo>
                      <a:pt x="24465" y="52225"/>
                      <a:pt x="15233" y="32947"/>
                      <a:pt x="12950" y="12233"/>
                    </a:cubicBezTo>
                    <a:lnTo>
                      <a:pt x="25248" y="12233"/>
                    </a:lnTo>
                    <a:cubicBezTo>
                      <a:pt x="24824" y="8874"/>
                      <a:pt x="24595" y="5481"/>
                      <a:pt x="24595" y="2056"/>
                    </a:cubicBezTo>
                    <a:lnTo>
                      <a:pt x="24595" y="1"/>
                    </a:ln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12;p47">
                <a:extLst>
                  <a:ext uri="{FF2B5EF4-FFF2-40B4-BE49-F238E27FC236}">
                    <a16:creationId xmlns:a16="http://schemas.microsoft.com/office/drawing/2014/main" id="{5D4EEE16-A2AF-4354-E524-94BFAD86AF7A}"/>
                  </a:ext>
                </a:extLst>
              </p:cNvPr>
              <p:cNvSpPr/>
              <p:nvPr/>
            </p:nvSpPr>
            <p:spPr>
              <a:xfrm>
                <a:off x="2110500" y="241375"/>
                <a:ext cx="3379425" cy="2046100"/>
              </a:xfrm>
              <a:custGeom>
                <a:avLst/>
                <a:gdLst/>
                <a:ahLst/>
                <a:cxnLst/>
                <a:rect l="l" t="t" r="r" b="b"/>
                <a:pathLst>
                  <a:path w="135177" h="81844" extrusionOk="0">
                    <a:moveTo>
                      <a:pt x="0" y="0"/>
                    </a:moveTo>
                    <a:lnTo>
                      <a:pt x="0" y="14288"/>
                    </a:lnTo>
                    <a:cubicBezTo>
                      <a:pt x="0" y="51540"/>
                      <a:pt x="30337" y="81844"/>
                      <a:pt x="67589" y="81844"/>
                    </a:cubicBezTo>
                    <a:cubicBezTo>
                      <a:pt x="104840" y="81844"/>
                      <a:pt x="135177" y="51540"/>
                      <a:pt x="135177" y="14288"/>
                    </a:cubicBezTo>
                    <a:lnTo>
                      <a:pt x="135177" y="0"/>
                    </a:ln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113;p47">
              <a:extLst>
                <a:ext uri="{FF2B5EF4-FFF2-40B4-BE49-F238E27FC236}">
                  <a16:creationId xmlns:a16="http://schemas.microsoft.com/office/drawing/2014/main" id="{7B8BE8BA-7ABF-F8C4-51E8-5AE4CE7F5F00}"/>
                </a:ext>
              </a:extLst>
            </p:cNvPr>
            <p:cNvGrpSpPr/>
            <p:nvPr/>
          </p:nvGrpSpPr>
          <p:grpSpPr>
            <a:xfrm>
              <a:off x="6826530" y="1636039"/>
              <a:ext cx="695197" cy="694328"/>
              <a:chOff x="1190625" y="241375"/>
              <a:chExt cx="5219200" cy="5212675"/>
            </a:xfrm>
            <a:grpFill/>
          </p:grpSpPr>
          <p:sp>
            <p:nvSpPr>
              <p:cNvPr id="18" name="Google Shape;1114;p47">
                <a:extLst>
                  <a:ext uri="{FF2B5EF4-FFF2-40B4-BE49-F238E27FC236}">
                    <a16:creationId xmlns:a16="http://schemas.microsoft.com/office/drawing/2014/main" id="{728AD280-59E6-4238-EF25-F13101405F34}"/>
                  </a:ext>
                </a:extLst>
              </p:cNvPr>
              <p:cNvSpPr/>
              <p:nvPr/>
            </p:nvSpPr>
            <p:spPr>
              <a:xfrm>
                <a:off x="2009375" y="4230775"/>
                <a:ext cx="3581675" cy="1223275"/>
              </a:xfrm>
              <a:custGeom>
                <a:avLst/>
                <a:gdLst/>
                <a:ahLst/>
                <a:cxnLst/>
                <a:rect l="l" t="t" r="r" b="b"/>
                <a:pathLst>
                  <a:path w="143267" h="48931" extrusionOk="0">
                    <a:moveTo>
                      <a:pt x="106602" y="12266"/>
                    </a:moveTo>
                    <a:lnTo>
                      <a:pt x="106602" y="24466"/>
                    </a:lnTo>
                    <a:lnTo>
                      <a:pt x="36665" y="24466"/>
                    </a:lnTo>
                    <a:lnTo>
                      <a:pt x="36665" y="12266"/>
                    </a:lnTo>
                    <a:close/>
                    <a:moveTo>
                      <a:pt x="12233" y="1"/>
                    </a:moveTo>
                    <a:lnTo>
                      <a:pt x="12233" y="36698"/>
                    </a:lnTo>
                    <a:lnTo>
                      <a:pt x="0" y="36698"/>
                    </a:lnTo>
                    <a:lnTo>
                      <a:pt x="0" y="48931"/>
                    </a:lnTo>
                    <a:lnTo>
                      <a:pt x="143267" y="48931"/>
                    </a:lnTo>
                    <a:lnTo>
                      <a:pt x="143267" y="36698"/>
                    </a:lnTo>
                    <a:lnTo>
                      <a:pt x="131034" y="36698"/>
                    </a:lnTo>
                    <a:lnTo>
                      <a:pt x="13103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15;p47">
                <a:extLst>
                  <a:ext uri="{FF2B5EF4-FFF2-40B4-BE49-F238E27FC236}">
                    <a16:creationId xmlns:a16="http://schemas.microsoft.com/office/drawing/2014/main" id="{54C05432-4298-4216-C6D4-F9EDCDE61E30}"/>
                  </a:ext>
                </a:extLst>
              </p:cNvPr>
              <p:cNvSpPr/>
              <p:nvPr/>
            </p:nvSpPr>
            <p:spPr>
              <a:xfrm>
                <a:off x="1190625" y="547175"/>
                <a:ext cx="5219200" cy="337865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35146" extrusionOk="0">
                    <a:moveTo>
                      <a:pt x="0" y="1"/>
                    </a:moveTo>
                    <a:lnTo>
                      <a:pt x="261" y="6362"/>
                    </a:lnTo>
                    <a:cubicBezTo>
                      <a:pt x="1305" y="32523"/>
                      <a:pt x="12135" y="57184"/>
                      <a:pt x="30695" y="75744"/>
                    </a:cubicBezTo>
                    <a:cubicBezTo>
                      <a:pt x="45994" y="91043"/>
                      <a:pt x="65044" y="100959"/>
                      <a:pt x="86051" y="104645"/>
                    </a:cubicBezTo>
                    <a:lnTo>
                      <a:pt x="86051" y="135145"/>
                    </a:lnTo>
                    <a:lnTo>
                      <a:pt x="122716" y="135145"/>
                    </a:lnTo>
                    <a:lnTo>
                      <a:pt x="122716" y="104645"/>
                    </a:lnTo>
                    <a:cubicBezTo>
                      <a:pt x="143723" y="100959"/>
                      <a:pt x="162773" y="91043"/>
                      <a:pt x="178072" y="75744"/>
                    </a:cubicBezTo>
                    <a:cubicBezTo>
                      <a:pt x="196633" y="57184"/>
                      <a:pt x="207462" y="32523"/>
                      <a:pt x="208506" y="6362"/>
                    </a:cubicBezTo>
                    <a:lnTo>
                      <a:pt x="208767" y="1"/>
                    </a:lnTo>
                    <a:lnTo>
                      <a:pt x="184172" y="1"/>
                    </a:lnTo>
                    <a:lnTo>
                      <a:pt x="184172" y="2056"/>
                    </a:lnTo>
                    <a:cubicBezTo>
                      <a:pt x="184172" y="5481"/>
                      <a:pt x="183943" y="8874"/>
                      <a:pt x="183519" y="12233"/>
                    </a:cubicBezTo>
                    <a:lnTo>
                      <a:pt x="195817" y="12233"/>
                    </a:lnTo>
                    <a:cubicBezTo>
                      <a:pt x="193534" y="32947"/>
                      <a:pt x="184302" y="52225"/>
                      <a:pt x="169428" y="67100"/>
                    </a:cubicBezTo>
                    <a:cubicBezTo>
                      <a:pt x="156445" y="80083"/>
                      <a:pt x="140396" y="88694"/>
                      <a:pt x="122716" y="92217"/>
                    </a:cubicBezTo>
                    <a:lnTo>
                      <a:pt x="122716" y="79691"/>
                    </a:lnTo>
                    <a:cubicBezTo>
                      <a:pt x="116812" y="81094"/>
                      <a:pt x="110679" y="81844"/>
                      <a:pt x="104384" y="81844"/>
                    </a:cubicBezTo>
                    <a:cubicBezTo>
                      <a:pt x="98088" y="81844"/>
                      <a:pt x="91923" y="81094"/>
                      <a:pt x="86051" y="79691"/>
                    </a:cubicBezTo>
                    <a:lnTo>
                      <a:pt x="86051" y="92217"/>
                    </a:lnTo>
                    <a:cubicBezTo>
                      <a:pt x="68371" y="88694"/>
                      <a:pt x="52322" y="80083"/>
                      <a:pt x="39340" y="67100"/>
                    </a:cubicBezTo>
                    <a:cubicBezTo>
                      <a:pt x="24465" y="52225"/>
                      <a:pt x="15233" y="32947"/>
                      <a:pt x="12950" y="12233"/>
                    </a:cubicBezTo>
                    <a:lnTo>
                      <a:pt x="25248" y="12233"/>
                    </a:lnTo>
                    <a:cubicBezTo>
                      <a:pt x="24824" y="8874"/>
                      <a:pt x="24595" y="5481"/>
                      <a:pt x="24595" y="2056"/>
                    </a:cubicBezTo>
                    <a:lnTo>
                      <a:pt x="2459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16;p47">
                <a:extLst>
                  <a:ext uri="{FF2B5EF4-FFF2-40B4-BE49-F238E27FC236}">
                    <a16:creationId xmlns:a16="http://schemas.microsoft.com/office/drawing/2014/main" id="{7DF1D08E-76F1-AA01-A25F-FD2CDAA1AC10}"/>
                  </a:ext>
                </a:extLst>
              </p:cNvPr>
              <p:cNvSpPr/>
              <p:nvPr/>
            </p:nvSpPr>
            <p:spPr>
              <a:xfrm>
                <a:off x="2110500" y="241375"/>
                <a:ext cx="3379425" cy="2046100"/>
              </a:xfrm>
              <a:custGeom>
                <a:avLst/>
                <a:gdLst/>
                <a:ahLst/>
                <a:cxnLst/>
                <a:rect l="l" t="t" r="r" b="b"/>
                <a:pathLst>
                  <a:path w="135177" h="81844" extrusionOk="0">
                    <a:moveTo>
                      <a:pt x="0" y="0"/>
                    </a:moveTo>
                    <a:lnTo>
                      <a:pt x="0" y="14288"/>
                    </a:lnTo>
                    <a:cubicBezTo>
                      <a:pt x="0" y="51540"/>
                      <a:pt x="30337" y="81844"/>
                      <a:pt x="67589" y="81844"/>
                    </a:cubicBezTo>
                    <a:cubicBezTo>
                      <a:pt x="104840" y="81844"/>
                      <a:pt x="135177" y="51540"/>
                      <a:pt x="135177" y="14288"/>
                    </a:cubicBezTo>
                    <a:lnTo>
                      <a:pt x="1351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92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4803850" y="258451"/>
            <a:ext cx="4258290" cy="1543050"/>
            <a:chOff x="0" y="0"/>
            <a:chExt cx="1121525" cy="406400"/>
          </a:xfrm>
        </p:grpSpPr>
        <p:sp>
          <p:nvSpPr>
            <p:cNvPr id="11" name="Freeform 11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57436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606691" y="703904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11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0130F84-2408-E74B-07AA-CD3059BDA684}"/>
              </a:ext>
            </a:extLst>
          </p:cNvPr>
          <p:cNvGrpSpPr/>
          <p:nvPr/>
        </p:nvGrpSpPr>
        <p:grpSpPr>
          <a:xfrm>
            <a:off x="1344306" y="3771900"/>
            <a:ext cx="1543050" cy="1543050"/>
            <a:chOff x="0" y="0"/>
            <a:chExt cx="406400" cy="406400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A0C2A348-812E-3536-561D-775C76AA1B87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8E8A55ED-D1BF-A1B0-65D0-9D4B56C59417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544B11F6-4DFA-992B-DF22-8818006CCEFB}"/>
              </a:ext>
            </a:extLst>
          </p:cNvPr>
          <p:cNvGrpSpPr/>
          <p:nvPr/>
        </p:nvGrpSpPr>
        <p:grpSpPr>
          <a:xfrm>
            <a:off x="9654484" y="3771900"/>
            <a:ext cx="1543050" cy="1543050"/>
            <a:chOff x="0" y="0"/>
            <a:chExt cx="406400" cy="406400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20121CE-31CB-0B9E-DE35-F5A7D66B7058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971FDE3B-732C-DF5C-F6FF-2E81F03920C6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B5FC991-6C48-CE9F-6168-4B0A2322DEED}"/>
              </a:ext>
            </a:extLst>
          </p:cNvPr>
          <p:cNvGrpSpPr/>
          <p:nvPr/>
        </p:nvGrpSpPr>
        <p:grpSpPr>
          <a:xfrm>
            <a:off x="1372881" y="5829417"/>
            <a:ext cx="1543050" cy="1543050"/>
            <a:chOff x="0" y="0"/>
            <a:chExt cx="406400" cy="40640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5C1784C-5670-EE69-D3BF-576A2A31B774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D242865-99B2-ABDA-3CFD-D46E97977A6F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AB2B8BEF-1C49-84B9-1BDC-87407119BE4A}"/>
              </a:ext>
            </a:extLst>
          </p:cNvPr>
          <p:cNvGrpSpPr/>
          <p:nvPr/>
        </p:nvGrpSpPr>
        <p:grpSpPr>
          <a:xfrm>
            <a:off x="9683059" y="5829417"/>
            <a:ext cx="1543050" cy="1543050"/>
            <a:chOff x="0" y="0"/>
            <a:chExt cx="406400" cy="406400"/>
          </a:xfrm>
        </p:grpSpPr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BB952A0-4192-737D-E905-CF612D7C7A7B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23" name="TextBox 17">
              <a:extLst>
                <a:ext uri="{FF2B5EF4-FFF2-40B4-BE49-F238E27FC236}">
                  <a16:creationId xmlns:a16="http://schemas.microsoft.com/office/drawing/2014/main" id="{4405446C-38F1-A2E7-77FE-116217DE951E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18">
            <a:extLst>
              <a:ext uri="{FF2B5EF4-FFF2-40B4-BE49-F238E27FC236}">
                <a16:creationId xmlns:a16="http://schemas.microsoft.com/office/drawing/2014/main" id="{3B0994AE-08C1-093A-BA0C-7D4C3859770F}"/>
              </a:ext>
            </a:extLst>
          </p:cNvPr>
          <p:cNvSpPr txBox="1"/>
          <p:nvPr/>
        </p:nvSpPr>
        <p:spPr>
          <a:xfrm>
            <a:off x="1692701" y="412724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7A7D47B-A131-9EB3-F88F-AB2F5F997D46}"/>
              </a:ext>
            </a:extLst>
          </p:cNvPr>
          <p:cNvSpPr txBox="1"/>
          <p:nvPr/>
        </p:nvSpPr>
        <p:spPr>
          <a:xfrm>
            <a:off x="9964779" y="412724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DF61BAF4-0691-74C3-627C-817BD683832D}"/>
              </a:ext>
            </a:extLst>
          </p:cNvPr>
          <p:cNvSpPr txBox="1"/>
          <p:nvPr/>
        </p:nvSpPr>
        <p:spPr>
          <a:xfrm>
            <a:off x="3108886" y="3965316"/>
            <a:ext cx="6117743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Most of the predictive models for cricket were built using historical and instantaneous features.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66FA25C7-DB78-807B-289C-B417775F5252}"/>
              </a:ext>
            </a:extLst>
          </p:cNvPr>
          <p:cNvSpPr txBox="1"/>
          <p:nvPr/>
        </p:nvSpPr>
        <p:spPr>
          <a:xfrm>
            <a:off x="11419064" y="3965316"/>
            <a:ext cx="6117743" cy="1293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Less number of studies checked whether they could gain a profit from pre-match betting by applying their models.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7207F751-73E8-4ED2-5A5C-7E650BE6B6E5}"/>
              </a:ext>
            </a:extLst>
          </p:cNvPr>
          <p:cNvSpPr txBox="1"/>
          <p:nvPr/>
        </p:nvSpPr>
        <p:spPr>
          <a:xfrm>
            <a:off x="1692701" y="6184758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6973C45E-4C6E-1E86-D0A6-9ED0F8E42C9E}"/>
              </a:ext>
            </a:extLst>
          </p:cNvPr>
          <p:cNvSpPr txBox="1"/>
          <p:nvPr/>
        </p:nvSpPr>
        <p:spPr>
          <a:xfrm>
            <a:off x="9964779" y="6184758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04</a:t>
            </a: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8E22DE4B-5306-A181-A3E4-4578D1D3A549}"/>
              </a:ext>
            </a:extLst>
          </p:cNvPr>
          <p:cNvSpPr txBox="1"/>
          <p:nvPr/>
        </p:nvSpPr>
        <p:spPr>
          <a:xfrm>
            <a:off x="3108886" y="6018906"/>
            <a:ext cx="6117743" cy="260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A limited number of studies have been done on cricket match outcome prediction, and most of the models were built for ODI matches &amp; T20 Premier leagues.</a:t>
            </a:r>
          </a:p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9170506E-2279-55DF-5FD1-11A6BB5AA5DE}"/>
              </a:ext>
            </a:extLst>
          </p:cNvPr>
          <p:cNvSpPr txBox="1"/>
          <p:nvPr/>
        </p:nvSpPr>
        <p:spPr>
          <a:xfrm>
            <a:off x="11419064" y="6018906"/>
            <a:ext cx="6117743" cy="1293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  <a:cs typeface="Poppins" panose="00000500000000000000" pitchFamily="2" charset="0"/>
              </a:rPr>
              <a:t>Not much attention has been paid to the hybrid approach to find the sentiment of tweets.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D238ED69-73D8-BA51-6676-941344A6ED65}"/>
              </a:ext>
            </a:extLst>
          </p:cNvPr>
          <p:cNvSpPr txBox="1"/>
          <p:nvPr/>
        </p:nvSpPr>
        <p:spPr>
          <a:xfrm>
            <a:off x="3117092" y="911494"/>
            <a:ext cx="12351507" cy="1488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Significance of the study</a:t>
            </a:r>
          </a:p>
        </p:txBody>
      </p:sp>
    </p:spTree>
    <p:extLst>
      <p:ext uri="{BB962C8B-B14F-4D97-AF65-F5344CB8AC3E}">
        <p14:creationId xmlns:p14="http://schemas.microsoft.com/office/powerpoint/2010/main" val="429415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10" name="Freeform 10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89F75-4A0F-C001-246E-CCC9C3B341FF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Literature Review</a:t>
            </a:r>
          </a:p>
        </p:txBody>
      </p:sp>
      <p:graphicFrame>
        <p:nvGraphicFramePr>
          <p:cNvPr id="5" name="Table 124">
            <a:extLst>
              <a:ext uri="{FF2B5EF4-FFF2-40B4-BE49-F238E27FC236}">
                <a16:creationId xmlns:a16="http://schemas.microsoft.com/office/drawing/2014/main" id="{D62457CD-9EB6-074A-BA26-6B230B26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3607"/>
              </p:ext>
            </p:extLst>
          </p:nvPr>
        </p:nvGraphicFramePr>
        <p:xfrm>
          <a:off x="2701926" y="2390454"/>
          <a:ext cx="13071474" cy="7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5737">
                  <a:extLst>
                    <a:ext uri="{9D8B030D-6E8A-4147-A177-3AD203B41FA5}">
                      <a16:colId xmlns:a16="http://schemas.microsoft.com/office/drawing/2014/main" val="2472189663"/>
                    </a:ext>
                  </a:extLst>
                </a:gridCol>
                <a:gridCol w="6535737">
                  <a:extLst>
                    <a:ext uri="{9D8B030D-6E8A-4147-A177-3AD203B41FA5}">
                      <a16:colId xmlns:a16="http://schemas.microsoft.com/office/drawing/2014/main" val="2788180176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Twitter to predict football outcomes. </a:t>
                      </a:r>
                      <a:r>
                        <a:rPr lang="en-US" sz="2800" b="1" i="0" dirty="0" err="1">
                          <a:solidFill>
                            <a:srgbClr val="FFDF79"/>
                          </a:solidFill>
                          <a:effectLst/>
                        </a:rPr>
                        <a:t>Kampakis</a:t>
                      </a:r>
                      <a:r>
                        <a:rPr lang="en-US" sz="2800" b="1" i="0" dirty="0">
                          <a:solidFill>
                            <a:srgbClr val="FFDF79"/>
                          </a:solidFill>
                          <a:effectLst/>
                        </a:rPr>
                        <a:t> et al.</a:t>
                      </a:r>
                      <a:r>
                        <a:rPr lang="en-US" sz="2800" b="1" i="0" kern="1200" dirty="0">
                          <a:solidFill>
                            <a:srgbClr val="FFDF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(2014)</a:t>
                      </a:r>
                      <a:endParaRPr lang="en-US" sz="2800" b="1" dirty="0">
                        <a:solidFill>
                          <a:srgbClr val="FFDF7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Data mined from Twitter can indeed be a useful source for predicting games in the Premier League.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253063"/>
                  </a:ext>
                </a:extLst>
              </a:tr>
              <a:tr h="1227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Beating the bookmakers: leveraging statistics and Twitter </a:t>
                      </a:r>
                      <a:r>
                        <a:rPr lang="en-US" sz="2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microposts</a:t>
                      </a:r>
                      <a:r>
                        <a:rPr 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predicting soccer results.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rgbClr val="FFDF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Godin et al.(2014)</a:t>
                      </a:r>
                      <a:endParaRPr lang="en-US" sz="2800" b="1" dirty="0">
                        <a:solidFill>
                          <a:srgbClr val="FFDF79"/>
                        </a:solidFill>
                      </a:endParaRPr>
                    </a:p>
                    <a:p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 combination of statistical and Twitter-based knowledge can beat expert and bookmaker predictions with absolute improvements of 8% and 1%, respectively.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22293"/>
                  </a:ext>
                </a:extLst>
              </a:tr>
              <a:tr h="989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the cricket match outcome using crowd opinions on social networks: A comparative study of machine learning methods.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err="1">
                          <a:solidFill>
                            <a:srgbClr val="FFDF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2800" b="1" i="0" kern="1200" dirty="0">
                          <a:solidFill>
                            <a:srgbClr val="FFDF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Mustafa et al. (2017)</a:t>
                      </a:r>
                      <a:r>
                        <a:rPr lang="en-US" sz="2800" b="1" i="1" kern="1200" dirty="0">
                          <a:solidFill>
                            <a:srgbClr val="FFDF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b="1" dirty="0">
                        <a:solidFill>
                          <a:srgbClr val="FFDF7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The results beat bookmakers' predictions, realizing a profit of 67%.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40122"/>
                  </a:ext>
                </a:extLst>
              </a:tr>
              <a:tr h="1069336"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the cricket match outcome using ANFIS classifier for viewers opinions on twitter data.</a:t>
                      </a:r>
                    </a:p>
                    <a:p>
                      <a:r>
                        <a:rPr lang="en-US" sz="2800" b="1" i="0" kern="1200" dirty="0" err="1">
                          <a:solidFill>
                            <a:srgbClr val="FFDF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Anbazhagu</a:t>
                      </a:r>
                      <a:r>
                        <a:rPr lang="en-US" sz="2800" b="1" i="0" kern="1200" dirty="0">
                          <a:solidFill>
                            <a:srgbClr val="FFDF7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al.(2021)</a:t>
                      </a:r>
                      <a:endParaRPr lang="en-US" sz="2800" b="1" dirty="0">
                        <a:solidFill>
                          <a:srgbClr val="FFDF7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They got up to 75% right expectations.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52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25BF5E-1C69-0B7A-CF05-A6CF3FC77B58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Data Collection</a:t>
            </a:r>
          </a:p>
        </p:txBody>
      </p:sp>
      <p:pic>
        <p:nvPicPr>
          <p:cNvPr id="11" name="Picture 4" descr="twitter logo vector png clipart #5860">
            <a:extLst>
              <a:ext uri="{FF2B5EF4-FFF2-40B4-BE49-F238E27FC236}">
                <a16:creationId xmlns:a16="http://schemas.microsoft.com/office/drawing/2014/main" id="{D1D657F4-0B71-2358-4EC2-FE3925F8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476500"/>
            <a:ext cx="49339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ESPNcricinfo">
            <a:extLst>
              <a:ext uri="{FF2B5EF4-FFF2-40B4-BE49-F238E27FC236}">
                <a16:creationId xmlns:a16="http://schemas.microsoft.com/office/drawing/2014/main" id="{211532B7-F0B5-5598-9345-B2012F34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360" y="6450114"/>
            <a:ext cx="6255594" cy="9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ODDS Portal">
            <a:extLst>
              <a:ext uri="{FF2B5EF4-FFF2-40B4-BE49-F238E27FC236}">
                <a16:creationId xmlns:a16="http://schemas.microsoft.com/office/drawing/2014/main" id="{4BFF0DA9-77E5-D020-7187-373D9BB8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21" y="7473192"/>
            <a:ext cx="7187331" cy="10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Online Cricket Betting">
            <a:extLst>
              <a:ext uri="{FF2B5EF4-FFF2-40B4-BE49-F238E27FC236}">
                <a16:creationId xmlns:a16="http://schemas.microsoft.com/office/drawing/2014/main" id="{CEE12D1B-2F78-F942-DC64-D4257FC3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612" y="4625492"/>
            <a:ext cx="1380139" cy="4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CricTips">
            <a:extLst>
              <a:ext uri="{FF2B5EF4-FFF2-40B4-BE49-F238E27FC236}">
                <a16:creationId xmlns:a16="http://schemas.microsoft.com/office/drawing/2014/main" id="{BA8417C0-D56E-7BEE-C36F-804EEF0C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381" y="5282142"/>
            <a:ext cx="1587687" cy="56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ricket Winner">
            <a:extLst>
              <a:ext uri="{FF2B5EF4-FFF2-40B4-BE49-F238E27FC236}">
                <a16:creationId xmlns:a16="http://schemas.microsoft.com/office/drawing/2014/main" id="{BCB18FB0-9201-B8EB-A41D-8D6BCF878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612" y="5911142"/>
            <a:ext cx="2499595" cy="4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Cricbuzz Logo PNG Vector">
            <a:extLst>
              <a:ext uri="{FF2B5EF4-FFF2-40B4-BE49-F238E27FC236}">
                <a16:creationId xmlns:a16="http://schemas.microsoft.com/office/drawing/2014/main" id="{43DD31EB-3D00-37EA-65D8-ECC72BBF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350" y="4324928"/>
            <a:ext cx="1371005" cy="4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57593373-67A8-6A9B-1BFB-80B2A51A1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50" y="3824871"/>
            <a:ext cx="3311230" cy="6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logo">
            <a:extLst>
              <a:ext uri="{FF2B5EF4-FFF2-40B4-BE49-F238E27FC236}">
                <a16:creationId xmlns:a16="http://schemas.microsoft.com/office/drawing/2014/main" id="{C7C07E03-33BE-143F-D283-AE059F6D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895" y="5251854"/>
            <a:ext cx="1726460" cy="27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Google Shape;1280;p52">
            <a:extLst>
              <a:ext uri="{FF2B5EF4-FFF2-40B4-BE49-F238E27FC236}">
                <a16:creationId xmlns:a16="http://schemas.microsoft.com/office/drawing/2014/main" id="{9EFF208B-8E4C-9339-297C-C44DD4C3A5D5}"/>
              </a:ext>
            </a:extLst>
          </p:cNvPr>
          <p:cNvSpPr txBox="1">
            <a:spLocks/>
          </p:cNvSpPr>
          <p:nvPr/>
        </p:nvSpPr>
        <p:spPr>
          <a:xfrm>
            <a:off x="1143000" y="3456296"/>
            <a:ext cx="2905877" cy="1040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Historical &amp;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other statistical data</a:t>
            </a:r>
          </a:p>
        </p:txBody>
      </p:sp>
      <p:sp>
        <p:nvSpPr>
          <p:cNvPr id="62" name="Google Shape;1280;p52">
            <a:extLst>
              <a:ext uri="{FF2B5EF4-FFF2-40B4-BE49-F238E27FC236}">
                <a16:creationId xmlns:a16="http://schemas.microsoft.com/office/drawing/2014/main" id="{8833C760-8234-5672-72CB-9226E0078C4B}"/>
              </a:ext>
            </a:extLst>
          </p:cNvPr>
          <p:cNvSpPr txBox="1">
            <a:spLocks/>
          </p:cNvSpPr>
          <p:nvPr/>
        </p:nvSpPr>
        <p:spPr>
          <a:xfrm>
            <a:off x="1143000" y="4661597"/>
            <a:ext cx="2905876" cy="710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bg1"/>
                </a:solidFill>
                <a:latin typeface="+mn-lt"/>
              </a:rPr>
              <a:t>ESPNcricinfo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statsguru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3" name="Google Shape;1532;p58">
            <a:extLst>
              <a:ext uri="{FF2B5EF4-FFF2-40B4-BE49-F238E27FC236}">
                <a16:creationId xmlns:a16="http://schemas.microsoft.com/office/drawing/2014/main" id="{18BCECDE-58B8-144B-8736-D42D5BE9AB8D}"/>
              </a:ext>
            </a:extLst>
          </p:cNvPr>
          <p:cNvGrpSpPr/>
          <p:nvPr/>
        </p:nvGrpSpPr>
        <p:grpSpPr>
          <a:xfrm rot="5400000">
            <a:off x="1469876" y="3159502"/>
            <a:ext cx="2198764" cy="2966361"/>
            <a:chOff x="843600" y="1289530"/>
            <a:chExt cx="3631500" cy="1609933"/>
          </a:xfrm>
        </p:grpSpPr>
        <p:sp>
          <p:nvSpPr>
            <p:cNvPr id="74" name="Google Shape;1533;p58">
              <a:extLst>
                <a:ext uri="{FF2B5EF4-FFF2-40B4-BE49-F238E27FC236}">
                  <a16:creationId xmlns:a16="http://schemas.microsoft.com/office/drawing/2014/main" id="{7F800A59-EB76-A215-D6C7-C4552E443C46}"/>
                </a:ext>
              </a:extLst>
            </p:cNvPr>
            <p:cNvSpPr/>
            <p:nvPr/>
          </p:nvSpPr>
          <p:spPr>
            <a:xfrm>
              <a:off x="843600" y="1291463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cxnSp>
          <p:nvCxnSpPr>
            <p:cNvPr id="75" name="Google Shape;1534;p58">
              <a:extLst>
                <a:ext uri="{FF2B5EF4-FFF2-40B4-BE49-F238E27FC236}">
                  <a16:creationId xmlns:a16="http://schemas.microsoft.com/office/drawing/2014/main" id="{FEC0FEFF-03E2-28C3-AD03-65965703B0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09781" y="2092780"/>
              <a:ext cx="1606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1280;p52">
            <a:extLst>
              <a:ext uri="{FF2B5EF4-FFF2-40B4-BE49-F238E27FC236}">
                <a16:creationId xmlns:a16="http://schemas.microsoft.com/office/drawing/2014/main" id="{C338E545-9BE4-81FA-962D-7D810C8A9902}"/>
              </a:ext>
            </a:extLst>
          </p:cNvPr>
          <p:cNvSpPr txBox="1">
            <a:spLocks/>
          </p:cNvSpPr>
          <p:nvPr/>
        </p:nvSpPr>
        <p:spPr>
          <a:xfrm>
            <a:off x="4857523" y="3467100"/>
            <a:ext cx="2905877" cy="1040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Tweets</a:t>
            </a:r>
          </a:p>
        </p:txBody>
      </p:sp>
      <p:sp>
        <p:nvSpPr>
          <p:cNvPr id="84" name="Google Shape;1280;p52">
            <a:extLst>
              <a:ext uri="{FF2B5EF4-FFF2-40B4-BE49-F238E27FC236}">
                <a16:creationId xmlns:a16="http://schemas.microsoft.com/office/drawing/2014/main" id="{55BC9132-51E0-699C-B11C-B3E07A7DE409}"/>
              </a:ext>
            </a:extLst>
          </p:cNvPr>
          <p:cNvSpPr txBox="1">
            <a:spLocks/>
          </p:cNvSpPr>
          <p:nvPr/>
        </p:nvSpPr>
        <p:spPr>
          <a:xfrm>
            <a:off x="4857523" y="4672401"/>
            <a:ext cx="2905876" cy="710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bg1"/>
                </a:solidFill>
                <a:latin typeface="+mn-lt"/>
              </a:rPr>
              <a:t>Snscrape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85" name="Google Shape;1532;p58">
            <a:extLst>
              <a:ext uri="{FF2B5EF4-FFF2-40B4-BE49-F238E27FC236}">
                <a16:creationId xmlns:a16="http://schemas.microsoft.com/office/drawing/2014/main" id="{44B680F3-60AB-35F7-E97A-71DAD12FAB78}"/>
              </a:ext>
            </a:extLst>
          </p:cNvPr>
          <p:cNvGrpSpPr/>
          <p:nvPr/>
        </p:nvGrpSpPr>
        <p:grpSpPr>
          <a:xfrm rot="5400000">
            <a:off x="5184399" y="3170306"/>
            <a:ext cx="2198764" cy="2966361"/>
            <a:chOff x="843600" y="1289530"/>
            <a:chExt cx="3631500" cy="1609933"/>
          </a:xfrm>
        </p:grpSpPr>
        <p:sp>
          <p:nvSpPr>
            <p:cNvPr id="86" name="Google Shape;1533;p58">
              <a:extLst>
                <a:ext uri="{FF2B5EF4-FFF2-40B4-BE49-F238E27FC236}">
                  <a16:creationId xmlns:a16="http://schemas.microsoft.com/office/drawing/2014/main" id="{344FD855-B0B4-B9B1-3F7B-6F78F8AD8156}"/>
                </a:ext>
              </a:extLst>
            </p:cNvPr>
            <p:cNvSpPr/>
            <p:nvPr/>
          </p:nvSpPr>
          <p:spPr>
            <a:xfrm>
              <a:off x="843600" y="1291463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cxnSp>
          <p:nvCxnSpPr>
            <p:cNvPr id="87" name="Google Shape;1534;p58">
              <a:extLst>
                <a:ext uri="{FF2B5EF4-FFF2-40B4-BE49-F238E27FC236}">
                  <a16:creationId xmlns:a16="http://schemas.microsoft.com/office/drawing/2014/main" id="{8D4B28B0-7FB3-21A4-C852-B2CA975EA6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09781" y="2092780"/>
              <a:ext cx="1606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1280;p52">
            <a:extLst>
              <a:ext uri="{FF2B5EF4-FFF2-40B4-BE49-F238E27FC236}">
                <a16:creationId xmlns:a16="http://schemas.microsoft.com/office/drawing/2014/main" id="{8690B558-7509-794B-2871-00F21ED1F511}"/>
              </a:ext>
            </a:extLst>
          </p:cNvPr>
          <p:cNvSpPr txBox="1">
            <a:spLocks/>
          </p:cNvSpPr>
          <p:nvPr/>
        </p:nvSpPr>
        <p:spPr>
          <a:xfrm>
            <a:off x="1123723" y="6210531"/>
            <a:ext cx="2905877" cy="1040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Betting Odds</a:t>
            </a:r>
          </a:p>
        </p:txBody>
      </p:sp>
      <p:sp>
        <p:nvSpPr>
          <p:cNvPr id="94" name="Google Shape;1280;p52">
            <a:extLst>
              <a:ext uri="{FF2B5EF4-FFF2-40B4-BE49-F238E27FC236}">
                <a16:creationId xmlns:a16="http://schemas.microsoft.com/office/drawing/2014/main" id="{09BA370B-CE06-EC6F-5C41-BC936470EDF7}"/>
              </a:ext>
            </a:extLst>
          </p:cNvPr>
          <p:cNvSpPr txBox="1">
            <a:spLocks/>
          </p:cNvSpPr>
          <p:nvPr/>
        </p:nvSpPr>
        <p:spPr>
          <a:xfrm>
            <a:off x="1123723" y="7415832"/>
            <a:ext cx="2905876" cy="710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Odds Portal</a:t>
            </a:r>
          </a:p>
        </p:txBody>
      </p:sp>
      <p:grpSp>
        <p:nvGrpSpPr>
          <p:cNvPr id="95" name="Google Shape;1532;p58">
            <a:extLst>
              <a:ext uri="{FF2B5EF4-FFF2-40B4-BE49-F238E27FC236}">
                <a16:creationId xmlns:a16="http://schemas.microsoft.com/office/drawing/2014/main" id="{A2AFF55E-570F-6257-BF7E-6E3DA36EF95E}"/>
              </a:ext>
            </a:extLst>
          </p:cNvPr>
          <p:cNvGrpSpPr/>
          <p:nvPr/>
        </p:nvGrpSpPr>
        <p:grpSpPr>
          <a:xfrm rot="5400000">
            <a:off x="1450599" y="5913737"/>
            <a:ext cx="2198764" cy="2966361"/>
            <a:chOff x="843600" y="1289530"/>
            <a:chExt cx="3631500" cy="1609933"/>
          </a:xfrm>
        </p:grpSpPr>
        <p:sp>
          <p:nvSpPr>
            <p:cNvPr id="96" name="Google Shape;1533;p58">
              <a:extLst>
                <a:ext uri="{FF2B5EF4-FFF2-40B4-BE49-F238E27FC236}">
                  <a16:creationId xmlns:a16="http://schemas.microsoft.com/office/drawing/2014/main" id="{E9D0B538-F6A1-91EE-2D5B-4A9B62E8E390}"/>
                </a:ext>
              </a:extLst>
            </p:cNvPr>
            <p:cNvSpPr/>
            <p:nvPr/>
          </p:nvSpPr>
          <p:spPr>
            <a:xfrm>
              <a:off x="843600" y="1291463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cxnSp>
          <p:nvCxnSpPr>
            <p:cNvPr id="97" name="Google Shape;1534;p58">
              <a:extLst>
                <a:ext uri="{FF2B5EF4-FFF2-40B4-BE49-F238E27FC236}">
                  <a16:creationId xmlns:a16="http://schemas.microsoft.com/office/drawing/2014/main" id="{A902CB0A-EBB9-FBEE-1B2A-DD6A53A688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09781" y="2092780"/>
              <a:ext cx="1606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" name="Google Shape;1280;p52">
            <a:extLst>
              <a:ext uri="{FF2B5EF4-FFF2-40B4-BE49-F238E27FC236}">
                <a16:creationId xmlns:a16="http://schemas.microsoft.com/office/drawing/2014/main" id="{10BC325B-0E83-E0F7-FDAD-8668AADC669A}"/>
              </a:ext>
            </a:extLst>
          </p:cNvPr>
          <p:cNvSpPr txBox="1">
            <a:spLocks/>
          </p:cNvSpPr>
          <p:nvPr/>
        </p:nvSpPr>
        <p:spPr>
          <a:xfrm>
            <a:off x="4862961" y="6210300"/>
            <a:ext cx="2905877" cy="1040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Betting tips &amp;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Experts’ predictions</a:t>
            </a:r>
          </a:p>
        </p:txBody>
      </p:sp>
      <p:sp>
        <p:nvSpPr>
          <p:cNvPr id="99" name="Google Shape;1280;p52">
            <a:extLst>
              <a:ext uri="{FF2B5EF4-FFF2-40B4-BE49-F238E27FC236}">
                <a16:creationId xmlns:a16="http://schemas.microsoft.com/office/drawing/2014/main" id="{C9FB46F1-732D-26F3-8493-E32B5EC34547}"/>
              </a:ext>
            </a:extLst>
          </p:cNvPr>
          <p:cNvSpPr txBox="1">
            <a:spLocks/>
          </p:cNvSpPr>
          <p:nvPr/>
        </p:nvSpPr>
        <p:spPr>
          <a:xfrm>
            <a:off x="4862961" y="7415601"/>
            <a:ext cx="2905876" cy="710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bg1"/>
                </a:solidFill>
                <a:latin typeface="+mn-lt"/>
              </a:rPr>
              <a:t>Cricbuzz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bg1"/>
                </a:solidFill>
                <a:latin typeface="+mn-lt"/>
              </a:rPr>
              <a:t>CricTracker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bg1"/>
                </a:solidFill>
                <a:latin typeface="+mn-lt"/>
              </a:rPr>
              <a:t>Crictips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&amp; etc.</a:t>
            </a:r>
          </a:p>
        </p:txBody>
      </p:sp>
      <p:grpSp>
        <p:nvGrpSpPr>
          <p:cNvPr id="100" name="Google Shape;1532;p58">
            <a:extLst>
              <a:ext uri="{FF2B5EF4-FFF2-40B4-BE49-F238E27FC236}">
                <a16:creationId xmlns:a16="http://schemas.microsoft.com/office/drawing/2014/main" id="{548F0C69-BBBB-16E1-E21D-0BBCA1AE91F3}"/>
              </a:ext>
            </a:extLst>
          </p:cNvPr>
          <p:cNvGrpSpPr/>
          <p:nvPr/>
        </p:nvGrpSpPr>
        <p:grpSpPr>
          <a:xfrm rot="5400000">
            <a:off x="5189837" y="5913506"/>
            <a:ext cx="2198764" cy="2966361"/>
            <a:chOff x="843600" y="1289530"/>
            <a:chExt cx="3631500" cy="1609933"/>
          </a:xfrm>
        </p:grpSpPr>
        <p:sp>
          <p:nvSpPr>
            <p:cNvPr id="101" name="Google Shape;1533;p58">
              <a:extLst>
                <a:ext uri="{FF2B5EF4-FFF2-40B4-BE49-F238E27FC236}">
                  <a16:creationId xmlns:a16="http://schemas.microsoft.com/office/drawing/2014/main" id="{CE5806E6-217D-5A41-18BD-B3815AA99E69}"/>
                </a:ext>
              </a:extLst>
            </p:cNvPr>
            <p:cNvSpPr/>
            <p:nvPr/>
          </p:nvSpPr>
          <p:spPr>
            <a:xfrm>
              <a:off x="843600" y="1291463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</a:endParaRPr>
            </a:p>
          </p:txBody>
        </p:sp>
        <p:cxnSp>
          <p:nvCxnSpPr>
            <p:cNvPr id="102" name="Google Shape;1534;p58">
              <a:extLst>
                <a:ext uri="{FF2B5EF4-FFF2-40B4-BE49-F238E27FC236}">
                  <a16:creationId xmlns:a16="http://schemas.microsoft.com/office/drawing/2014/main" id="{E89AAB1D-E70B-D049-BDA0-FA04F73AAC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09781" y="2092780"/>
              <a:ext cx="1606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oup 10">
            <a:extLst>
              <a:ext uri="{FF2B5EF4-FFF2-40B4-BE49-F238E27FC236}">
                <a16:creationId xmlns:a16="http://schemas.microsoft.com/office/drawing/2014/main" id="{200E6A54-0A8F-C8EC-846F-738F1BABC9A8}"/>
              </a:ext>
            </a:extLst>
          </p:cNvPr>
          <p:cNvGrpSpPr/>
          <p:nvPr/>
        </p:nvGrpSpPr>
        <p:grpSpPr>
          <a:xfrm>
            <a:off x="14803850" y="258451"/>
            <a:ext cx="4258290" cy="1543050"/>
            <a:chOff x="0" y="0"/>
            <a:chExt cx="1121525" cy="406400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136BE281-FBD5-F241-4462-7A875B973F33}"/>
                </a:ext>
              </a:extLst>
            </p:cNvPr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7D436822-FA21-F362-EC02-A957BECBB116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13">
            <a:extLst>
              <a:ext uri="{FF2B5EF4-FFF2-40B4-BE49-F238E27FC236}">
                <a16:creationId xmlns:a16="http://schemas.microsoft.com/office/drawing/2014/main" id="{F50403D4-E137-3AE2-2565-6E179EFA63D0}"/>
              </a:ext>
            </a:extLst>
          </p:cNvPr>
          <p:cNvSpPr txBox="1"/>
          <p:nvPr/>
        </p:nvSpPr>
        <p:spPr>
          <a:xfrm>
            <a:off x="1557436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60BDF887-D474-58BF-BA8A-7765BC9B0F8F}"/>
              </a:ext>
            </a:extLst>
          </p:cNvPr>
          <p:cNvSpPr txBox="1"/>
          <p:nvPr/>
        </p:nvSpPr>
        <p:spPr>
          <a:xfrm>
            <a:off x="16606691" y="703904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7564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10" name="Freeform 10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3FE13-6E30-674B-B37D-4DE900BDD5A1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Methodology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A5942-7B1D-3C8E-504B-9D059B156568}"/>
              </a:ext>
            </a:extLst>
          </p:cNvPr>
          <p:cNvSpPr/>
          <p:nvPr/>
        </p:nvSpPr>
        <p:spPr>
          <a:xfrm>
            <a:off x="3621806" y="3238500"/>
            <a:ext cx="1483594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15735-C1C4-087C-EE27-600FE1003426}"/>
              </a:ext>
            </a:extLst>
          </p:cNvPr>
          <p:cNvSpPr txBox="1"/>
          <p:nvPr/>
        </p:nvSpPr>
        <p:spPr>
          <a:xfrm>
            <a:off x="3753424" y="3343752"/>
            <a:ext cx="127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Historical data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769678E-3B2C-71EF-F090-BFC6A77B7E1F}"/>
              </a:ext>
            </a:extLst>
          </p:cNvPr>
          <p:cNvSpPr/>
          <p:nvPr/>
        </p:nvSpPr>
        <p:spPr>
          <a:xfrm>
            <a:off x="5181599" y="3519824"/>
            <a:ext cx="2816906" cy="347386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41CA7-DF88-E5F1-A6B3-AFEBBF66569E}"/>
              </a:ext>
            </a:extLst>
          </p:cNvPr>
          <p:cNvSpPr/>
          <p:nvPr/>
        </p:nvSpPr>
        <p:spPr>
          <a:xfrm>
            <a:off x="8041406" y="3263562"/>
            <a:ext cx="2093194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99575-1122-7F52-DC19-2554432D48FC}"/>
              </a:ext>
            </a:extLst>
          </p:cNvPr>
          <p:cNvSpPr txBox="1"/>
          <p:nvPr/>
        </p:nvSpPr>
        <p:spPr>
          <a:xfrm>
            <a:off x="8160507" y="3368813"/>
            <a:ext cx="1940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E65ABA7-C44E-D6FD-FFEC-8ED34514C4B8}"/>
              </a:ext>
            </a:extLst>
          </p:cNvPr>
          <p:cNvSpPr/>
          <p:nvPr/>
        </p:nvSpPr>
        <p:spPr>
          <a:xfrm>
            <a:off x="10175006" y="3467100"/>
            <a:ext cx="533400" cy="261205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F04A3-B471-A4F4-D5B4-E1126853DF1B}"/>
              </a:ext>
            </a:extLst>
          </p:cNvPr>
          <p:cNvSpPr/>
          <p:nvPr/>
        </p:nvSpPr>
        <p:spPr>
          <a:xfrm>
            <a:off x="10784606" y="3238500"/>
            <a:ext cx="1633499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2A71B-2E5B-F002-4334-5B99ED95C242}"/>
              </a:ext>
            </a:extLst>
          </p:cNvPr>
          <p:cNvSpPr txBox="1"/>
          <p:nvPr/>
        </p:nvSpPr>
        <p:spPr>
          <a:xfrm>
            <a:off x="10903707" y="3314700"/>
            <a:ext cx="121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Apply classifiers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7F48540-A7DF-1190-2FCB-A503D8119C7C}"/>
              </a:ext>
            </a:extLst>
          </p:cNvPr>
          <p:cNvSpPr/>
          <p:nvPr/>
        </p:nvSpPr>
        <p:spPr>
          <a:xfrm>
            <a:off x="12496800" y="3467100"/>
            <a:ext cx="533400" cy="261205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F74C5-48AD-F98F-74D2-83A97522DE7B}"/>
              </a:ext>
            </a:extLst>
          </p:cNvPr>
          <p:cNvSpPr/>
          <p:nvPr/>
        </p:nvSpPr>
        <p:spPr>
          <a:xfrm>
            <a:off x="3581400" y="4787562"/>
            <a:ext cx="1483594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73FEE-E572-3A62-950F-D8D7C9831D61}"/>
              </a:ext>
            </a:extLst>
          </p:cNvPr>
          <p:cNvSpPr txBox="1"/>
          <p:nvPr/>
        </p:nvSpPr>
        <p:spPr>
          <a:xfrm>
            <a:off x="3698006" y="5074047"/>
            <a:ext cx="125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Tweets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6E478-E67F-B6AF-3C6E-BA90033AE08E}"/>
              </a:ext>
            </a:extLst>
          </p:cNvPr>
          <p:cNvSpPr/>
          <p:nvPr/>
        </p:nvSpPr>
        <p:spPr>
          <a:xfrm>
            <a:off x="5715000" y="4787562"/>
            <a:ext cx="1676400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34766-4815-F0F9-75A4-0914B43D4B68}"/>
              </a:ext>
            </a:extLst>
          </p:cNvPr>
          <p:cNvSpPr txBox="1"/>
          <p:nvPr/>
        </p:nvSpPr>
        <p:spPr>
          <a:xfrm>
            <a:off x="5834101" y="4892813"/>
            <a:ext cx="140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Tweets pre-processing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DF2476-C31F-C99D-5D39-95AD628B854D}"/>
              </a:ext>
            </a:extLst>
          </p:cNvPr>
          <p:cNvSpPr/>
          <p:nvPr/>
        </p:nvSpPr>
        <p:spPr>
          <a:xfrm>
            <a:off x="8041406" y="4762500"/>
            <a:ext cx="2057400" cy="2158426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F625E-7102-78FF-76AC-30AF02238DE5}"/>
              </a:ext>
            </a:extLst>
          </p:cNvPr>
          <p:cNvSpPr txBox="1"/>
          <p:nvPr/>
        </p:nvSpPr>
        <p:spPr>
          <a:xfrm>
            <a:off x="8036605" y="4762500"/>
            <a:ext cx="2021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features for each match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-Tweets volume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b="1" i="1" dirty="0">
                <a:solidFill>
                  <a:srgbClr val="FFDF79"/>
                </a:solidFill>
              </a:rPr>
              <a:t>Sentiment score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-Average predicted score &amp; etc.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81191-51E7-CA1D-D670-867B5E3E8E92}"/>
              </a:ext>
            </a:extLst>
          </p:cNvPr>
          <p:cNvSpPr/>
          <p:nvPr/>
        </p:nvSpPr>
        <p:spPr>
          <a:xfrm>
            <a:off x="10784606" y="4762500"/>
            <a:ext cx="1633499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1CD67-D1C7-DCB6-B9E5-79067DE40A3F}"/>
              </a:ext>
            </a:extLst>
          </p:cNvPr>
          <p:cNvSpPr txBox="1"/>
          <p:nvPr/>
        </p:nvSpPr>
        <p:spPr>
          <a:xfrm>
            <a:off x="10903707" y="4816614"/>
            <a:ext cx="151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Apply classifiers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8740D6-59DE-3331-D8E8-E9FE06399A15}"/>
              </a:ext>
            </a:extLst>
          </p:cNvPr>
          <p:cNvSpPr/>
          <p:nvPr/>
        </p:nvSpPr>
        <p:spPr>
          <a:xfrm>
            <a:off x="13070606" y="4762500"/>
            <a:ext cx="1676400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5AA9A5-E6B2-9872-24F4-0C6E31963CC3}"/>
              </a:ext>
            </a:extLst>
          </p:cNvPr>
          <p:cNvSpPr txBox="1"/>
          <p:nvPr/>
        </p:nvSpPr>
        <p:spPr>
          <a:xfrm>
            <a:off x="13297082" y="4939626"/>
            <a:ext cx="129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436A2A77-3CE0-0718-2144-70A707CEB40B}"/>
              </a:ext>
            </a:extLst>
          </p:cNvPr>
          <p:cNvSpPr/>
          <p:nvPr/>
        </p:nvSpPr>
        <p:spPr>
          <a:xfrm>
            <a:off x="914400" y="3716683"/>
            <a:ext cx="2019300" cy="3217517"/>
          </a:xfrm>
          <a:prstGeom prst="flowChartMagneticDisk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E4B0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6A3931-E9DC-0C72-712B-C8EA1CAE0305}"/>
              </a:ext>
            </a:extLst>
          </p:cNvPr>
          <p:cNvSpPr txBox="1"/>
          <p:nvPr/>
        </p:nvSpPr>
        <p:spPr>
          <a:xfrm>
            <a:off x="954806" y="5039261"/>
            <a:ext cx="1940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Historical data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+            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Tweets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93DF7C-ACAF-22CF-110D-78BA05CDD58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3700" y="3645069"/>
            <a:ext cx="611906" cy="1680373"/>
          </a:xfrm>
          <a:prstGeom prst="straightConnector1">
            <a:avLst/>
          </a:prstGeom>
          <a:ln w="38100">
            <a:solidFill>
              <a:srgbClr val="5C2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F458631-E15E-3C63-484D-543E2737370E}"/>
              </a:ext>
            </a:extLst>
          </p:cNvPr>
          <p:cNvSpPr/>
          <p:nvPr/>
        </p:nvSpPr>
        <p:spPr>
          <a:xfrm>
            <a:off x="5105400" y="5110895"/>
            <a:ext cx="533400" cy="261205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EAFD105-EE3A-8C3C-2A0C-B7C5AD4908B9}"/>
              </a:ext>
            </a:extLst>
          </p:cNvPr>
          <p:cNvSpPr/>
          <p:nvPr/>
        </p:nvSpPr>
        <p:spPr>
          <a:xfrm>
            <a:off x="7467600" y="5143500"/>
            <a:ext cx="533400" cy="261205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D7DBE97-2882-122D-02CB-B1813E037D1B}"/>
              </a:ext>
            </a:extLst>
          </p:cNvPr>
          <p:cNvSpPr/>
          <p:nvPr/>
        </p:nvSpPr>
        <p:spPr>
          <a:xfrm>
            <a:off x="10175006" y="5143500"/>
            <a:ext cx="533400" cy="261205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FE97E87-5487-4D53-8235-84BB755C36EF}"/>
              </a:ext>
            </a:extLst>
          </p:cNvPr>
          <p:cNvSpPr/>
          <p:nvPr/>
        </p:nvSpPr>
        <p:spPr>
          <a:xfrm>
            <a:off x="12461006" y="5143500"/>
            <a:ext cx="533400" cy="261205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5AADCB-991A-3B31-6635-AD113098E531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933700" y="5325442"/>
            <a:ext cx="571500" cy="0"/>
          </a:xfrm>
          <a:prstGeom prst="straightConnector1">
            <a:avLst/>
          </a:prstGeom>
          <a:ln w="38100">
            <a:solidFill>
              <a:srgbClr val="5C2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75C8591-C62D-A522-076C-EFAFD85B85CB}"/>
              </a:ext>
            </a:extLst>
          </p:cNvPr>
          <p:cNvSpPr/>
          <p:nvPr/>
        </p:nvSpPr>
        <p:spPr>
          <a:xfrm>
            <a:off x="13106400" y="3238500"/>
            <a:ext cx="1676400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086B9-88D1-7429-0193-ABA515B0BF56}"/>
              </a:ext>
            </a:extLst>
          </p:cNvPr>
          <p:cNvSpPr txBox="1"/>
          <p:nvPr/>
        </p:nvSpPr>
        <p:spPr>
          <a:xfrm>
            <a:off x="13332876" y="3415626"/>
            <a:ext cx="129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335276-B3DE-636E-F3C0-1F28B12A1BF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070106" y="4051638"/>
            <a:ext cx="0" cy="710862"/>
          </a:xfrm>
          <a:prstGeom prst="line">
            <a:avLst/>
          </a:prstGeom>
          <a:ln w="38100">
            <a:solidFill>
              <a:srgbClr val="5C2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3A73B5E-97E1-0EB4-04E4-E9FA145EE335}"/>
              </a:ext>
            </a:extLst>
          </p:cNvPr>
          <p:cNvSpPr txBox="1"/>
          <p:nvPr/>
        </p:nvSpPr>
        <p:spPr>
          <a:xfrm>
            <a:off x="9250709" y="4152900"/>
            <a:ext cx="807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FD1133E6-9C77-8976-8D94-5A3BF2F4EC30}"/>
              </a:ext>
            </a:extLst>
          </p:cNvPr>
          <p:cNvSpPr/>
          <p:nvPr/>
        </p:nvSpPr>
        <p:spPr>
          <a:xfrm rot="10800000" flipH="1">
            <a:off x="9019613" y="6963895"/>
            <a:ext cx="1688793" cy="618004"/>
          </a:xfrm>
          <a:prstGeom prst="ben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24F43-6C89-363E-2A8D-8AFD45569E38}"/>
              </a:ext>
            </a:extLst>
          </p:cNvPr>
          <p:cNvSpPr/>
          <p:nvPr/>
        </p:nvSpPr>
        <p:spPr>
          <a:xfrm>
            <a:off x="10784606" y="6921162"/>
            <a:ext cx="1633499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2B0E32-C822-B4DE-5978-7574A5C11566}"/>
              </a:ext>
            </a:extLst>
          </p:cNvPr>
          <p:cNvSpPr txBox="1"/>
          <p:nvPr/>
        </p:nvSpPr>
        <p:spPr>
          <a:xfrm>
            <a:off x="10903707" y="6972300"/>
            <a:ext cx="151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Apply classifiers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9EBC2F-ED63-9334-5F7B-C7521264F1B8}"/>
              </a:ext>
            </a:extLst>
          </p:cNvPr>
          <p:cNvSpPr/>
          <p:nvPr/>
        </p:nvSpPr>
        <p:spPr>
          <a:xfrm>
            <a:off x="13070606" y="6921162"/>
            <a:ext cx="1676400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CBD1D9-7B5C-5811-1E32-177A64F52949}"/>
              </a:ext>
            </a:extLst>
          </p:cNvPr>
          <p:cNvSpPr txBox="1"/>
          <p:nvPr/>
        </p:nvSpPr>
        <p:spPr>
          <a:xfrm>
            <a:off x="13297082" y="7098288"/>
            <a:ext cx="129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135BA7E-D993-246D-B52D-2B84EA3CF958}"/>
              </a:ext>
            </a:extLst>
          </p:cNvPr>
          <p:cNvSpPr/>
          <p:nvPr/>
        </p:nvSpPr>
        <p:spPr>
          <a:xfrm>
            <a:off x="12461006" y="7302162"/>
            <a:ext cx="533400" cy="261205"/>
          </a:xfrm>
          <a:prstGeom prst="rightArrow">
            <a:avLst/>
          </a:prstGeom>
          <a:noFill/>
          <a:ln w="3810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7ABA17A-2B71-7416-4F74-E4E3DED3AF41}"/>
              </a:ext>
            </a:extLst>
          </p:cNvPr>
          <p:cNvSpPr/>
          <p:nvPr/>
        </p:nvSpPr>
        <p:spPr>
          <a:xfrm>
            <a:off x="14782800" y="3519824"/>
            <a:ext cx="616692" cy="4062075"/>
          </a:xfrm>
          <a:prstGeom prst="rightBrace">
            <a:avLst/>
          </a:prstGeom>
          <a:ln w="38100">
            <a:solidFill>
              <a:srgbClr val="5C2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18C52D-AA0D-E001-B7FC-63507553AFB1}"/>
              </a:ext>
            </a:extLst>
          </p:cNvPr>
          <p:cNvSpPr/>
          <p:nvPr/>
        </p:nvSpPr>
        <p:spPr>
          <a:xfrm>
            <a:off x="15544800" y="5092362"/>
            <a:ext cx="2093194" cy="813138"/>
          </a:xfrm>
          <a:prstGeom prst="rect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B0642-DBBD-F3EB-D46D-B39F1B6A5B72}"/>
              </a:ext>
            </a:extLst>
          </p:cNvPr>
          <p:cNvSpPr txBox="1"/>
          <p:nvPr/>
        </p:nvSpPr>
        <p:spPr>
          <a:xfrm>
            <a:off x="15663901" y="5143500"/>
            <a:ext cx="1940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Best model selection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E651AE-0565-9DBB-1E91-F6824CCDF2F1}"/>
              </a:ext>
            </a:extLst>
          </p:cNvPr>
          <p:cNvCxnSpPr>
            <a:cxnSpLocks/>
          </p:cNvCxnSpPr>
          <p:nvPr/>
        </p:nvCxnSpPr>
        <p:spPr>
          <a:xfrm>
            <a:off x="0" y="8420100"/>
            <a:ext cx="18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2184C59-4A0D-F7C9-A235-1F7D651024F8}"/>
              </a:ext>
            </a:extLst>
          </p:cNvPr>
          <p:cNvSpPr txBox="1"/>
          <p:nvPr/>
        </p:nvSpPr>
        <p:spPr>
          <a:xfrm>
            <a:off x="0" y="8776063"/>
            <a:ext cx="18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 check the effectiveness of this methodology, these results will be compared with the bookmaker and experts' predictions.</a:t>
            </a:r>
          </a:p>
        </p:txBody>
      </p:sp>
    </p:spTree>
    <p:extLst>
      <p:ext uri="{BB962C8B-B14F-4D97-AF65-F5344CB8AC3E}">
        <p14:creationId xmlns:p14="http://schemas.microsoft.com/office/powerpoint/2010/main" val="147054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4803850" y="258451"/>
            <a:ext cx="4258290" cy="1543050"/>
            <a:chOff x="0" y="0"/>
            <a:chExt cx="1121525" cy="406400"/>
          </a:xfrm>
        </p:grpSpPr>
        <p:sp>
          <p:nvSpPr>
            <p:cNvPr id="13" name="Freeform 13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5779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606691" y="703904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15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EFB9B8-C7C0-6CD3-304C-4B7037EF484B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Techniques</a:t>
            </a:r>
          </a:p>
        </p:txBody>
      </p:sp>
      <p:sp>
        <p:nvSpPr>
          <p:cNvPr id="123" name="TextBox 6">
            <a:extLst>
              <a:ext uri="{FF2B5EF4-FFF2-40B4-BE49-F238E27FC236}">
                <a16:creationId xmlns:a16="http://schemas.microsoft.com/office/drawing/2014/main" id="{1C13FF5E-FE44-7B72-6987-42E1707110EB}"/>
              </a:ext>
            </a:extLst>
          </p:cNvPr>
          <p:cNvSpPr txBox="1"/>
          <p:nvPr/>
        </p:nvSpPr>
        <p:spPr>
          <a:xfrm>
            <a:off x="3467100" y="3648152"/>
            <a:ext cx="6553200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b="1" dirty="0">
                <a:solidFill>
                  <a:srgbClr val="FFFFFF"/>
                </a:solidFill>
                <a:latin typeface="+mj-lt"/>
              </a:rPr>
              <a:t>Classification Algorithms</a:t>
            </a:r>
          </a:p>
        </p:txBody>
      </p:sp>
      <p:sp>
        <p:nvSpPr>
          <p:cNvPr id="128" name="TextBox 2">
            <a:extLst>
              <a:ext uri="{FF2B5EF4-FFF2-40B4-BE49-F238E27FC236}">
                <a16:creationId xmlns:a16="http://schemas.microsoft.com/office/drawing/2014/main" id="{43F06CE0-2B2F-8A22-47C3-D1325A499E76}"/>
              </a:ext>
            </a:extLst>
          </p:cNvPr>
          <p:cNvSpPr txBox="1"/>
          <p:nvPr/>
        </p:nvSpPr>
        <p:spPr>
          <a:xfrm>
            <a:off x="3467100" y="4518620"/>
            <a:ext cx="3797127" cy="348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Logistic Regression</a:t>
            </a: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Naïve Bayes</a:t>
            </a: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Support Vector Machine</a:t>
            </a: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Random Forest</a:t>
            </a: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Ensemble Learning</a:t>
            </a: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</a:endParaRP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9" name="TextBox 6">
            <a:extLst>
              <a:ext uri="{FF2B5EF4-FFF2-40B4-BE49-F238E27FC236}">
                <a16:creationId xmlns:a16="http://schemas.microsoft.com/office/drawing/2014/main" id="{BC936730-C1F1-323D-1F98-FF29D48579BA}"/>
              </a:ext>
            </a:extLst>
          </p:cNvPr>
          <p:cNvSpPr txBox="1"/>
          <p:nvPr/>
        </p:nvSpPr>
        <p:spPr>
          <a:xfrm>
            <a:off x="11391900" y="3648152"/>
            <a:ext cx="3553686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b="1" dirty="0">
                <a:solidFill>
                  <a:srgbClr val="FFFFFF"/>
                </a:solidFill>
                <a:latin typeface="+mj-lt"/>
              </a:rPr>
              <a:t>NLP Techniques</a:t>
            </a:r>
          </a:p>
        </p:txBody>
      </p:sp>
      <p:sp>
        <p:nvSpPr>
          <p:cNvPr id="134" name="TextBox 2">
            <a:extLst>
              <a:ext uri="{FF2B5EF4-FFF2-40B4-BE49-F238E27FC236}">
                <a16:creationId xmlns:a16="http://schemas.microsoft.com/office/drawing/2014/main" id="{14B074D0-E195-EABF-3B1D-5129CC2BB3FB}"/>
              </a:ext>
            </a:extLst>
          </p:cNvPr>
          <p:cNvSpPr txBox="1"/>
          <p:nvPr/>
        </p:nvSpPr>
        <p:spPr>
          <a:xfrm>
            <a:off x="11027479" y="4518620"/>
            <a:ext cx="5279321" cy="4642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</a:rPr>
              <a:t>Word Tokenization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</a:rPr>
              <a:t>Stemming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</a:t>
            </a:r>
            <a:r>
              <a:rPr lang="en-US" sz="3200" b="0" i="0" u="none" strike="noStrike" baseline="0" dirty="0">
                <a:solidFill>
                  <a:schemeClr val="bg1"/>
                </a:solidFill>
              </a:rPr>
              <a:t>emmatization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</a:rPr>
              <a:t>POS Tagger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</a:rPr>
              <a:t>NER </a:t>
            </a: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BoW</a:t>
            </a: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TF-IDF</a:t>
            </a: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NLTK</a:t>
            </a: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35" name="Group 6">
            <a:extLst>
              <a:ext uri="{FF2B5EF4-FFF2-40B4-BE49-F238E27FC236}">
                <a16:creationId xmlns:a16="http://schemas.microsoft.com/office/drawing/2014/main" id="{831BC26F-2307-AE67-A39F-618B5B2DD7F7}"/>
              </a:ext>
            </a:extLst>
          </p:cNvPr>
          <p:cNvGrpSpPr/>
          <p:nvPr/>
        </p:nvGrpSpPr>
        <p:grpSpPr>
          <a:xfrm>
            <a:off x="1701627" y="3171902"/>
            <a:ext cx="1543050" cy="1543050"/>
            <a:chOff x="0" y="0"/>
            <a:chExt cx="406400" cy="406400"/>
          </a:xfrm>
        </p:grpSpPr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E9F9BE6D-E60B-E6C5-7E5B-262D6AA10A8D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TextBox 8">
              <a:extLst>
                <a:ext uri="{FF2B5EF4-FFF2-40B4-BE49-F238E27FC236}">
                  <a16:creationId xmlns:a16="http://schemas.microsoft.com/office/drawing/2014/main" id="{A6FEE619-8D3E-5519-E677-45749AE2FE4A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8" name="TextBox 18">
            <a:extLst>
              <a:ext uri="{FF2B5EF4-FFF2-40B4-BE49-F238E27FC236}">
                <a16:creationId xmlns:a16="http://schemas.microsoft.com/office/drawing/2014/main" id="{6CF0103C-E842-0B40-4EDB-7B22ACC3825D}"/>
              </a:ext>
            </a:extLst>
          </p:cNvPr>
          <p:cNvSpPr txBox="1"/>
          <p:nvPr/>
        </p:nvSpPr>
        <p:spPr>
          <a:xfrm>
            <a:off x="2050022" y="3527243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  <p:grpSp>
        <p:nvGrpSpPr>
          <p:cNvPr id="139" name="Group 6">
            <a:extLst>
              <a:ext uri="{FF2B5EF4-FFF2-40B4-BE49-F238E27FC236}">
                <a16:creationId xmlns:a16="http://schemas.microsoft.com/office/drawing/2014/main" id="{39E031B8-3DA3-EEA7-B0EF-8D1B754BEA0E}"/>
              </a:ext>
            </a:extLst>
          </p:cNvPr>
          <p:cNvGrpSpPr/>
          <p:nvPr/>
        </p:nvGrpSpPr>
        <p:grpSpPr>
          <a:xfrm>
            <a:off x="9751118" y="3171902"/>
            <a:ext cx="1543050" cy="1543050"/>
            <a:chOff x="0" y="0"/>
            <a:chExt cx="406400" cy="406400"/>
          </a:xfrm>
        </p:grpSpPr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F9ABE6A3-B5AE-8A3E-8844-AE99382AA46A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TextBox 8">
              <a:extLst>
                <a:ext uri="{FF2B5EF4-FFF2-40B4-BE49-F238E27FC236}">
                  <a16:creationId xmlns:a16="http://schemas.microsoft.com/office/drawing/2014/main" id="{9AA188B9-DEE1-DB2C-E070-6EB7A0CCAE0B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2" name="TextBox 18">
            <a:extLst>
              <a:ext uri="{FF2B5EF4-FFF2-40B4-BE49-F238E27FC236}">
                <a16:creationId xmlns:a16="http://schemas.microsoft.com/office/drawing/2014/main" id="{EB994C7F-7C7F-8A3D-FF98-29B8BAACE38E}"/>
              </a:ext>
            </a:extLst>
          </p:cNvPr>
          <p:cNvSpPr txBox="1"/>
          <p:nvPr/>
        </p:nvSpPr>
        <p:spPr>
          <a:xfrm>
            <a:off x="10099513" y="3527243"/>
            <a:ext cx="1559087" cy="801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grpSp>
        <p:nvGrpSpPr>
          <p:cNvPr id="174" name="Google Shape;9075;p87">
            <a:extLst>
              <a:ext uri="{FF2B5EF4-FFF2-40B4-BE49-F238E27FC236}">
                <a16:creationId xmlns:a16="http://schemas.microsoft.com/office/drawing/2014/main" id="{264E722B-D777-5B93-D062-777EE6386494}"/>
              </a:ext>
            </a:extLst>
          </p:cNvPr>
          <p:cNvGrpSpPr/>
          <p:nvPr/>
        </p:nvGrpSpPr>
        <p:grpSpPr>
          <a:xfrm>
            <a:off x="15773403" y="7286363"/>
            <a:ext cx="2052491" cy="1996505"/>
            <a:chOff x="-31817400" y="3910025"/>
            <a:chExt cx="301675" cy="294075"/>
          </a:xfrm>
          <a:solidFill>
            <a:schemeClr val="accent6">
              <a:lumMod val="50000"/>
            </a:schemeClr>
          </a:solidFill>
        </p:grpSpPr>
        <p:sp>
          <p:nvSpPr>
            <p:cNvPr id="175" name="Google Shape;9076;p87">
              <a:extLst>
                <a:ext uri="{FF2B5EF4-FFF2-40B4-BE49-F238E27FC236}">
                  <a16:creationId xmlns:a16="http://schemas.microsoft.com/office/drawing/2014/main" id="{6EB1B87D-1FD2-16CC-FCB2-9B5091149444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077;p87">
              <a:extLst>
                <a:ext uri="{FF2B5EF4-FFF2-40B4-BE49-F238E27FC236}">
                  <a16:creationId xmlns:a16="http://schemas.microsoft.com/office/drawing/2014/main" id="{6113EED0-C2D8-A6F3-548A-2B80575083BC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078;p87">
              <a:extLst>
                <a:ext uri="{FF2B5EF4-FFF2-40B4-BE49-F238E27FC236}">
                  <a16:creationId xmlns:a16="http://schemas.microsoft.com/office/drawing/2014/main" id="{9CA38412-CBE8-0557-F636-5F8DF6D18ED8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22" name="Freeform 22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91B434-D1EA-A8F9-21E7-DD392073F87D}"/>
              </a:ext>
            </a:extLst>
          </p:cNvPr>
          <p:cNvSpPr txBox="1"/>
          <p:nvPr/>
        </p:nvSpPr>
        <p:spPr>
          <a:xfrm>
            <a:off x="2195586" y="1980451"/>
            <a:ext cx="6262614" cy="1312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Calculate sentiment score</a:t>
            </a:r>
          </a:p>
        </p:txBody>
      </p:sp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3091A864-D5E5-4021-46D2-211F1C5D4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962138"/>
              </p:ext>
            </p:extLst>
          </p:nvPr>
        </p:nvGraphicFramePr>
        <p:xfrm>
          <a:off x="3429000" y="2857500"/>
          <a:ext cx="80772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0" name="Google Shape;7143;p82">
            <a:extLst>
              <a:ext uri="{FF2B5EF4-FFF2-40B4-BE49-F238E27FC236}">
                <a16:creationId xmlns:a16="http://schemas.microsoft.com/office/drawing/2014/main" id="{BDC2F61C-1E8D-EE1E-0C85-8C2B2F0375E9}"/>
              </a:ext>
            </a:extLst>
          </p:cNvPr>
          <p:cNvSpPr/>
          <p:nvPr/>
        </p:nvSpPr>
        <p:spPr>
          <a:xfrm flipV="1">
            <a:off x="3437522" y="6788398"/>
            <a:ext cx="2353678" cy="234290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>
            <a:solidFill>
              <a:srgbClr val="54280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55C955-E5E2-DD73-CCF6-0DA11A971EB3}"/>
              </a:ext>
            </a:extLst>
          </p:cNvPr>
          <p:cNvSpPr txBox="1"/>
          <p:nvPr/>
        </p:nvSpPr>
        <p:spPr>
          <a:xfrm>
            <a:off x="3437522" y="7226300"/>
            <a:ext cx="2353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TextBlob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SentiWordNet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2" name="Google Shape;7143;p82">
            <a:extLst>
              <a:ext uri="{FF2B5EF4-FFF2-40B4-BE49-F238E27FC236}">
                <a16:creationId xmlns:a16="http://schemas.microsoft.com/office/drawing/2014/main" id="{59AEC5BE-890D-ADBB-B760-DBC766735EF8}"/>
              </a:ext>
            </a:extLst>
          </p:cNvPr>
          <p:cNvSpPr/>
          <p:nvPr/>
        </p:nvSpPr>
        <p:spPr>
          <a:xfrm flipV="1">
            <a:off x="6333122" y="6769100"/>
            <a:ext cx="2353678" cy="234290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>
            <a:solidFill>
              <a:srgbClr val="54280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2313FE-94D5-6AB8-2685-58F838DB7DDD}"/>
              </a:ext>
            </a:extLst>
          </p:cNvPr>
          <p:cNvSpPr txBox="1"/>
          <p:nvPr/>
        </p:nvSpPr>
        <p:spPr>
          <a:xfrm>
            <a:off x="6333122" y="7102376"/>
            <a:ext cx="2353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Machine Learning algorithms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6" name="Google Shape;7143;p82">
            <a:extLst>
              <a:ext uri="{FF2B5EF4-FFF2-40B4-BE49-F238E27FC236}">
                <a16:creationId xmlns:a16="http://schemas.microsoft.com/office/drawing/2014/main" id="{4D0BCDAE-9F02-3260-8CFF-929351B782C0}"/>
              </a:ext>
            </a:extLst>
          </p:cNvPr>
          <p:cNvSpPr/>
          <p:nvPr/>
        </p:nvSpPr>
        <p:spPr>
          <a:xfrm flipV="1">
            <a:off x="9144000" y="6769100"/>
            <a:ext cx="2353678" cy="234290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76200">
            <a:solidFill>
              <a:srgbClr val="F7C35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D78748-5E03-014B-416D-BD5B1B9D1EB1}"/>
              </a:ext>
            </a:extLst>
          </p:cNvPr>
          <p:cNvSpPr txBox="1"/>
          <p:nvPr/>
        </p:nvSpPr>
        <p:spPr>
          <a:xfrm>
            <a:off x="9144000" y="7549971"/>
            <a:ext cx="235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Leverage both techniques</a:t>
            </a:r>
          </a:p>
          <a:p>
            <a:pPr marL="285750" indent="-285750" algn="ctr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81" name="Group 7">
            <a:extLst>
              <a:ext uri="{FF2B5EF4-FFF2-40B4-BE49-F238E27FC236}">
                <a16:creationId xmlns:a16="http://schemas.microsoft.com/office/drawing/2014/main" id="{DD792884-8F26-BDD0-D286-980299127967}"/>
              </a:ext>
            </a:extLst>
          </p:cNvPr>
          <p:cNvGrpSpPr/>
          <p:nvPr/>
        </p:nvGrpSpPr>
        <p:grpSpPr>
          <a:xfrm>
            <a:off x="454718" y="2228850"/>
            <a:ext cx="1543050" cy="1543050"/>
            <a:chOff x="0" y="0"/>
            <a:chExt cx="406400" cy="406400"/>
          </a:xfrm>
        </p:grpSpPr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3FE1540A-9A49-75D6-A850-38658674213B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rgbClr val="221913"/>
            </a:solidFill>
          </p:spPr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id="{5BA90E47-7D8E-A26C-95B8-3EB089C6CE59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4" name="TextBox 13">
            <a:extLst>
              <a:ext uri="{FF2B5EF4-FFF2-40B4-BE49-F238E27FC236}">
                <a16:creationId xmlns:a16="http://schemas.microsoft.com/office/drawing/2014/main" id="{FBE53E93-1945-CB42-6664-F71BDB7066D3}"/>
              </a:ext>
            </a:extLst>
          </p:cNvPr>
          <p:cNvSpPr txBox="1"/>
          <p:nvPr/>
        </p:nvSpPr>
        <p:spPr>
          <a:xfrm>
            <a:off x="803113" y="2584191"/>
            <a:ext cx="1559087" cy="801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  <p:grpSp>
        <p:nvGrpSpPr>
          <p:cNvPr id="2" name="Google Shape;981;p29">
            <a:extLst>
              <a:ext uri="{FF2B5EF4-FFF2-40B4-BE49-F238E27FC236}">
                <a16:creationId xmlns:a16="http://schemas.microsoft.com/office/drawing/2014/main" id="{93319263-AEE1-4F70-BF24-B4174D0AC59D}"/>
              </a:ext>
            </a:extLst>
          </p:cNvPr>
          <p:cNvGrpSpPr/>
          <p:nvPr/>
        </p:nvGrpSpPr>
        <p:grpSpPr>
          <a:xfrm>
            <a:off x="12449106" y="701990"/>
            <a:ext cx="4636246" cy="2696316"/>
            <a:chOff x="770300" y="813850"/>
            <a:chExt cx="4252656" cy="2473230"/>
          </a:xfrm>
        </p:grpSpPr>
        <p:sp>
          <p:nvSpPr>
            <p:cNvPr id="3" name="Google Shape;982;p29">
              <a:extLst>
                <a:ext uri="{FF2B5EF4-FFF2-40B4-BE49-F238E27FC236}">
                  <a16:creationId xmlns:a16="http://schemas.microsoft.com/office/drawing/2014/main" id="{E67A9CAA-9E3E-2AD4-CADB-0D5A89163344}"/>
                </a:ext>
              </a:extLst>
            </p:cNvPr>
            <p:cNvSpPr/>
            <p:nvPr/>
          </p:nvSpPr>
          <p:spPr>
            <a:xfrm>
              <a:off x="770300" y="1338174"/>
              <a:ext cx="2773242" cy="1948906"/>
            </a:xfrm>
            <a:custGeom>
              <a:avLst/>
              <a:gdLst/>
              <a:ahLst/>
              <a:cxnLst/>
              <a:rect l="l" t="t" r="r" b="b"/>
              <a:pathLst>
                <a:path w="43432" h="30522" extrusionOk="0">
                  <a:moveTo>
                    <a:pt x="43031" y="434"/>
                  </a:moveTo>
                  <a:lnTo>
                    <a:pt x="43031" y="30122"/>
                  </a:lnTo>
                  <a:lnTo>
                    <a:pt x="401" y="30122"/>
                  </a:lnTo>
                  <a:lnTo>
                    <a:pt x="401" y="434"/>
                  </a:lnTo>
                  <a:close/>
                  <a:moveTo>
                    <a:pt x="0" y="0"/>
                  </a:moveTo>
                  <a:lnTo>
                    <a:pt x="0" y="30522"/>
                  </a:lnTo>
                  <a:lnTo>
                    <a:pt x="43431" y="30522"/>
                  </a:lnTo>
                  <a:lnTo>
                    <a:pt x="4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3;p29">
              <a:extLst>
                <a:ext uri="{FF2B5EF4-FFF2-40B4-BE49-F238E27FC236}">
                  <a16:creationId xmlns:a16="http://schemas.microsoft.com/office/drawing/2014/main" id="{7147B81F-DA93-1251-52C9-22B8ECA07B53}"/>
                </a:ext>
              </a:extLst>
            </p:cNvPr>
            <p:cNvSpPr/>
            <p:nvPr/>
          </p:nvSpPr>
          <p:spPr>
            <a:xfrm>
              <a:off x="770300" y="1338174"/>
              <a:ext cx="2773242" cy="283314"/>
            </a:xfrm>
            <a:custGeom>
              <a:avLst/>
              <a:gdLst/>
              <a:ahLst/>
              <a:cxnLst/>
              <a:rect l="l" t="t" r="r" b="b"/>
              <a:pathLst>
                <a:path w="43432" h="4437" extrusionOk="0">
                  <a:moveTo>
                    <a:pt x="43031" y="434"/>
                  </a:moveTo>
                  <a:lnTo>
                    <a:pt x="43031" y="4003"/>
                  </a:lnTo>
                  <a:lnTo>
                    <a:pt x="401" y="4003"/>
                  </a:lnTo>
                  <a:lnTo>
                    <a:pt x="401" y="434"/>
                  </a:lnTo>
                  <a:close/>
                  <a:moveTo>
                    <a:pt x="0" y="0"/>
                  </a:moveTo>
                  <a:lnTo>
                    <a:pt x="0" y="4437"/>
                  </a:lnTo>
                  <a:lnTo>
                    <a:pt x="43431" y="4437"/>
                  </a:lnTo>
                  <a:lnTo>
                    <a:pt x="4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4;p29">
              <a:extLst>
                <a:ext uri="{FF2B5EF4-FFF2-40B4-BE49-F238E27FC236}">
                  <a16:creationId xmlns:a16="http://schemas.microsoft.com/office/drawing/2014/main" id="{0C895329-B104-D7D6-F9F7-DC572A432EE9}"/>
                </a:ext>
              </a:extLst>
            </p:cNvPr>
            <p:cNvSpPr/>
            <p:nvPr/>
          </p:nvSpPr>
          <p:spPr>
            <a:xfrm>
              <a:off x="872531" y="1416971"/>
              <a:ext cx="151267" cy="129493"/>
            </a:xfrm>
            <a:custGeom>
              <a:avLst/>
              <a:gdLst/>
              <a:ahLst/>
              <a:cxnLst/>
              <a:rect l="l" t="t" r="r" b="b"/>
              <a:pathLst>
                <a:path w="2369" h="2028" extrusionOk="0">
                  <a:moveTo>
                    <a:pt x="1368" y="0"/>
                  </a:moveTo>
                  <a:cubicBezTo>
                    <a:pt x="434" y="0"/>
                    <a:pt x="0" y="1101"/>
                    <a:pt x="634" y="1735"/>
                  </a:cubicBezTo>
                  <a:cubicBezTo>
                    <a:pt x="836" y="1937"/>
                    <a:pt x="1085" y="2027"/>
                    <a:pt x="1332" y="2027"/>
                  </a:cubicBezTo>
                  <a:cubicBezTo>
                    <a:pt x="1858" y="2027"/>
                    <a:pt x="2369" y="1615"/>
                    <a:pt x="2369" y="1001"/>
                  </a:cubicBezTo>
                  <a:cubicBezTo>
                    <a:pt x="2369" y="434"/>
                    <a:pt x="1902" y="0"/>
                    <a:pt x="1368" y="0"/>
                  </a:cubicBezTo>
                  <a:close/>
                </a:path>
              </a:pathLst>
            </a:custGeom>
            <a:solidFill>
              <a:srgbClr val="FFD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5;p29">
              <a:extLst>
                <a:ext uri="{FF2B5EF4-FFF2-40B4-BE49-F238E27FC236}">
                  <a16:creationId xmlns:a16="http://schemas.microsoft.com/office/drawing/2014/main" id="{BACA3750-16B2-0269-B500-367A55225C02}"/>
                </a:ext>
              </a:extLst>
            </p:cNvPr>
            <p:cNvSpPr/>
            <p:nvPr/>
          </p:nvSpPr>
          <p:spPr>
            <a:xfrm>
              <a:off x="1134526" y="1416971"/>
              <a:ext cx="151267" cy="127833"/>
            </a:xfrm>
            <a:custGeom>
              <a:avLst/>
              <a:gdLst/>
              <a:ahLst/>
              <a:cxnLst/>
              <a:rect l="l" t="t" r="r" b="b"/>
              <a:pathLst>
                <a:path w="2369" h="2002" extrusionOk="0">
                  <a:moveTo>
                    <a:pt x="1368" y="0"/>
                  </a:moveTo>
                  <a:cubicBezTo>
                    <a:pt x="467" y="0"/>
                    <a:pt x="0" y="1068"/>
                    <a:pt x="634" y="1702"/>
                  </a:cubicBezTo>
                  <a:cubicBezTo>
                    <a:pt x="841" y="1909"/>
                    <a:pt x="1098" y="2002"/>
                    <a:pt x="1351" y="2002"/>
                  </a:cubicBezTo>
                  <a:cubicBezTo>
                    <a:pt x="1870" y="2002"/>
                    <a:pt x="2369" y="1607"/>
                    <a:pt x="2369" y="1001"/>
                  </a:cubicBezTo>
                  <a:cubicBezTo>
                    <a:pt x="2369" y="434"/>
                    <a:pt x="1902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6;p29">
              <a:extLst>
                <a:ext uri="{FF2B5EF4-FFF2-40B4-BE49-F238E27FC236}">
                  <a16:creationId xmlns:a16="http://schemas.microsoft.com/office/drawing/2014/main" id="{10A03F55-0432-6271-F731-49E2C202E476}"/>
                </a:ext>
              </a:extLst>
            </p:cNvPr>
            <p:cNvSpPr/>
            <p:nvPr/>
          </p:nvSpPr>
          <p:spPr>
            <a:xfrm>
              <a:off x="1419956" y="1416971"/>
              <a:ext cx="127833" cy="127833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34"/>
                    <a:pt x="1568" y="0"/>
                    <a:pt x="1001" y="0"/>
                  </a:cubicBezTo>
                  <a:close/>
                </a:path>
              </a:pathLst>
            </a:custGeom>
            <a:solidFill>
              <a:srgbClr val="D0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7;p29">
              <a:extLst>
                <a:ext uri="{FF2B5EF4-FFF2-40B4-BE49-F238E27FC236}">
                  <a16:creationId xmlns:a16="http://schemas.microsoft.com/office/drawing/2014/main" id="{EA257898-7C09-618D-5F3A-946C6CF21F8A}"/>
                </a:ext>
              </a:extLst>
            </p:cNvPr>
            <p:cNvSpPr/>
            <p:nvPr/>
          </p:nvSpPr>
          <p:spPr>
            <a:xfrm>
              <a:off x="851459" y="1736564"/>
              <a:ext cx="768720" cy="654041"/>
            </a:xfrm>
            <a:custGeom>
              <a:avLst/>
              <a:gdLst/>
              <a:ahLst/>
              <a:cxnLst/>
              <a:rect l="l" t="t" r="r" b="b"/>
              <a:pathLst>
                <a:path w="12039" h="10243" extrusionOk="0">
                  <a:moveTo>
                    <a:pt x="5765" y="0"/>
                  </a:moveTo>
                  <a:cubicBezTo>
                    <a:pt x="2635" y="0"/>
                    <a:pt x="1" y="2962"/>
                    <a:pt x="831" y="6337"/>
                  </a:cubicBezTo>
                  <a:cubicBezTo>
                    <a:pt x="1425" y="8739"/>
                    <a:pt x="3563" y="10242"/>
                    <a:pt x="5817" y="10242"/>
                  </a:cubicBezTo>
                  <a:cubicBezTo>
                    <a:pt x="6725" y="10242"/>
                    <a:pt x="7651" y="9999"/>
                    <a:pt x="8503" y="9472"/>
                  </a:cubicBezTo>
                  <a:cubicBezTo>
                    <a:pt x="12039" y="7271"/>
                    <a:pt x="11605" y="1967"/>
                    <a:pt x="7736" y="399"/>
                  </a:cubicBezTo>
                  <a:cubicBezTo>
                    <a:pt x="7075" y="126"/>
                    <a:pt x="6409" y="0"/>
                    <a:pt x="5765" y="0"/>
                  </a:cubicBezTo>
                  <a:close/>
                </a:path>
              </a:pathLst>
            </a:custGeom>
            <a:solidFill>
              <a:srgbClr val="452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8;p29">
              <a:extLst>
                <a:ext uri="{FF2B5EF4-FFF2-40B4-BE49-F238E27FC236}">
                  <a16:creationId xmlns:a16="http://schemas.microsoft.com/office/drawing/2014/main" id="{747AFFC8-C443-2006-D129-47CF614568B4}"/>
                </a:ext>
              </a:extLst>
            </p:cNvPr>
            <p:cNvSpPr/>
            <p:nvPr/>
          </p:nvSpPr>
          <p:spPr>
            <a:xfrm>
              <a:off x="1087657" y="1926020"/>
              <a:ext cx="234339" cy="199156"/>
            </a:xfrm>
            <a:custGeom>
              <a:avLst/>
              <a:gdLst/>
              <a:ahLst/>
              <a:cxnLst/>
              <a:rect l="l" t="t" r="r" b="b"/>
              <a:pathLst>
                <a:path w="3670" h="3119" extrusionOk="0">
                  <a:moveTo>
                    <a:pt x="2102" y="1"/>
                  </a:moveTo>
                  <a:cubicBezTo>
                    <a:pt x="701" y="1"/>
                    <a:pt x="0" y="1669"/>
                    <a:pt x="1001" y="2669"/>
                  </a:cubicBezTo>
                  <a:cubicBezTo>
                    <a:pt x="1312" y="2980"/>
                    <a:pt x="1698" y="3118"/>
                    <a:pt x="2079" y="3118"/>
                  </a:cubicBezTo>
                  <a:cubicBezTo>
                    <a:pt x="2885" y="3118"/>
                    <a:pt x="3670" y="2497"/>
                    <a:pt x="3670" y="1568"/>
                  </a:cubicBezTo>
                  <a:cubicBezTo>
                    <a:pt x="3670" y="701"/>
                    <a:pt x="2969" y="1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9;p29">
              <a:extLst>
                <a:ext uri="{FF2B5EF4-FFF2-40B4-BE49-F238E27FC236}">
                  <a16:creationId xmlns:a16="http://schemas.microsoft.com/office/drawing/2014/main" id="{3287C91E-46F2-2068-588B-EE28E984D608}"/>
                </a:ext>
              </a:extLst>
            </p:cNvPr>
            <p:cNvSpPr/>
            <p:nvPr/>
          </p:nvSpPr>
          <p:spPr>
            <a:xfrm>
              <a:off x="1045066" y="2121991"/>
              <a:ext cx="351508" cy="267350"/>
            </a:xfrm>
            <a:custGeom>
              <a:avLst/>
              <a:gdLst/>
              <a:ahLst/>
              <a:cxnLst/>
              <a:rect l="l" t="t" r="r" b="b"/>
              <a:pathLst>
                <a:path w="5505" h="4187" extrusionOk="0">
                  <a:moveTo>
                    <a:pt x="2769" y="1"/>
                  </a:moveTo>
                  <a:cubicBezTo>
                    <a:pt x="1235" y="1"/>
                    <a:pt x="0" y="1268"/>
                    <a:pt x="67" y="2803"/>
                  </a:cubicBezTo>
                  <a:lnTo>
                    <a:pt x="67" y="3436"/>
                  </a:lnTo>
                  <a:cubicBezTo>
                    <a:pt x="901" y="3937"/>
                    <a:pt x="1835" y="4187"/>
                    <a:pt x="2769" y="4187"/>
                  </a:cubicBezTo>
                  <a:cubicBezTo>
                    <a:pt x="3703" y="4187"/>
                    <a:pt x="4637" y="3937"/>
                    <a:pt x="5471" y="3436"/>
                  </a:cubicBezTo>
                  <a:lnTo>
                    <a:pt x="5471" y="2803"/>
                  </a:lnTo>
                  <a:cubicBezTo>
                    <a:pt x="5504" y="1268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0;p29">
              <a:extLst>
                <a:ext uri="{FF2B5EF4-FFF2-40B4-BE49-F238E27FC236}">
                  <a16:creationId xmlns:a16="http://schemas.microsoft.com/office/drawing/2014/main" id="{5588E8BE-7222-2DB5-51D2-5187CBC9DB9E}"/>
                </a:ext>
              </a:extLst>
            </p:cNvPr>
            <p:cNvSpPr/>
            <p:nvPr/>
          </p:nvSpPr>
          <p:spPr>
            <a:xfrm>
              <a:off x="2257528" y="2501600"/>
              <a:ext cx="903194" cy="654488"/>
            </a:xfrm>
            <a:custGeom>
              <a:avLst/>
              <a:gdLst/>
              <a:ahLst/>
              <a:cxnLst/>
              <a:rect l="l" t="t" r="r" b="b"/>
              <a:pathLst>
                <a:path w="14145" h="10250" extrusionOk="0">
                  <a:moveTo>
                    <a:pt x="7072" y="0"/>
                  </a:moveTo>
                  <a:cubicBezTo>
                    <a:pt x="1902" y="0"/>
                    <a:pt x="1" y="6772"/>
                    <a:pt x="4371" y="9474"/>
                  </a:cubicBezTo>
                  <a:cubicBezTo>
                    <a:pt x="5204" y="9991"/>
                    <a:pt x="6138" y="10249"/>
                    <a:pt x="7072" y="10249"/>
                  </a:cubicBezTo>
                  <a:cubicBezTo>
                    <a:pt x="8006" y="10249"/>
                    <a:pt x="8940" y="9991"/>
                    <a:pt x="9774" y="9474"/>
                  </a:cubicBezTo>
                  <a:cubicBezTo>
                    <a:pt x="14144" y="6772"/>
                    <a:pt x="12209" y="0"/>
                    <a:pt x="7072" y="0"/>
                  </a:cubicBezTo>
                  <a:close/>
                </a:path>
              </a:pathLst>
            </a:custGeom>
            <a:solidFill>
              <a:srgbClr val="452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1;p29">
              <a:extLst>
                <a:ext uri="{FF2B5EF4-FFF2-40B4-BE49-F238E27FC236}">
                  <a16:creationId xmlns:a16="http://schemas.microsoft.com/office/drawing/2014/main" id="{23D0ED1B-D421-8F4C-6AA8-D2AB246E4A28}"/>
                </a:ext>
              </a:extLst>
            </p:cNvPr>
            <p:cNvSpPr/>
            <p:nvPr/>
          </p:nvSpPr>
          <p:spPr>
            <a:xfrm>
              <a:off x="1705375" y="813850"/>
              <a:ext cx="1801981" cy="758692"/>
            </a:xfrm>
            <a:custGeom>
              <a:avLst/>
              <a:gdLst/>
              <a:ahLst/>
              <a:cxnLst/>
              <a:rect l="l" t="t" r="r" b="b"/>
              <a:pathLst>
                <a:path w="28221" h="15913" extrusionOk="0">
                  <a:moveTo>
                    <a:pt x="0" y="1"/>
                  </a:moveTo>
                  <a:lnTo>
                    <a:pt x="0" y="15912"/>
                  </a:lnTo>
                  <a:lnTo>
                    <a:pt x="28220" y="15912"/>
                  </a:lnTo>
                  <a:lnTo>
                    <a:pt x="28220" y="1"/>
                  </a:lnTo>
                  <a:close/>
                </a:path>
              </a:pathLst>
            </a:custGeom>
            <a:solidFill>
              <a:srgbClr val="D0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992;p29">
              <a:extLst>
                <a:ext uri="{FF2B5EF4-FFF2-40B4-BE49-F238E27FC236}">
                  <a16:creationId xmlns:a16="http://schemas.microsoft.com/office/drawing/2014/main" id="{11EEB132-D89F-D8A3-1B79-1B4B5D2C5656}"/>
                </a:ext>
              </a:extLst>
            </p:cNvPr>
            <p:cNvSpPr/>
            <p:nvPr/>
          </p:nvSpPr>
          <p:spPr>
            <a:xfrm>
              <a:off x="1705386" y="1572457"/>
              <a:ext cx="304640" cy="313133"/>
            </a:xfrm>
            <a:custGeom>
              <a:avLst/>
              <a:gdLst/>
              <a:ahLst/>
              <a:cxnLst/>
              <a:rect l="l" t="t" r="r" b="b"/>
              <a:pathLst>
                <a:path w="4771" h="4904" extrusionOk="0">
                  <a:moveTo>
                    <a:pt x="0" y="0"/>
                  </a:moveTo>
                  <a:lnTo>
                    <a:pt x="0" y="4904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D0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3;p29">
              <a:extLst>
                <a:ext uri="{FF2B5EF4-FFF2-40B4-BE49-F238E27FC236}">
                  <a16:creationId xmlns:a16="http://schemas.microsoft.com/office/drawing/2014/main" id="{75021202-A54E-60D7-FAD6-1A74CFABE092}"/>
                </a:ext>
              </a:extLst>
            </p:cNvPr>
            <p:cNvSpPr/>
            <p:nvPr/>
          </p:nvSpPr>
          <p:spPr>
            <a:xfrm>
              <a:off x="1818126" y="972712"/>
              <a:ext cx="1311323" cy="31011"/>
            </a:xfrm>
            <a:custGeom>
              <a:avLst/>
              <a:gdLst/>
              <a:ahLst/>
              <a:cxnLst/>
              <a:rect l="l" t="t" r="r" b="b"/>
              <a:pathLst>
                <a:path w="24018" h="568" extrusionOk="0">
                  <a:moveTo>
                    <a:pt x="1" y="1"/>
                  </a:moveTo>
                  <a:lnTo>
                    <a:pt x="1" y="568"/>
                  </a:lnTo>
                  <a:lnTo>
                    <a:pt x="24018" y="568"/>
                  </a:lnTo>
                  <a:lnTo>
                    <a:pt x="24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4;p29">
              <a:extLst>
                <a:ext uri="{FF2B5EF4-FFF2-40B4-BE49-F238E27FC236}">
                  <a16:creationId xmlns:a16="http://schemas.microsoft.com/office/drawing/2014/main" id="{5EFE3872-AD3B-2049-9601-8D3EAA0FF2CD}"/>
                </a:ext>
              </a:extLst>
            </p:cNvPr>
            <p:cNvSpPr/>
            <p:nvPr/>
          </p:nvSpPr>
          <p:spPr>
            <a:xfrm>
              <a:off x="1833697" y="1087291"/>
              <a:ext cx="528316" cy="36268"/>
            </a:xfrm>
            <a:custGeom>
              <a:avLst/>
              <a:gdLst/>
              <a:ahLst/>
              <a:cxnLst/>
              <a:rect l="l" t="t" r="r" b="b"/>
              <a:pathLst>
                <a:path w="8274" h="568" extrusionOk="0">
                  <a:moveTo>
                    <a:pt x="1" y="0"/>
                  </a:moveTo>
                  <a:lnTo>
                    <a:pt x="1" y="567"/>
                  </a:lnTo>
                  <a:lnTo>
                    <a:pt x="8273" y="5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5;p29">
              <a:extLst>
                <a:ext uri="{FF2B5EF4-FFF2-40B4-BE49-F238E27FC236}">
                  <a16:creationId xmlns:a16="http://schemas.microsoft.com/office/drawing/2014/main" id="{A22A75CC-B9C1-7BAB-B672-BB9135B68477}"/>
                </a:ext>
              </a:extLst>
            </p:cNvPr>
            <p:cNvSpPr/>
            <p:nvPr/>
          </p:nvSpPr>
          <p:spPr>
            <a:xfrm>
              <a:off x="1833697" y="1202293"/>
              <a:ext cx="1203492" cy="36268"/>
            </a:xfrm>
            <a:custGeom>
              <a:avLst/>
              <a:gdLst/>
              <a:ahLst/>
              <a:cxnLst/>
              <a:rect l="l" t="t" r="r" b="b"/>
              <a:pathLst>
                <a:path w="18848" h="568" extrusionOk="0">
                  <a:moveTo>
                    <a:pt x="1" y="0"/>
                  </a:moveTo>
                  <a:lnTo>
                    <a:pt x="1" y="568"/>
                  </a:lnTo>
                  <a:lnTo>
                    <a:pt x="18847" y="568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6;p29">
              <a:extLst>
                <a:ext uri="{FF2B5EF4-FFF2-40B4-BE49-F238E27FC236}">
                  <a16:creationId xmlns:a16="http://schemas.microsoft.com/office/drawing/2014/main" id="{13D65987-1146-88BD-5430-C59845E7E791}"/>
                </a:ext>
              </a:extLst>
            </p:cNvPr>
            <p:cNvSpPr/>
            <p:nvPr/>
          </p:nvSpPr>
          <p:spPr>
            <a:xfrm>
              <a:off x="1833697" y="1317296"/>
              <a:ext cx="1280179" cy="36268"/>
            </a:xfrm>
            <a:custGeom>
              <a:avLst/>
              <a:gdLst/>
              <a:ahLst/>
              <a:cxnLst/>
              <a:rect l="l" t="t" r="r" b="b"/>
              <a:pathLst>
                <a:path w="20049" h="568" extrusionOk="0">
                  <a:moveTo>
                    <a:pt x="1" y="1"/>
                  </a:moveTo>
                  <a:lnTo>
                    <a:pt x="1" y="568"/>
                  </a:lnTo>
                  <a:lnTo>
                    <a:pt x="20048" y="568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7;p29">
              <a:extLst>
                <a:ext uri="{FF2B5EF4-FFF2-40B4-BE49-F238E27FC236}">
                  <a16:creationId xmlns:a16="http://schemas.microsoft.com/office/drawing/2014/main" id="{1CD0128D-B01C-32BA-D24A-615AD2B1100B}"/>
                </a:ext>
              </a:extLst>
            </p:cNvPr>
            <p:cNvSpPr/>
            <p:nvPr/>
          </p:nvSpPr>
          <p:spPr>
            <a:xfrm>
              <a:off x="1833697" y="1432362"/>
              <a:ext cx="958554" cy="36268"/>
            </a:xfrm>
            <a:custGeom>
              <a:avLst/>
              <a:gdLst/>
              <a:ahLst/>
              <a:cxnLst/>
              <a:rect l="l" t="t" r="r" b="b"/>
              <a:pathLst>
                <a:path w="15012" h="568" extrusionOk="0">
                  <a:moveTo>
                    <a:pt x="1" y="0"/>
                  </a:moveTo>
                  <a:lnTo>
                    <a:pt x="1" y="567"/>
                  </a:lnTo>
                  <a:lnTo>
                    <a:pt x="15011" y="56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8;p29">
              <a:extLst>
                <a:ext uri="{FF2B5EF4-FFF2-40B4-BE49-F238E27FC236}">
                  <a16:creationId xmlns:a16="http://schemas.microsoft.com/office/drawing/2014/main" id="{FCAD6FE4-BD4B-D3AF-DF77-FA6DEEBDD34D}"/>
                </a:ext>
              </a:extLst>
            </p:cNvPr>
            <p:cNvSpPr/>
            <p:nvPr/>
          </p:nvSpPr>
          <p:spPr>
            <a:xfrm>
              <a:off x="3220975" y="1688851"/>
              <a:ext cx="1801981" cy="791103"/>
            </a:xfrm>
            <a:custGeom>
              <a:avLst/>
              <a:gdLst/>
              <a:ahLst/>
              <a:cxnLst/>
              <a:rect l="l" t="t" r="r" b="b"/>
              <a:pathLst>
                <a:path w="28221" h="11642" extrusionOk="0">
                  <a:moveTo>
                    <a:pt x="1" y="0"/>
                  </a:moveTo>
                  <a:lnTo>
                    <a:pt x="1" y="11642"/>
                  </a:lnTo>
                  <a:lnTo>
                    <a:pt x="28221" y="11642"/>
                  </a:lnTo>
                  <a:lnTo>
                    <a:pt x="28221" y="0"/>
                  </a:lnTo>
                  <a:close/>
                </a:path>
              </a:pathLst>
            </a:custGeom>
            <a:solidFill>
              <a:srgbClr val="FFD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9;p29">
              <a:extLst>
                <a:ext uri="{FF2B5EF4-FFF2-40B4-BE49-F238E27FC236}">
                  <a16:creationId xmlns:a16="http://schemas.microsoft.com/office/drawing/2014/main" id="{69AADD1F-A495-14FF-C06C-0DF82FF39BF2}"/>
                </a:ext>
              </a:extLst>
            </p:cNvPr>
            <p:cNvSpPr/>
            <p:nvPr/>
          </p:nvSpPr>
          <p:spPr>
            <a:xfrm flipH="1">
              <a:off x="3220967" y="2471769"/>
              <a:ext cx="257002" cy="264220"/>
            </a:xfrm>
            <a:custGeom>
              <a:avLst/>
              <a:gdLst/>
              <a:ahLst/>
              <a:cxnLst/>
              <a:rect l="l" t="t" r="r" b="b"/>
              <a:pathLst>
                <a:path w="4771" h="4905" extrusionOk="0">
                  <a:moveTo>
                    <a:pt x="1" y="1"/>
                  </a:moveTo>
                  <a:lnTo>
                    <a:pt x="4771" y="4904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FFD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0;p29">
              <a:extLst>
                <a:ext uri="{FF2B5EF4-FFF2-40B4-BE49-F238E27FC236}">
                  <a16:creationId xmlns:a16="http://schemas.microsoft.com/office/drawing/2014/main" id="{4925D54A-67FE-D1EF-67CC-C2224E703085}"/>
                </a:ext>
              </a:extLst>
            </p:cNvPr>
            <p:cNvSpPr/>
            <p:nvPr/>
          </p:nvSpPr>
          <p:spPr>
            <a:xfrm>
              <a:off x="3355204" y="1860127"/>
              <a:ext cx="1126805" cy="36268"/>
            </a:xfrm>
            <a:custGeom>
              <a:avLst/>
              <a:gdLst/>
              <a:ahLst/>
              <a:cxnLst/>
              <a:rect l="l" t="t" r="r" b="b"/>
              <a:pathLst>
                <a:path w="17647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7646" y="567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1;p29">
              <a:extLst>
                <a:ext uri="{FF2B5EF4-FFF2-40B4-BE49-F238E27FC236}">
                  <a16:creationId xmlns:a16="http://schemas.microsoft.com/office/drawing/2014/main" id="{D4053A4A-FFF8-B888-13FE-97ACCDDCB665}"/>
                </a:ext>
              </a:extLst>
            </p:cNvPr>
            <p:cNvSpPr/>
            <p:nvPr/>
          </p:nvSpPr>
          <p:spPr>
            <a:xfrm>
              <a:off x="3355204" y="1975129"/>
              <a:ext cx="1435596" cy="36268"/>
            </a:xfrm>
            <a:custGeom>
              <a:avLst/>
              <a:gdLst/>
              <a:ahLst/>
              <a:cxnLst/>
              <a:rect l="l" t="t" r="r" b="b"/>
              <a:pathLst>
                <a:path w="2248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22483" y="567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2;p29">
              <a:extLst>
                <a:ext uri="{FF2B5EF4-FFF2-40B4-BE49-F238E27FC236}">
                  <a16:creationId xmlns:a16="http://schemas.microsoft.com/office/drawing/2014/main" id="{32B9B342-D441-5278-3455-EC8A515A45D7}"/>
                </a:ext>
              </a:extLst>
            </p:cNvPr>
            <p:cNvSpPr/>
            <p:nvPr/>
          </p:nvSpPr>
          <p:spPr>
            <a:xfrm>
              <a:off x="3355204" y="2090132"/>
              <a:ext cx="1043733" cy="36268"/>
            </a:xfrm>
            <a:custGeom>
              <a:avLst/>
              <a:gdLst/>
              <a:ahLst/>
              <a:cxnLst/>
              <a:rect l="l" t="t" r="r" b="b"/>
              <a:pathLst>
                <a:path w="16346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6345" y="568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3;p29">
              <a:extLst>
                <a:ext uri="{FF2B5EF4-FFF2-40B4-BE49-F238E27FC236}">
                  <a16:creationId xmlns:a16="http://schemas.microsoft.com/office/drawing/2014/main" id="{5018D10E-BEBF-C71D-EEFF-B79588EB9912}"/>
                </a:ext>
              </a:extLst>
            </p:cNvPr>
            <p:cNvSpPr/>
            <p:nvPr/>
          </p:nvSpPr>
          <p:spPr>
            <a:xfrm>
              <a:off x="3355204" y="2205134"/>
              <a:ext cx="1312105" cy="36268"/>
            </a:xfrm>
            <a:custGeom>
              <a:avLst/>
              <a:gdLst/>
              <a:ahLst/>
              <a:cxnLst/>
              <a:rect l="l" t="t" r="r" b="b"/>
              <a:pathLst>
                <a:path w="20549" h="568" extrusionOk="0">
                  <a:moveTo>
                    <a:pt x="0" y="1"/>
                  </a:moveTo>
                  <a:lnTo>
                    <a:pt x="0" y="568"/>
                  </a:lnTo>
                  <a:lnTo>
                    <a:pt x="20548" y="568"/>
                  </a:lnTo>
                  <a:lnTo>
                    <a:pt x="20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4;p29">
              <a:extLst>
                <a:ext uri="{FF2B5EF4-FFF2-40B4-BE49-F238E27FC236}">
                  <a16:creationId xmlns:a16="http://schemas.microsoft.com/office/drawing/2014/main" id="{01F86A8F-43FE-E3A2-4A46-EA0C0714C22C}"/>
                </a:ext>
              </a:extLst>
            </p:cNvPr>
            <p:cNvSpPr/>
            <p:nvPr/>
          </p:nvSpPr>
          <p:spPr>
            <a:xfrm>
              <a:off x="3355204" y="2320200"/>
              <a:ext cx="860540" cy="38375"/>
            </a:xfrm>
            <a:custGeom>
              <a:avLst/>
              <a:gdLst/>
              <a:ahLst/>
              <a:cxnLst/>
              <a:rect l="l" t="t" r="r" b="b"/>
              <a:pathLst>
                <a:path w="13477" h="601" extrusionOk="0">
                  <a:moveTo>
                    <a:pt x="0" y="0"/>
                  </a:moveTo>
                  <a:lnTo>
                    <a:pt x="0" y="601"/>
                  </a:lnTo>
                  <a:lnTo>
                    <a:pt x="13476" y="601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5;p29">
              <a:extLst>
                <a:ext uri="{FF2B5EF4-FFF2-40B4-BE49-F238E27FC236}">
                  <a16:creationId xmlns:a16="http://schemas.microsoft.com/office/drawing/2014/main" id="{DCF854C1-CA84-6073-28F8-B6C81F76699D}"/>
                </a:ext>
              </a:extLst>
            </p:cNvPr>
            <p:cNvSpPr/>
            <p:nvPr/>
          </p:nvSpPr>
          <p:spPr>
            <a:xfrm>
              <a:off x="2575957" y="2692770"/>
              <a:ext cx="234339" cy="199156"/>
            </a:xfrm>
            <a:custGeom>
              <a:avLst/>
              <a:gdLst/>
              <a:ahLst/>
              <a:cxnLst/>
              <a:rect l="l" t="t" r="r" b="b"/>
              <a:pathLst>
                <a:path w="3670" h="3119" extrusionOk="0">
                  <a:moveTo>
                    <a:pt x="2102" y="1"/>
                  </a:moveTo>
                  <a:cubicBezTo>
                    <a:pt x="701" y="1"/>
                    <a:pt x="0" y="1669"/>
                    <a:pt x="1001" y="2669"/>
                  </a:cubicBezTo>
                  <a:cubicBezTo>
                    <a:pt x="1312" y="2980"/>
                    <a:pt x="1698" y="3118"/>
                    <a:pt x="2079" y="3118"/>
                  </a:cubicBezTo>
                  <a:cubicBezTo>
                    <a:pt x="2885" y="3118"/>
                    <a:pt x="3670" y="2497"/>
                    <a:pt x="3670" y="1568"/>
                  </a:cubicBezTo>
                  <a:cubicBezTo>
                    <a:pt x="3670" y="701"/>
                    <a:pt x="2969" y="1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6;p29">
              <a:extLst>
                <a:ext uri="{FF2B5EF4-FFF2-40B4-BE49-F238E27FC236}">
                  <a16:creationId xmlns:a16="http://schemas.microsoft.com/office/drawing/2014/main" id="{3EFD04D0-7C81-F735-E6BA-3AA4C610DB25}"/>
                </a:ext>
              </a:extLst>
            </p:cNvPr>
            <p:cNvSpPr/>
            <p:nvPr/>
          </p:nvSpPr>
          <p:spPr>
            <a:xfrm>
              <a:off x="2533366" y="2888741"/>
              <a:ext cx="351508" cy="267350"/>
            </a:xfrm>
            <a:custGeom>
              <a:avLst/>
              <a:gdLst/>
              <a:ahLst/>
              <a:cxnLst/>
              <a:rect l="l" t="t" r="r" b="b"/>
              <a:pathLst>
                <a:path w="5505" h="4187" extrusionOk="0">
                  <a:moveTo>
                    <a:pt x="2769" y="1"/>
                  </a:moveTo>
                  <a:cubicBezTo>
                    <a:pt x="1235" y="1"/>
                    <a:pt x="0" y="1268"/>
                    <a:pt x="67" y="2803"/>
                  </a:cubicBezTo>
                  <a:lnTo>
                    <a:pt x="67" y="3436"/>
                  </a:lnTo>
                  <a:cubicBezTo>
                    <a:pt x="901" y="3937"/>
                    <a:pt x="1835" y="4187"/>
                    <a:pt x="2769" y="4187"/>
                  </a:cubicBezTo>
                  <a:cubicBezTo>
                    <a:pt x="3703" y="4187"/>
                    <a:pt x="4637" y="3937"/>
                    <a:pt x="5471" y="3436"/>
                  </a:cubicBezTo>
                  <a:lnTo>
                    <a:pt x="5471" y="2803"/>
                  </a:lnTo>
                  <a:cubicBezTo>
                    <a:pt x="5504" y="1268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4803850" y="258451"/>
            <a:ext cx="4258290" cy="1543050"/>
            <a:chOff x="0" y="0"/>
            <a:chExt cx="1121525" cy="406400"/>
          </a:xfrm>
        </p:grpSpPr>
        <p:sp>
          <p:nvSpPr>
            <p:cNvPr id="13" name="Freeform 13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5779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606691" y="703904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0C312-1420-4F19-D19F-C6FBC3B769F2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Timeline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C0880CE4-3926-9F13-D14F-DE6283B6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8404"/>
              </p:ext>
            </p:extLst>
          </p:nvPr>
        </p:nvGraphicFramePr>
        <p:xfrm>
          <a:off x="1143000" y="2635370"/>
          <a:ext cx="14264685" cy="586376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867344">
                  <a:extLst>
                    <a:ext uri="{9D8B030D-6E8A-4147-A177-3AD203B41FA5}">
                      <a16:colId xmlns:a16="http://schemas.microsoft.com/office/drawing/2014/main" val="1485772330"/>
                    </a:ext>
                  </a:extLst>
                </a:gridCol>
                <a:gridCol w="1771456">
                  <a:extLst>
                    <a:ext uri="{9D8B030D-6E8A-4147-A177-3AD203B41FA5}">
                      <a16:colId xmlns:a16="http://schemas.microsoft.com/office/drawing/2014/main" val="11912470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290875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194104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9436892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9728438"/>
                    </a:ext>
                  </a:extLst>
                </a:gridCol>
                <a:gridCol w="1767885">
                  <a:extLst>
                    <a:ext uri="{9D8B030D-6E8A-4147-A177-3AD203B41FA5}">
                      <a16:colId xmlns:a16="http://schemas.microsoft.com/office/drawing/2014/main" val="1702893609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83402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Proposal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5C2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2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5C2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18504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Literature Review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2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029954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165825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884680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 Building &amp;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359127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Thesis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8905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Thesis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C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61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8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22" name="Freeform 22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646C-4AF1-F87A-C36F-E49AF43C9EF5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References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2BD78589-7CBA-23EE-4453-465F0789C25F}"/>
              </a:ext>
            </a:extLst>
          </p:cNvPr>
          <p:cNvSpPr txBox="1"/>
          <p:nvPr/>
        </p:nvSpPr>
        <p:spPr>
          <a:xfrm>
            <a:off x="3108886" y="2247900"/>
            <a:ext cx="12053814" cy="857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7" name="TextBox 28">
            <a:extLst>
              <a:ext uri="{FF2B5EF4-FFF2-40B4-BE49-F238E27FC236}">
                <a16:creationId xmlns:a16="http://schemas.microsoft.com/office/drawing/2014/main" id="{B7CCEE10-2C77-7801-0E03-79557394FFD4}"/>
              </a:ext>
            </a:extLst>
          </p:cNvPr>
          <p:cNvSpPr txBox="1"/>
          <p:nvPr/>
        </p:nvSpPr>
        <p:spPr>
          <a:xfrm>
            <a:off x="228600" y="2214443"/>
            <a:ext cx="17830800" cy="8186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0" i="0" dirty="0" err="1">
                <a:solidFill>
                  <a:schemeClr val="bg1"/>
                </a:solidFill>
                <a:effectLst/>
              </a:rPr>
              <a:t>Kampakis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S., &amp;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Adamides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A. (2014). Using Twitter to predict football outcomes. </a:t>
            </a:r>
            <a:r>
              <a:rPr lang="en-US" sz="2800" b="0" i="1" dirty="0" err="1">
                <a:solidFill>
                  <a:schemeClr val="bg1"/>
                </a:solidFill>
                <a:effectLst/>
              </a:rPr>
              <a:t>arXiv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 preprint arXiv:1411.1243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0" i="0" dirty="0">
                <a:solidFill>
                  <a:schemeClr val="bg1"/>
                </a:solidFill>
                <a:effectLst/>
              </a:rPr>
              <a:t>Mustafa, R. U., Nawaz, M. S., Lali, M. I. U., Zia, T., &amp; Mehmood, W. (2017). Predicting the cricket match outcome using crowd opinions on social networks: A comparative study of machine learning methods. 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Malaysian Journal of Computer Science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 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30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(1), 63-76.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0" i="0" dirty="0">
                <a:solidFill>
                  <a:schemeClr val="bg1"/>
                </a:solidFill>
                <a:effectLst/>
              </a:rPr>
              <a:t>Godin, F.,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Zuallaert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J.,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Vandersmissen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B., De Neve, W., &amp; Van de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Walle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R. (2014, June). Beating the bookmakers: leveraging statistics and Twitter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microposts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 for predicting soccer results. In 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KDD Workshop on large-scale sports analytics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 (pp. 2-14). New York, NY, USA: ACM.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0" i="0" dirty="0" err="1">
                <a:solidFill>
                  <a:schemeClr val="bg1"/>
                </a:solidFill>
                <a:effectLst/>
              </a:rPr>
              <a:t>Anbazhagu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U. V., &amp;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Anandan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R. (2021). Predicting the cricket match outcome using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anfis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 classifier for viewers opinions on twitter data. In 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Data Management, Analytics and Innovation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 (pp. 171-182). Springer, Singapore.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0" i="0" dirty="0" err="1">
                <a:solidFill>
                  <a:schemeClr val="bg1"/>
                </a:solidFill>
                <a:effectLst/>
              </a:rPr>
              <a:t>Bollen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J., Mao, H., &amp; Zeng, X. (2011). Twitter mood predicts the stock market. 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Journal of computational science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 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2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(1), 1-8.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0" i="0" dirty="0" err="1">
                <a:solidFill>
                  <a:schemeClr val="bg1"/>
                </a:solidFill>
                <a:effectLst/>
              </a:rPr>
              <a:t>Tumasjan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A., Sprenger, T.,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Sandner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P., &amp;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Welpe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, I. (2010, May). Predicting elections with twitter: What 140 characters reveal about political sentiment. In </a:t>
            </a:r>
            <a:r>
              <a:rPr lang="en-US" sz="2800" b="0" i="1" dirty="0">
                <a:solidFill>
                  <a:schemeClr val="bg1"/>
                </a:solidFill>
                <a:effectLst/>
              </a:rPr>
              <a:t>Proceedings of the International AAAI Conference on Web and Social Media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 (Vol. 4, No. 1, pp. 178-185).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1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4992" y="3282653"/>
            <a:ext cx="12858016" cy="4146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89"/>
              </a:lnSpc>
            </a:pPr>
            <a:r>
              <a:rPr lang="en-US" sz="15675" dirty="0">
                <a:solidFill>
                  <a:srgbClr val="FFFFFF"/>
                </a:solidFill>
                <a:latin typeface="Loubag SemiBold"/>
              </a:rPr>
              <a:t>Thank</a:t>
            </a:r>
          </a:p>
          <a:p>
            <a:pPr algn="ctr">
              <a:lnSpc>
                <a:spcPts val="15989"/>
              </a:lnSpc>
            </a:pPr>
            <a:r>
              <a:rPr lang="en-US" sz="15675" dirty="0">
                <a:solidFill>
                  <a:srgbClr val="FFFFFF"/>
                </a:solidFill>
                <a:latin typeface="Loubag SemiBold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7">
            <a:extLst>
              <a:ext uri="{FF2B5EF4-FFF2-40B4-BE49-F238E27FC236}">
                <a16:creationId xmlns:a16="http://schemas.microsoft.com/office/drawing/2014/main" id="{2EA58597-A63A-191C-A0F6-E85EC7C35620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Overview</a:t>
            </a:r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0E5B28CC-43A1-2105-EB07-6C2F52D3A0AA}"/>
              </a:ext>
            </a:extLst>
          </p:cNvPr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25BBF0CA-4B51-D42E-8589-BA37ED94776E}"/>
                </a:ext>
              </a:extLst>
            </p:cNvPr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89BDC930-E69F-095A-2A4A-8B469FB24090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15">
            <a:extLst>
              <a:ext uri="{FF2B5EF4-FFF2-40B4-BE49-F238E27FC236}">
                <a16:creationId xmlns:a16="http://schemas.microsoft.com/office/drawing/2014/main" id="{2CF07EB8-100B-A355-5581-DE6059F137C5}"/>
              </a:ext>
            </a:extLst>
          </p:cNvPr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BA97A7E7-D84F-E7E0-D4DF-4568075C65AF}"/>
              </a:ext>
            </a:extLst>
          </p:cNvPr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9347AED0-7096-2A0C-481A-465DB1AA655C}"/>
              </a:ext>
            </a:extLst>
          </p:cNvPr>
          <p:cNvSpPr txBox="1"/>
          <p:nvPr/>
        </p:nvSpPr>
        <p:spPr>
          <a:xfrm>
            <a:off x="1793325" y="4305300"/>
            <a:ext cx="15504075" cy="3784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4400" dirty="0">
                <a:solidFill>
                  <a:schemeClr val="bg1"/>
                </a:solidFill>
              </a:rPr>
              <a:t>Background            Introduction to the problem          Motivation            </a:t>
            </a:r>
          </a:p>
          <a:p>
            <a:pPr>
              <a:lnSpc>
                <a:spcPts val="4199"/>
              </a:lnSpc>
            </a:pPr>
            <a:endParaRPr lang="en-US" sz="4400" dirty="0">
              <a:solidFill>
                <a:schemeClr val="bg1"/>
              </a:solidFill>
            </a:endParaRPr>
          </a:p>
          <a:p>
            <a:pPr>
              <a:lnSpc>
                <a:spcPts val="4199"/>
              </a:lnSpc>
            </a:pPr>
            <a:r>
              <a:rPr lang="en-US" sz="4400" dirty="0">
                <a:solidFill>
                  <a:schemeClr val="bg1"/>
                </a:solidFill>
              </a:rPr>
              <a:t>Significance            Literature review                              Data collection </a:t>
            </a:r>
          </a:p>
          <a:p>
            <a:pPr>
              <a:lnSpc>
                <a:spcPts val="4199"/>
              </a:lnSpc>
            </a:pPr>
            <a:endParaRPr lang="en-US" sz="4400" dirty="0">
              <a:solidFill>
                <a:schemeClr val="bg1"/>
              </a:solidFill>
            </a:endParaRPr>
          </a:p>
          <a:p>
            <a:pPr>
              <a:lnSpc>
                <a:spcPts val="4199"/>
              </a:lnSpc>
            </a:pPr>
            <a:r>
              <a:rPr lang="en-US" sz="4400" dirty="0">
                <a:solidFill>
                  <a:schemeClr val="bg1"/>
                </a:solidFill>
              </a:rPr>
              <a:t>Methodology          Techniques                                        Timeline  </a:t>
            </a:r>
          </a:p>
          <a:p>
            <a:pPr>
              <a:lnSpc>
                <a:spcPts val="4199"/>
              </a:lnSpc>
            </a:pPr>
            <a:endParaRPr lang="en-US" sz="4400" dirty="0">
              <a:solidFill>
                <a:schemeClr val="bg1"/>
              </a:solidFill>
            </a:endParaRPr>
          </a:p>
          <a:p>
            <a:pPr>
              <a:lnSpc>
                <a:spcPts val="4199"/>
              </a:lnSpc>
            </a:pPr>
            <a:r>
              <a:rPr lang="en-US" sz="4400" dirty="0">
                <a:solidFill>
                  <a:schemeClr val="bg1"/>
                </a:solidFill>
              </a:rPr>
              <a:t>References                                 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B7C117F-A657-8B74-4BD5-DB31D97E45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0600" y="4332114"/>
            <a:ext cx="519031" cy="519031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9709734-3C9A-2D95-E72F-54FA6B252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0600" y="5413283"/>
            <a:ext cx="519031" cy="51903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5BA95128-0946-364C-6246-BB5612588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0600" y="6480083"/>
            <a:ext cx="519031" cy="51903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76CB50BD-1339-22F1-C266-2AEB34951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257800" y="4332114"/>
            <a:ext cx="519031" cy="519031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08E1E565-FC8A-9DD0-7DD8-DA2ED1D37E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257800" y="5413283"/>
            <a:ext cx="519031" cy="519031"/>
          </a:xfrm>
          <a:prstGeom prst="rect">
            <a:avLst/>
          </a:prstGeom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id="{74D5F115-B774-CBFE-8C75-8B9DB605C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272169" y="6480083"/>
            <a:ext cx="519031" cy="519031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47998828-512F-998F-2E10-40146D1EDC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77800" y="4332114"/>
            <a:ext cx="519031" cy="519031"/>
          </a:xfrm>
          <a:prstGeom prst="rect">
            <a:avLst/>
          </a:prstGeom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id="{8240A794-E01E-BEF2-0275-70EA317DE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77800" y="5413283"/>
            <a:ext cx="519031" cy="519031"/>
          </a:xfrm>
          <a:prstGeom prst="rect">
            <a:avLst/>
          </a:prstGeom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id="{1B793CD3-8F35-7E00-50CD-553BF9E99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77800" y="6480083"/>
            <a:ext cx="519031" cy="51903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21CA37F-A3AD-1B8A-A833-91C299A7445C}"/>
              </a:ext>
            </a:extLst>
          </p:cNvPr>
          <p:cNvSpPr txBox="1"/>
          <p:nvPr/>
        </p:nvSpPr>
        <p:spPr>
          <a:xfrm>
            <a:off x="896662" y="3619500"/>
            <a:ext cx="16386369" cy="5105400"/>
          </a:xfrm>
          <a:prstGeom prst="rect">
            <a:avLst/>
          </a:prstGeom>
          <a:noFill/>
          <a:ln w="38100">
            <a:solidFill>
              <a:srgbClr val="5C2C0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B02B4735-040C-59D8-09A6-269888685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04969" y="7443869"/>
            <a:ext cx="519031" cy="5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14803850" y="216887"/>
            <a:ext cx="4258290" cy="1543050"/>
            <a:chOff x="0" y="0"/>
            <a:chExt cx="1121525" cy="406400"/>
          </a:xfrm>
        </p:grpSpPr>
        <p:sp>
          <p:nvSpPr>
            <p:cNvPr id="15" name="Freeform 15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557436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606691" y="703904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03</a:t>
            </a:r>
          </a:p>
        </p:txBody>
      </p:sp>
      <p:sp>
        <p:nvSpPr>
          <p:cNvPr id="658" name="TextBox 17">
            <a:extLst>
              <a:ext uri="{FF2B5EF4-FFF2-40B4-BE49-F238E27FC236}">
                <a16:creationId xmlns:a16="http://schemas.microsoft.com/office/drawing/2014/main" id="{B14694AF-E07B-6896-27A9-263A7948F501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Background</a:t>
            </a:r>
          </a:p>
        </p:txBody>
      </p:sp>
      <p:sp>
        <p:nvSpPr>
          <p:cNvPr id="665" name="TextBox 18">
            <a:extLst>
              <a:ext uri="{FF2B5EF4-FFF2-40B4-BE49-F238E27FC236}">
                <a16:creationId xmlns:a16="http://schemas.microsoft.com/office/drawing/2014/main" id="{F1383467-1352-0FD8-CC49-3040FB2F371A}"/>
              </a:ext>
            </a:extLst>
          </p:cNvPr>
          <p:cNvSpPr txBox="1"/>
          <p:nvPr/>
        </p:nvSpPr>
        <p:spPr>
          <a:xfrm>
            <a:off x="13085350" y="3162300"/>
            <a:ext cx="4516850" cy="3743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200" dirty="0">
                <a:solidFill>
                  <a:schemeClr val="bg1"/>
                </a:solidFill>
              </a:rPr>
              <a:t>Twitter is one of the most popular social media for opinion and information sharing, with over 400 million active users.</a:t>
            </a:r>
          </a:p>
          <a:p>
            <a:pPr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07753-DE34-9271-8293-6DDD80F4B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0300"/>
            <a:ext cx="11734800" cy="69752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A5DB53-BB2C-7F1D-0186-6011E190C14D}"/>
              </a:ext>
            </a:extLst>
          </p:cNvPr>
          <p:cNvSpPr/>
          <p:nvPr/>
        </p:nvSpPr>
        <p:spPr>
          <a:xfrm>
            <a:off x="838200" y="7335982"/>
            <a:ext cx="2438400" cy="32211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oogle Shape;10800;p90">
            <a:extLst>
              <a:ext uri="{FF2B5EF4-FFF2-40B4-BE49-F238E27FC236}">
                <a16:creationId xmlns:a16="http://schemas.microsoft.com/office/drawing/2014/main" id="{361674C2-3544-1744-6308-F1FE0C0A00FB}"/>
              </a:ext>
            </a:extLst>
          </p:cNvPr>
          <p:cNvSpPr/>
          <p:nvPr/>
        </p:nvSpPr>
        <p:spPr>
          <a:xfrm>
            <a:off x="14249400" y="6438900"/>
            <a:ext cx="2133600" cy="198119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50CD9B-DD4E-D461-1650-F0BBCB97D515}"/>
              </a:ext>
            </a:extLst>
          </p:cNvPr>
          <p:cNvSpPr txBox="1"/>
          <p:nvPr/>
        </p:nvSpPr>
        <p:spPr>
          <a:xfrm>
            <a:off x="609600" y="94107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https://datareportal.com/social-media-users?rq=twitter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0E5B28CC-43A1-2105-EB07-6C2F52D3A0AA}"/>
              </a:ext>
            </a:extLst>
          </p:cNvPr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25BBF0CA-4B51-D42E-8589-BA37ED94776E}"/>
                </a:ext>
              </a:extLst>
            </p:cNvPr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89BDC930-E69F-095A-2A4A-8B469FB24090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15">
            <a:extLst>
              <a:ext uri="{FF2B5EF4-FFF2-40B4-BE49-F238E27FC236}">
                <a16:creationId xmlns:a16="http://schemas.microsoft.com/office/drawing/2014/main" id="{2CF07EB8-100B-A355-5581-DE6059F137C5}"/>
              </a:ext>
            </a:extLst>
          </p:cNvPr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BA97A7E7-D84F-E7E0-D4DF-4568075C65AF}"/>
              </a:ext>
            </a:extLst>
          </p:cNvPr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C0E33-C57F-72D8-C667-59FEA68BA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62100"/>
            <a:ext cx="13906207" cy="8065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ABFD9-D0AE-2ACF-C658-4320F064EAA5}"/>
              </a:ext>
            </a:extLst>
          </p:cNvPr>
          <p:cNvSpPr/>
          <p:nvPr/>
        </p:nvSpPr>
        <p:spPr>
          <a:xfrm>
            <a:off x="9677400" y="7962900"/>
            <a:ext cx="1295400" cy="457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F2636-A96C-0171-94C5-3F871670DB5C}"/>
              </a:ext>
            </a:extLst>
          </p:cNvPr>
          <p:cNvSpPr txBox="1"/>
          <p:nvPr/>
        </p:nvSpPr>
        <p:spPr>
          <a:xfrm>
            <a:off x="2438400" y="96509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https://datareportal.com/social-media-users?rq=twitter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14920-C0D6-44DE-6C04-3EB12C591B9F}"/>
              </a:ext>
            </a:extLst>
          </p:cNvPr>
          <p:cNvSpPr/>
          <p:nvPr/>
        </p:nvSpPr>
        <p:spPr>
          <a:xfrm>
            <a:off x="9144000" y="3162300"/>
            <a:ext cx="2590800" cy="6096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14803850" y="216887"/>
            <a:ext cx="4258290" cy="1543050"/>
            <a:chOff x="0" y="0"/>
            <a:chExt cx="1121525" cy="406400"/>
          </a:xfrm>
        </p:grpSpPr>
        <p:sp>
          <p:nvSpPr>
            <p:cNvPr id="15" name="Freeform 15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557436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606691" y="703904"/>
            <a:ext cx="652609" cy="54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05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14F9FA2B-E744-0549-76BB-05575B275802}"/>
              </a:ext>
            </a:extLst>
          </p:cNvPr>
          <p:cNvSpPr txBox="1"/>
          <p:nvPr/>
        </p:nvSpPr>
        <p:spPr>
          <a:xfrm>
            <a:off x="1330451" y="2405753"/>
            <a:ext cx="8001000" cy="2128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The sentiment of Twitter data has shown to be an effective feature for future predictions in real-world events.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Google Shape;2404;p71">
            <a:extLst>
              <a:ext uri="{FF2B5EF4-FFF2-40B4-BE49-F238E27FC236}">
                <a16:creationId xmlns:a16="http://schemas.microsoft.com/office/drawing/2014/main" id="{54656A9A-D13C-0DBD-D9B6-02475622F3A3}"/>
              </a:ext>
            </a:extLst>
          </p:cNvPr>
          <p:cNvSpPr/>
          <p:nvPr/>
        </p:nvSpPr>
        <p:spPr>
          <a:xfrm rot="5400000">
            <a:off x="10381560" y="705540"/>
            <a:ext cx="3505200" cy="5218319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1" name="Google Shape;1542;p58">
            <a:extLst>
              <a:ext uri="{FF2B5EF4-FFF2-40B4-BE49-F238E27FC236}">
                <a16:creationId xmlns:a16="http://schemas.microsoft.com/office/drawing/2014/main" id="{CF98B61B-5116-940E-6970-C2673E4935B3}"/>
              </a:ext>
            </a:extLst>
          </p:cNvPr>
          <p:cNvSpPr txBox="1">
            <a:spLocks/>
          </p:cNvSpPr>
          <p:nvPr/>
        </p:nvSpPr>
        <p:spPr>
          <a:xfrm>
            <a:off x="9827820" y="1562099"/>
            <a:ext cx="4612679" cy="350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There is a correlation between the moods of the public expressed on Twitter and the way the stock market performs.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          - </a:t>
            </a:r>
            <a:r>
              <a:rPr lang="en-US" sz="2800" dirty="0" err="1">
                <a:solidFill>
                  <a:schemeClr val="bg1"/>
                </a:solidFill>
              </a:rPr>
              <a:t>Bollen</a:t>
            </a:r>
            <a:r>
              <a:rPr lang="en-US" sz="2800" dirty="0">
                <a:solidFill>
                  <a:schemeClr val="bg1"/>
                </a:solidFill>
              </a:rPr>
              <a:t> et al. (2011)</a:t>
            </a:r>
          </a:p>
        </p:txBody>
      </p:sp>
      <p:sp>
        <p:nvSpPr>
          <p:cNvPr id="24" name="Google Shape;2404;p71">
            <a:extLst>
              <a:ext uri="{FF2B5EF4-FFF2-40B4-BE49-F238E27FC236}">
                <a16:creationId xmlns:a16="http://schemas.microsoft.com/office/drawing/2014/main" id="{88918132-C3C4-0C35-A7AD-01E70E81E904}"/>
              </a:ext>
            </a:extLst>
          </p:cNvPr>
          <p:cNvSpPr/>
          <p:nvPr/>
        </p:nvSpPr>
        <p:spPr>
          <a:xfrm rot="5400000">
            <a:off x="7485960" y="5048941"/>
            <a:ext cx="3505200" cy="5218319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" name="Google Shape;1542;p58">
            <a:extLst>
              <a:ext uri="{FF2B5EF4-FFF2-40B4-BE49-F238E27FC236}">
                <a16:creationId xmlns:a16="http://schemas.microsoft.com/office/drawing/2014/main" id="{236C18AB-4A5E-3A86-B1EA-274974D7625D}"/>
              </a:ext>
            </a:extLst>
          </p:cNvPr>
          <p:cNvSpPr txBox="1">
            <a:spLocks/>
          </p:cNvSpPr>
          <p:nvPr/>
        </p:nvSpPr>
        <p:spPr>
          <a:xfrm>
            <a:off x="7008294" y="6137564"/>
            <a:ext cx="4612679" cy="2590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0" u="none" strike="noStrike" baseline="0" dirty="0">
                <a:solidFill>
                  <a:schemeClr val="bg1"/>
                </a:solidFill>
              </a:rPr>
              <a:t>Twitter can be </a:t>
            </a:r>
            <a:r>
              <a:rPr lang="en-US" sz="2800" b="0" i="0" u="none" strike="noStrike" baseline="0" dirty="0">
                <a:solidFill>
                  <a:schemeClr val="bg1"/>
                </a:solidFill>
              </a:rPr>
              <a:t>considered</a:t>
            </a:r>
            <a:r>
              <a:rPr lang="en-US" sz="3200" b="0" i="0" u="none" strike="noStrike" baseline="0" dirty="0">
                <a:solidFill>
                  <a:schemeClr val="bg1"/>
                </a:solidFill>
              </a:rPr>
              <a:t> a valid indicator of political opinion.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Tumasjan</a:t>
            </a:r>
            <a:r>
              <a:rPr lang="en-US" dirty="0">
                <a:solidFill>
                  <a:schemeClr val="bg1"/>
                </a:solidFill>
              </a:rPr>
              <a:t> et.al. (2010)</a:t>
            </a:r>
          </a:p>
        </p:txBody>
      </p:sp>
      <p:grpSp>
        <p:nvGrpSpPr>
          <p:cNvPr id="1109" name="Google Shape;10688;p90">
            <a:extLst>
              <a:ext uri="{FF2B5EF4-FFF2-40B4-BE49-F238E27FC236}">
                <a16:creationId xmlns:a16="http://schemas.microsoft.com/office/drawing/2014/main" id="{2B45E853-D9CF-BB15-DB20-F7DB92B708A1}"/>
              </a:ext>
            </a:extLst>
          </p:cNvPr>
          <p:cNvGrpSpPr/>
          <p:nvPr/>
        </p:nvGrpSpPr>
        <p:grpSpPr>
          <a:xfrm>
            <a:off x="1378613" y="6324722"/>
            <a:ext cx="2725468" cy="2666756"/>
            <a:chOff x="-1951475" y="3597450"/>
            <a:chExt cx="295375" cy="291450"/>
          </a:xfrm>
          <a:solidFill>
            <a:schemeClr val="accent6">
              <a:lumMod val="50000"/>
            </a:schemeClr>
          </a:solidFill>
        </p:grpSpPr>
        <p:sp>
          <p:nvSpPr>
            <p:cNvPr id="1110" name="Google Shape;10689;p90">
              <a:extLst>
                <a:ext uri="{FF2B5EF4-FFF2-40B4-BE49-F238E27FC236}">
                  <a16:creationId xmlns:a16="http://schemas.microsoft.com/office/drawing/2014/main" id="{43B96ED4-A258-9ED8-4FE4-52BA38E34998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0690;p90">
              <a:extLst>
                <a:ext uri="{FF2B5EF4-FFF2-40B4-BE49-F238E27FC236}">
                  <a16:creationId xmlns:a16="http://schemas.microsoft.com/office/drawing/2014/main" id="{A44A7EFA-53D6-4099-07F5-EFA6D15901E8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0691;p90">
              <a:extLst>
                <a:ext uri="{FF2B5EF4-FFF2-40B4-BE49-F238E27FC236}">
                  <a16:creationId xmlns:a16="http://schemas.microsoft.com/office/drawing/2014/main" id="{511ACFA0-35AD-3A39-C395-6CDA00B80A46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0692;p90">
              <a:extLst>
                <a:ext uri="{FF2B5EF4-FFF2-40B4-BE49-F238E27FC236}">
                  <a16:creationId xmlns:a16="http://schemas.microsoft.com/office/drawing/2014/main" id="{2DB34C84-DCBB-29B2-4D62-27FA14072EA2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0754;p90">
            <a:extLst>
              <a:ext uri="{FF2B5EF4-FFF2-40B4-BE49-F238E27FC236}">
                <a16:creationId xmlns:a16="http://schemas.microsoft.com/office/drawing/2014/main" id="{845F10AE-31B3-2E7D-CF6C-249D1B57A809}"/>
              </a:ext>
            </a:extLst>
          </p:cNvPr>
          <p:cNvGrpSpPr/>
          <p:nvPr/>
        </p:nvGrpSpPr>
        <p:grpSpPr>
          <a:xfrm>
            <a:off x="3530763" y="5396801"/>
            <a:ext cx="2142467" cy="1855842"/>
            <a:chOff x="7728464" y="1561258"/>
            <a:chExt cx="349719" cy="397866"/>
          </a:xfrm>
          <a:solidFill>
            <a:srgbClr val="D09E00"/>
          </a:solidFill>
        </p:grpSpPr>
        <p:sp>
          <p:nvSpPr>
            <p:cNvPr id="1115" name="Google Shape;10755;p90">
              <a:extLst>
                <a:ext uri="{FF2B5EF4-FFF2-40B4-BE49-F238E27FC236}">
                  <a16:creationId xmlns:a16="http://schemas.microsoft.com/office/drawing/2014/main" id="{803FA9DD-3E49-6C99-7413-85C83EB4C649}"/>
                </a:ext>
              </a:extLst>
            </p:cNvPr>
            <p:cNvSpPr/>
            <p:nvPr/>
          </p:nvSpPr>
          <p:spPr>
            <a:xfrm>
              <a:off x="7891642" y="1678585"/>
              <a:ext cx="23354" cy="23333"/>
            </a:xfrm>
            <a:custGeom>
              <a:avLst/>
              <a:gdLst/>
              <a:ahLst/>
              <a:cxnLst/>
              <a:rect l="l" t="t" r="r" b="b"/>
              <a:pathLst>
                <a:path w="1119" h="1118" extrusionOk="0">
                  <a:moveTo>
                    <a:pt x="0" y="1"/>
                  </a:moveTo>
                  <a:lnTo>
                    <a:pt x="0" y="1117"/>
                  </a:lnTo>
                  <a:lnTo>
                    <a:pt x="1118" y="1117"/>
                  </a:lnTo>
                  <a:lnTo>
                    <a:pt x="11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0756;p90">
              <a:extLst>
                <a:ext uri="{FF2B5EF4-FFF2-40B4-BE49-F238E27FC236}">
                  <a16:creationId xmlns:a16="http://schemas.microsoft.com/office/drawing/2014/main" id="{B11012DF-9244-5880-BBC5-0E92C2DB2B80}"/>
                </a:ext>
              </a:extLst>
            </p:cNvPr>
            <p:cNvSpPr/>
            <p:nvPr/>
          </p:nvSpPr>
          <p:spPr>
            <a:xfrm>
              <a:off x="7728464" y="1561258"/>
              <a:ext cx="349719" cy="397866"/>
            </a:xfrm>
            <a:custGeom>
              <a:avLst/>
              <a:gdLst/>
              <a:ahLst/>
              <a:cxnLst/>
              <a:rect l="l" t="t" r="r" b="b"/>
              <a:pathLst>
                <a:path w="16757" h="19064" extrusionOk="0">
                  <a:moveTo>
                    <a:pt x="9496" y="2830"/>
                  </a:moveTo>
                  <a:cubicBezTo>
                    <a:pt x="9804" y="2830"/>
                    <a:pt x="10054" y="3079"/>
                    <a:pt x="10054" y="3389"/>
                  </a:cubicBezTo>
                  <a:lnTo>
                    <a:pt x="10054" y="4505"/>
                  </a:lnTo>
                  <a:lnTo>
                    <a:pt x="11172" y="4505"/>
                  </a:lnTo>
                  <a:cubicBezTo>
                    <a:pt x="11480" y="4505"/>
                    <a:pt x="11729" y="4756"/>
                    <a:pt x="11729" y="5064"/>
                  </a:cubicBezTo>
                  <a:cubicBezTo>
                    <a:pt x="11729" y="5373"/>
                    <a:pt x="11480" y="5623"/>
                    <a:pt x="11172" y="5623"/>
                  </a:cubicBezTo>
                  <a:lnTo>
                    <a:pt x="10054" y="5623"/>
                  </a:lnTo>
                  <a:lnTo>
                    <a:pt x="10054" y="6739"/>
                  </a:lnTo>
                  <a:lnTo>
                    <a:pt x="11172" y="6739"/>
                  </a:lnTo>
                  <a:cubicBezTo>
                    <a:pt x="11480" y="6739"/>
                    <a:pt x="11729" y="6990"/>
                    <a:pt x="11729" y="7298"/>
                  </a:cubicBezTo>
                  <a:cubicBezTo>
                    <a:pt x="11729" y="7608"/>
                    <a:pt x="11480" y="7857"/>
                    <a:pt x="11172" y="7857"/>
                  </a:cubicBezTo>
                  <a:lnTo>
                    <a:pt x="10054" y="7857"/>
                  </a:lnTo>
                  <a:lnTo>
                    <a:pt x="10054" y="8973"/>
                  </a:lnTo>
                  <a:cubicBezTo>
                    <a:pt x="10054" y="9283"/>
                    <a:pt x="9804" y="9532"/>
                    <a:pt x="9495" y="9532"/>
                  </a:cubicBezTo>
                  <a:cubicBezTo>
                    <a:pt x="9187" y="9532"/>
                    <a:pt x="8936" y="9283"/>
                    <a:pt x="8936" y="8973"/>
                  </a:cubicBezTo>
                  <a:lnTo>
                    <a:pt x="8936" y="7857"/>
                  </a:lnTo>
                  <a:lnTo>
                    <a:pt x="7819" y="7857"/>
                  </a:lnTo>
                  <a:lnTo>
                    <a:pt x="7819" y="8973"/>
                  </a:lnTo>
                  <a:cubicBezTo>
                    <a:pt x="7819" y="9283"/>
                    <a:pt x="7570" y="9532"/>
                    <a:pt x="7260" y="9532"/>
                  </a:cubicBezTo>
                  <a:cubicBezTo>
                    <a:pt x="6953" y="9532"/>
                    <a:pt x="6701" y="9283"/>
                    <a:pt x="6701" y="8973"/>
                  </a:cubicBezTo>
                  <a:lnTo>
                    <a:pt x="6701" y="7857"/>
                  </a:lnTo>
                  <a:lnTo>
                    <a:pt x="5585" y="7857"/>
                  </a:lnTo>
                  <a:cubicBezTo>
                    <a:pt x="5276" y="7857"/>
                    <a:pt x="5026" y="7608"/>
                    <a:pt x="5026" y="7298"/>
                  </a:cubicBezTo>
                  <a:cubicBezTo>
                    <a:pt x="5026" y="6990"/>
                    <a:pt x="5276" y="6739"/>
                    <a:pt x="5585" y="6739"/>
                  </a:cubicBezTo>
                  <a:lnTo>
                    <a:pt x="6701" y="6739"/>
                  </a:lnTo>
                  <a:lnTo>
                    <a:pt x="6701" y="5623"/>
                  </a:lnTo>
                  <a:lnTo>
                    <a:pt x="5585" y="5623"/>
                  </a:lnTo>
                  <a:cubicBezTo>
                    <a:pt x="5277" y="5623"/>
                    <a:pt x="5028" y="5373"/>
                    <a:pt x="5028" y="5064"/>
                  </a:cubicBezTo>
                  <a:cubicBezTo>
                    <a:pt x="5028" y="4756"/>
                    <a:pt x="5277" y="4505"/>
                    <a:pt x="5585" y="4505"/>
                  </a:cubicBezTo>
                  <a:lnTo>
                    <a:pt x="6703" y="4505"/>
                  </a:lnTo>
                  <a:lnTo>
                    <a:pt x="6703" y="3389"/>
                  </a:lnTo>
                  <a:cubicBezTo>
                    <a:pt x="6703" y="3079"/>
                    <a:pt x="6953" y="2830"/>
                    <a:pt x="7262" y="2830"/>
                  </a:cubicBezTo>
                  <a:cubicBezTo>
                    <a:pt x="7570" y="2830"/>
                    <a:pt x="7819" y="3079"/>
                    <a:pt x="7819" y="3389"/>
                  </a:cubicBezTo>
                  <a:lnTo>
                    <a:pt x="7819" y="4505"/>
                  </a:lnTo>
                  <a:lnTo>
                    <a:pt x="8937" y="4505"/>
                  </a:lnTo>
                  <a:lnTo>
                    <a:pt x="8937" y="3389"/>
                  </a:lnTo>
                  <a:cubicBezTo>
                    <a:pt x="8937" y="3079"/>
                    <a:pt x="9187" y="2830"/>
                    <a:pt x="9496" y="2830"/>
                  </a:cubicBezTo>
                  <a:close/>
                  <a:moveTo>
                    <a:pt x="12845" y="10091"/>
                  </a:moveTo>
                  <a:cubicBezTo>
                    <a:pt x="12952" y="10091"/>
                    <a:pt x="13060" y="10121"/>
                    <a:pt x="13157" y="10185"/>
                  </a:cubicBezTo>
                  <a:cubicBezTo>
                    <a:pt x="13413" y="10357"/>
                    <a:pt x="13482" y="10702"/>
                    <a:pt x="13310" y="10960"/>
                  </a:cubicBezTo>
                  <a:cubicBezTo>
                    <a:pt x="12210" y="12612"/>
                    <a:pt x="10365" y="13599"/>
                    <a:pt x="8378" y="13599"/>
                  </a:cubicBezTo>
                  <a:cubicBezTo>
                    <a:pt x="6392" y="13599"/>
                    <a:pt x="4547" y="12612"/>
                    <a:pt x="3445" y="10960"/>
                  </a:cubicBezTo>
                  <a:cubicBezTo>
                    <a:pt x="3275" y="10702"/>
                    <a:pt x="3344" y="10355"/>
                    <a:pt x="3600" y="10185"/>
                  </a:cubicBezTo>
                  <a:cubicBezTo>
                    <a:pt x="3696" y="10121"/>
                    <a:pt x="3804" y="10091"/>
                    <a:pt x="3910" y="10091"/>
                  </a:cubicBezTo>
                  <a:cubicBezTo>
                    <a:pt x="4090" y="10091"/>
                    <a:pt x="4267" y="10178"/>
                    <a:pt x="4375" y="10339"/>
                  </a:cubicBezTo>
                  <a:cubicBezTo>
                    <a:pt x="5269" y="11682"/>
                    <a:pt x="6765" y="12481"/>
                    <a:pt x="8378" y="12481"/>
                  </a:cubicBezTo>
                  <a:cubicBezTo>
                    <a:pt x="9990" y="12481"/>
                    <a:pt x="11487" y="11682"/>
                    <a:pt x="12382" y="10339"/>
                  </a:cubicBezTo>
                  <a:cubicBezTo>
                    <a:pt x="12488" y="10178"/>
                    <a:pt x="12665" y="10091"/>
                    <a:pt x="12845" y="10091"/>
                  </a:cubicBezTo>
                  <a:close/>
                  <a:moveTo>
                    <a:pt x="2794" y="1"/>
                  </a:moveTo>
                  <a:cubicBezTo>
                    <a:pt x="1253" y="1"/>
                    <a:pt x="0" y="1291"/>
                    <a:pt x="0" y="2830"/>
                  </a:cubicBezTo>
                  <a:lnTo>
                    <a:pt x="0" y="14001"/>
                  </a:lnTo>
                  <a:cubicBezTo>
                    <a:pt x="0" y="15540"/>
                    <a:pt x="1253" y="16792"/>
                    <a:pt x="2794" y="16792"/>
                  </a:cubicBezTo>
                  <a:lnTo>
                    <a:pt x="5912" y="16792"/>
                  </a:lnTo>
                  <a:lnTo>
                    <a:pt x="7984" y="18901"/>
                  </a:lnTo>
                  <a:cubicBezTo>
                    <a:pt x="8092" y="19009"/>
                    <a:pt x="8235" y="19064"/>
                    <a:pt x="8378" y="19064"/>
                  </a:cubicBezTo>
                  <a:cubicBezTo>
                    <a:pt x="8522" y="19064"/>
                    <a:pt x="8665" y="19009"/>
                    <a:pt x="8773" y="18901"/>
                  </a:cubicBezTo>
                  <a:lnTo>
                    <a:pt x="10844" y="16792"/>
                  </a:lnTo>
                  <a:lnTo>
                    <a:pt x="13963" y="16792"/>
                  </a:lnTo>
                  <a:cubicBezTo>
                    <a:pt x="15504" y="16792"/>
                    <a:pt x="16756" y="15540"/>
                    <a:pt x="16756" y="14001"/>
                  </a:cubicBezTo>
                  <a:lnTo>
                    <a:pt x="16756" y="2830"/>
                  </a:lnTo>
                  <a:cubicBezTo>
                    <a:pt x="16756" y="1291"/>
                    <a:pt x="15504" y="1"/>
                    <a:pt x="13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2404;p71">
            <a:extLst>
              <a:ext uri="{FF2B5EF4-FFF2-40B4-BE49-F238E27FC236}">
                <a16:creationId xmlns:a16="http://schemas.microsoft.com/office/drawing/2014/main" id="{F6A7AFB2-1E0B-4593-A8A8-74D4FF3FE69F}"/>
              </a:ext>
            </a:extLst>
          </p:cNvPr>
          <p:cNvSpPr/>
          <p:nvPr/>
        </p:nvSpPr>
        <p:spPr>
          <a:xfrm rot="5400000">
            <a:off x="13200960" y="5048941"/>
            <a:ext cx="3505200" cy="5218319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19" name="Google Shape;1542;p58">
            <a:extLst>
              <a:ext uri="{FF2B5EF4-FFF2-40B4-BE49-F238E27FC236}">
                <a16:creationId xmlns:a16="http://schemas.microsoft.com/office/drawing/2014/main" id="{B8FBAF0D-5131-D8DF-0B6F-9AF0DAF99A89}"/>
              </a:ext>
            </a:extLst>
          </p:cNvPr>
          <p:cNvSpPr txBox="1">
            <a:spLocks/>
          </p:cNvSpPr>
          <p:nvPr/>
        </p:nvSpPr>
        <p:spPr>
          <a:xfrm>
            <a:off x="12344400" y="5746629"/>
            <a:ext cx="5218320" cy="3678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chemeClr val="bg1"/>
                </a:solidFill>
              </a:rPr>
              <a:t>“You can predict the results of major-league football games with Twitter. Better, in many cases, than you could with traditional means.”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bg1"/>
                </a:solidFill>
              </a:rPr>
              <a:t>  - 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Researchers at Carnegie      Mellon University (2013)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1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5">
            <a:extLst>
              <a:ext uri="{FF2B5EF4-FFF2-40B4-BE49-F238E27FC236}">
                <a16:creationId xmlns:a16="http://schemas.microsoft.com/office/drawing/2014/main" id="{CBF876E5-111C-26CB-350C-3A804DF31CB6}"/>
              </a:ext>
            </a:extLst>
          </p:cNvPr>
          <p:cNvSpPr txBox="1"/>
          <p:nvPr/>
        </p:nvSpPr>
        <p:spPr>
          <a:xfrm>
            <a:off x="1524000" y="2331932"/>
            <a:ext cx="6413710" cy="401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84"/>
              </a:lnSpc>
            </a:pPr>
            <a:r>
              <a:rPr lang="en-US" sz="2346" dirty="0">
                <a:solidFill>
                  <a:srgbClr val="FFFFFF"/>
                </a:solidFill>
                <a:latin typeface="Poppins"/>
              </a:rPr>
              <a:t> 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0258A832-F525-6EAB-26DA-9EEBFDB38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453967"/>
              </p:ext>
            </p:extLst>
          </p:nvPr>
        </p:nvGraphicFramePr>
        <p:xfrm>
          <a:off x="10062763" y="4575379"/>
          <a:ext cx="7772400" cy="454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TextBox 18">
            <a:extLst>
              <a:ext uri="{FF2B5EF4-FFF2-40B4-BE49-F238E27FC236}">
                <a16:creationId xmlns:a16="http://schemas.microsoft.com/office/drawing/2014/main" id="{278D88D2-FA37-468A-67D4-F8887DC9A5A8}"/>
              </a:ext>
            </a:extLst>
          </p:cNvPr>
          <p:cNvSpPr txBox="1"/>
          <p:nvPr/>
        </p:nvSpPr>
        <p:spPr>
          <a:xfrm>
            <a:off x="642258" y="2171700"/>
            <a:ext cx="9568542" cy="5359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algn="ctr">
              <a:lnSpc>
                <a:spcPts val="4199"/>
              </a:lnSpc>
            </a:pPr>
            <a:r>
              <a:rPr lang="en-US" sz="3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The latest ICC men's T20 World Cup (Oct-Nov, 2021) delivered a record viewership globally, garnering a television reach of 167 million.</a:t>
            </a:r>
            <a:endParaRPr lang="en-US" sz="3200" dirty="0">
              <a:solidFill>
                <a:schemeClr val="bg1"/>
              </a:solidFill>
            </a:endParaRPr>
          </a:p>
          <a:p>
            <a:pPr algn="ctr"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algn="ctr"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algn="ctr"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algn="ctr"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algn="ctr"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algn="ctr">
              <a:lnSpc>
                <a:spcPts val="4199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BED04A9-C236-749D-E4FB-1AD23030E3B7}"/>
              </a:ext>
            </a:extLst>
          </p:cNvPr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86D5AEFF-BF18-79AC-6EB2-677FD61C52FE}"/>
                </a:ext>
              </a:extLst>
            </p:cNvPr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4" name="TextBox 11">
              <a:extLst>
                <a:ext uri="{FF2B5EF4-FFF2-40B4-BE49-F238E27FC236}">
                  <a16:creationId xmlns:a16="http://schemas.microsoft.com/office/drawing/2014/main" id="{5F9BFBEE-34D7-4779-7BA1-6353220DF78F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15">
            <a:extLst>
              <a:ext uri="{FF2B5EF4-FFF2-40B4-BE49-F238E27FC236}">
                <a16:creationId xmlns:a16="http://schemas.microsoft.com/office/drawing/2014/main" id="{FF26B120-2FA1-4ABD-1B4C-E9FED6D03B40}"/>
              </a:ext>
            </a:extLst>
          </p:cNvPr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6C588A88-3A51-AEC0-EA57-3CF66F1A3A5E}"/>
              </a:ext>
            </a:extLst>
          </p:cNvPr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06</a:t>
            </a:r>
          </a:p>
        </p:txBody>
      </p:sp>
      <p:sp>
        <p:nvSpPr>
          <p:cNvPr id="8" name="Google Shape;959;p45">
            <a:extLst>
              <a:ext uri="{FF2B5EF4-FFF2-40B4-BE49-F238E27FC236}">
                <a16:creationId xmlns:a16="http://schemas.microsoft.com/office/drawing/2014/main" id="{13234062-150D-11A1-910A-06C34344BBA7}"/>
              </a:ext>
            </a:extLst>
          </p:cNvPr>
          <p:cNvSpPr txBox="1">
            <a:spLocks/>
          </p:cNvSpPr>
          <p:nvPr/>
        </p:nvSpPr>
        <p:spPr>
          <a:xfrm>
            <a:off x="2209800" y="7751339"/>
            <a:ext cx="6381237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5C2C04"/>
                </a:solidFill>
                <a:latin typeface="Bahnschrift Condensed" panose="020B0502040204020203" pitchFamily="34" charset="0"/>
              </a:rPr>
              <a:t> -</a:t>
            </a:r>
            <a:r>
              <a:rPr lang="en-US" sz="4000" b="1" i="0" dirty="0">
                <a:solidFill>
                  <a:srgbClr val="5C2C04"/>
                </a:solidFill>
                <a:effectLst/>
                <a:latin typeface="Bahnschrift Condensed" panose="020B0502040204020203" pitchFamily="34" charset="0"/>
              </a:rPr>
              <a:t> ICC CEO Geoff </a:t>
            </a:r>
            <a:r>
              <a:rPr lang="en-US" sz="4000" b="1" i="0" dirty="0" err="1">
                <a:solidFill>
                  <a:srgbClr val="5C2C04"/>
                </a:solidFill>
                <a:effectLst/>
                <a:latin typeface="Bahnschrift Condensed" panose="020B0502040204020203" pitchFamily="34" charset="0"/>
              </a:rPr>
              <a:t>Allardice</a:t>
            </a:r>
            <a:endParaRPr lang="en-US" sz="4000" dirty="0">
              <a:solidFill>
                <a:srgbClr val="5C2C04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Google Shape;960;p45">
            <a:extLst>
              <a:ext uri="{FF2B5EF4-FFF2-40B4-BE49-F238E27FC236}">
                <a16:creationId xmlns:a16="http://schemas.microsoft.com/office/drawing/2014/main" id="{3A9AC083-B7A4-DC11-977E-CAED135D1733}"/>
              </a:ext>
            </a:extLst>
          </p:cNvPr>
          <p:cNvSpPr txBox="1">
            <a:spLocks/>
          </p:cNvSpPr>
          <p:nvPr/>
        </p:nvSpPr>
        <p:spPr>
          <a:xfrm>
            <a:off x="1143000" y="5753100"/>
            <a:ext cx="7049400" cy="17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FFDF79"/>
                </a:solidFill>
              </a:rPr>
              <a:t> </a:t>
            </a:r>
            <a:r>
              <a:rPr lang="en-US" sz="3200" b="1" i="1" dirty="0">
                <a:solidFill>
                  <a:srgbClr val="FFDF79"/>
                </a:solidFill>
                <a:effectLst/>
              </a:rPr>
              <a:t>“We are pleased with these outstanding global viewership numbers, that demonstrate the power of T20I cricket to attract a huge audience across the globe on linear and digital platforms.”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DF79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1EF213-F70C-3DD2-0BE1-750D357773DC}"/>
              </a:ext>
            </a:extLst>
          </p:cNvPr>
          <p:cNvSpPr txBox="1"/>
          <p:nvPr/>
        </p:nvSpPr>
        <p:spPr>
          <a:xfrm>
            <a:off x="11273057" y="4164568"/>
            <a:ext cx="61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Top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 Trending Popular Sports in the World 2022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A91A1C-297A-8C6C-706D-BBBFA834BB31}"/>
              </a:ext>
            </a:extLst>
          </p:cNvPr>
          <p:cNvSpPr txBox="1"/>
          <p:nvPr/>
        </p:nvSpPr>
        <p:spPr>
          <a:xfrm rot="16200000">
            <a:off x="6920588" y="5179079"/>
            <a:ext cx="61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Worldwide Estimated Fans in Billions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0DE37E-2F23-6AD8-6B35-D6AAF7A098D8}"/>
              </a:ext>
            </a:extLst>
          </p:cNvPr>
          <p:cNvSpPr txBox="1"/>
          <p:nvPr/>
        </p:nvSpPr>
        <p:spPr>
          <a:xfrm>
            <a:off x="9696965" y="3709558"/>
            <a:ext cx="8081563" cy="5638800"/>
          </a:xfrm>
          <a:prstGeom prst="rect">
            <a:avLst/>
          </a:prstGeom>
          <a:noFill/>
          <a:ln>
            <a:solidFill>
              <a:srgbClr val="5C2C0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16" name="Google Shape;948;p44">
            <a:extLst>
              <a:ext uri="{FF2B5EF4-FFF2-40B4-BE49-F238E27FC236}">
                <a16:creationId xmlns:a16="http://schemas.microsoft.com/office/drawing/2014/main" id="{F5BE90EA-9836-2F88-9FC0-6BA8BE4924C8}"/>
              </a:ext>
            </a:extLst>
          </p:cNvPr>
          <p:cNvGrpSpPr/>
          <p:nvPr/>
        </p:nvGrpSpPr>
        <p:grpSpPr>
          <a:xfrm>
            <a:off x="14867529" y="1991321"/>
            <a:ext cx="625946" cy="605305"/>
            <a:chOff x="508692" y="536283"/>
            <a:chExt cx="1108683" cy="916030"/>
          </a:xfrm>
          <a:solidFill>
            <a:srgbClr val="452103"/>
          </a:solidFill>
        </p:grpSpPr>
        <p:grpSp>
          <p:nvGrpSpPr>
            <p:cNvPr id="117" name="Google Shape;949;p44">
              <a:extLst>
                <a:ext uri="{FF2B5EF4-FFF2-40B4-BE49-F238E27FC236}">
                  <a16:creationId xmlns:a16="http://schemas.microsoft.com/office/drawing/2014/main" id="{E2974164-62DB-7CC5-AB7A-D6ADA5657516}"/>
                </a:ext>
              </a:extLst>
            </p:cNvPr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  <a:grpFill/>
          </p:grpSpPr>
          <p:sp>
            <p:nvSpPr>
              <p:cNvPr id="121" name="Google Shape;950;p44">
                <a:extLst>
                  <a:ext uri="{FF2B5EF4-FFF2-40B4-BE49-F238E27FC236}">
                    <a16:creationId xmlns:a16="http://schemas.microsoft.com/office/drawing/2014/main" id="{AB312BBE-0D52-6244-4A60-99110B098C3E}"/>
                  </a:ext>
                </a:extLst>
              </p:cNvPr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8681" h="19515" extrusionOk="0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51;p44">
                <a:extLst>
                  <a:ext uri="{FF2B5EF4-FFF2-40B4-BE49-F238E27FC236}">
                    <a16:creationId xmlns:a16="http://schemas.microsoft.com/office/drawing/2014/main" id="{4D0E6F81-E1DA-A4C3-A9B0-9ABF7CFDA907}"/>
                  </a:ext>
                </a:extLst>
              </p:cNvPr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2531" extrusionOk="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952;p44">
              <a:extLst>
                <a:ext uri="{FF2B5EF4-FFF2-40B4-BE49-F238E27FC236}">
                  <a16:creationId xmlns:a16="http://schemas.microsoft.com/office/drawing/2014/main" id="{DFCEC920-2ADD-3BDE-2FA4-E1EF9AB8C167}"/>
                </a:ext>
              </a:extLst>
            </p:cNvPr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  <a:grpFill/>
          </p:grpSpPr>
          <p:sp>
            <p:nvSpPr>
              <p:cNvPr id="119" name="Google Shape;953;p44">
                <a:extLst>
                  <a:ext uri="{FF2B5EF4-FFF2-40B4-BE49-F238E27FC236}">
                    <a16:creationId xmlns:a16="http://schemas.microsoft.com/office/drawing/2014/main" id="{134D2BAC-8AAA-102B-98FC-722CA6AA5A0F}"/>
                  </a:ext>
                </a:extLst>
              </p:cNvPr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8681" h="19515" extrusionOk="0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54;p44">
                <a:extLst>
                  <a:ext uri="{FF2B5EF4-FFF2-40B4-BE49-F238E27FC236}">
                    <a16:creationId xmlns:a16="http://schemas.microsoft.com/office/drawing/2014/main" id="{FC396A9B-46DB-E69C-DE47-B6FEB83EDFF3}"/>
                  </a:ext>
                </a:extLst>
              </p:cNvPr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2531" extrusionOk="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3" name="Google Shape;1666;p61">
            <a:extLst>
              <a:ext uri="{FF2B5EF4-FFF2-40B4-BE49-F238E27FC236}">
                <a16:creationId xmlns:a16="http://schemas.microsoft.com/office/drawing/2014/main" id="{6B434DBA-0285-F72F-CA4C-B0BA16A51B2F}"/>
              </a:ext>
            </a:extLst>
          </p:cNvPr>
          <p:cNvGrpSpPr/>
          <p:nvPr/>
        </p:nvGrpSpPr>
        <p:grpSpPr>
          <a:xfrm rot="12027997">
            <a:off x="16035837" y="371441"/>
            <a:ext cx="919131" cy="3239359"/>
            <a:chOff x="6496200" y="787778"/>
            <a:chExt cx="1186067" cy="3576752"/>
          </a:xfrm>
          <a:solidFill>
            <a:srgbClr val="452103"/>
          </a:solidFill>
        </p:grpSpPr>
        <p:grpSp>
          <p:nvGrpSpPr>
            <p:cNvPr id="124" name="Google Shape;1667;p61">
              <a:extLst>
                <a:ext uri="{FF2B5EF4-FFF2-40B4-BE49-F238E27FC236}">
                  <a16:creationId xmlns:a16="http://schemas.microsoft.com/office/drawing/2014/main" id="{81A36D71-5931-A92B-6E08-DD82C7C31045}"/>
                </a:ext>
              </a:extLst>
            </p:cNvPr>
            <p:cNvGrpSpPr/>
            <p:nvPr/>
          </p:nvGrpSpPr>
          <p:grpSpPr>
            <a:xfrm>
              <a:off x="6498246" y="787799"/>
              <a:ext cx="1184021" cy="3576732"/>
              <a:chOff x="6502071" y="793650"/>
              <a:chExt cx="1184021" cy="3576732"/>
            </a:xfrm>
            <a:grpFill/>
          </p:grpSpPr>
          <p:sp>
            <p:nvSpPr>
              <p:cNvPr id="134" name="Google Shape;1668;p61">
                <a:extLst>
                  <a:ext uri="{FF2B5EF4-FFF2-40B4-BE49-F238E27FC236}">
                    <a16:creationId xmlns:a16="http://schemas.microsoft.com/office/drawing/2014/main" id="{76F5423A-2B7E-B3AA-E01E-C76CDBE767DE}"/>
                  </a:ext>
                </a:extLst>
              </p:cNvPr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69;p61">
                <a:extLst>
                  <a:ext uri="{FF2B5EF4-FFF2-40B4-BE49-F238E27FC236}">
                    <a16:creationId xmlns:a16="http://schemas.microsoft.com/office/drawing/2014/main" id="{FF4A3183-239F-A74B-6076-3170BF947F85}"/>
                  </a:ext>
                </a:extLst>
              </p:cNvPr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670;p61">
                <a:extLst>
                  <a:ext uri="{FF2B5EF4-FFF2-40B4-BE49-F238E27FC236}">
                    <a16:creationId xmlns:a16="http://schemas.microsoft.com/office/drawing/2014/main" id="{AFEAB968-AC6C-38F2-DF74-44511687ACC7}"/>
                  </a:ext>
                </a:extLst>
              </p:cNvPr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671;p61">
                <a:extLst>
                  <a:ext uri="{FF2B5EF4-FFF2-40B4-BE49-F238E27FC236}">
                    <a16:creationId xmlns:a16="http://schemas.microsoft.com/office/drawing/2014/main" id="{A70C0FEF-DC91-1CC8-B4AF-6BDD93C509DA}"/>
                  </a:ext>
                </a:extLst>
              </p:cNvPr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672;p61">
                <a:extLst>
                  <a:ext uri="{FF2B5EF4-FFF2-40B4-BE49-F238E27FC236}">
                    <a16:creationId xmlns:a16="http://schemas.microsoft.com/office/drawing/2014/main" id="{B438A6B0-A8FD-30D1-4FA6-5D9F16B27EF5}"/>
                  </a:ext>
                </a:extLst>
              </p:cNvPr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673;p61">
                <a:extLst>
                  <a:ext uri="{FF2B5EF4-FFF2-40B4-BE49-F238E27FC236}">
                    <a16:creationId xmlns:a16="http://schemas.microsoft.com/office/drawing/2014/main" id="{4588807F-AEE7-1A4B-211B-D35CBD8DEA9F}"/>
                  </a:ext>
                </a:extLst>
              </p:cNvPr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674;p61">
                <a:extLst>
                  <a:ext uri="{FF2B5EF4-FFF2-40B4-BE49-F238E27FC236}">
                    <a16:creationId xmlns:a16="http://schemas.microsoft.com/office/drawing/2014/main" id="{FD19233A-9504-0C75-0F57-175E07A4E2C5}"/>
                  </a:ext>
                </a:extLst>
              </p:cNvPr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675;p61">
                <a:extLst>
                  <a:ext uri="{FF2B5EF4-FFF2-40B4-BE49-F238E27FC236}">
                    <a16:creationId xmlns:a16="http://schemas.microsoft.com/office/drawing/2014/main" id="{94D01A13-4F9D-D475-02BE-3A584D07AA28}"/>
                  </a:ext>
                </a:extLst>
              </p:cNvPr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676;p61">
              <a:extLst>
                <a:ext uri="{FF2B5EF4-FFF2-40B4-BE49-F238E27FC236}">
                  <a16:creationId xmlns:a16="http://schemas.microsoft.com/office/drawing/2014/main" id="{AA00E2BA-548E-9015-8CE5-38E193BDB845}"/>
                </a:ext>
              </a:extLst>
            </p:cNvPr>
            <p:cNvGrpSpPr/>
            <p:nvPr/>
          </p:nvGrpSpPr>
          <p:grpSpPr>
            <a:xfrm>
              <a:off x="6496200" y="787778"/>
              <a:ext cx="1184021" cy="3576732"/>
              <a:chOff x="6502071" y="793650"/>
              <a:chExt cx="1184021" cy="3576732"/>
            </a:xfrm>
            <a:grpFill/>
          </p:grpSpPr>
          <p:sp>
            <p:nvSpPr>
              <p:cNvPr id="126" name="Google Shape;1677;p61">
                <a:extLst>
                  <a:ext uri="{FF2B5EF4-FFF2-40B4-BE49-F238E27FC236}">
                    <a16:creationId xmlns:a16="http://schemas.microsoft.com/office/drawing/2014/main" id="{EF0A6393-70B6-65A0-C71D-A3477998013C}"/>
                  </a:ext>
                </a:extLst>
              </p:cNvPr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78;p61">
                <a:extLst>
                  <a:ext uri="{FF2B5EF4-FFF2-40B4-BE49-F238E27FC236}">
                    <a16:creationId xmlns:a16="http://schemas.microsoft.com/office/drawing/2014/main" id="{13860B86-56ED-756B-C968-9D40BF4E235C}"/>
                  </a:ext>
                </a:extLst>
              </p:cNvPr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79;p61">
                <a:extLst>
                  <a:ext uri="{FF2B5EF4-FFF2-40B4-BE49-F238E27FC236}">
                    <a16:creationId xmlns:a16="http://schemas.microsoft.com/office/drawing/2014/main" id="{A9CD0FFF-1B8C-F6ED-DF79-602CC2C23C8D}"/>
                  </a:ext>
                </a:extLst>
              </p:cNvPr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80;p61">
                <a:extLst>
                  <a:ext uri="{FF2B5EF4-FFF2-40B4-BE49-F238E27FC236}">
                    <a16:creationId xmlns:a16="http://schemas.microsoft.com/office/drawing/2014/main" id="{F2E14D01-96D9-20F3-8FD5-CB0B2408B090}"/>
                  </a:ext>
                </a:extLst>
              </p:cNvPr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81;p61">
                <a:extLst>
                  <a:ext uri="{FF2B5EF4-FFF2-40B4-BE49-F238E27FC236}">
                    <a16:creationId xmlns:a16="http://schemas.microsoft.com/office/drawing/2014/main" id="{0B37CBB6-FCC4-813F-38CA-E75FFEB749A5}"/>
                  </a:ext>
                </a:extLst>
              </p:cNvPr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82;p61">
                <a:extLst>
                  <a:ext uri="{FF2B5EF4-FFF2-40B4-BE49-F238E27FC236}">
                    <a16:creationId xmlns:a16="http://schemas.microsoft.com/office/drawing/2014/main" id="{556909E2-88FC-5061-EFC2-1B5DF2D76E3C}"/>
                  </a:ext>
                </a:extLst>
              </p:cNvPr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83;p61">
                <a:extLst>
                  <a:ext uri="{FF2B5EF4-FFF2-40B4-BE49-F238E27FC236}">
                    <a16:creationId xmlns:a16="http://schemas.microsoft.com/office/drawing/2014/main" id="{F67ABABD-E19F-09C9-7BDF-1A70E118D477}"/>
                  </a:ext>
                </a:extLst>
              </p:cNvPr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84;p61">
                <a:extLst>
                  <a:ext uri="{FF2B5EF4-FFF2-40B4-BE49-F238E27FC236}">
                    <a16:creationId xmlns:a16="http://schemas.microsoft.com/office/drawing/2014/main" id="{BB1382E3-2768-035E-B8E1-1BEE525982A8}"/>
                  </a:ext>
                </a:extLst>
              </p:cNvPr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8E316A-17C5-829C-23C7-4BF23E3C41D0}"/>
              </a:ext>
            </a:extLst>
          </p:cNvPr>
          <p:cNvSpPr txBox="1"/>
          <p:nvPr/>
        </p:nvSpPr>
        <p:spPr>
          <a:xfrm>
            <a:off x="9632455" y="9376233"/>
            <a:ext cx="820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https://fallinsports.com/top-10-about-sports-and-games/top-10-trending-popular-sports-in-the-world-2022/</a:t>
            </a:r>
          </a:p>
        </p:txBody>
      </p:sp>
    </p:spTree>
    <p:extLst>
      <p:ext uri="{BB962C8B-B14F-4D97-AF65-F5344CB8AC3E}">
        <p14:creationId xmlns:p14="http://schemas.microsoft.com/office/powerpoint/2010/main" val="272888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14803850" y="216887"/>
            <a:ext cx="4258290" cy="1543050"/>
            <a:chOff x="0" y="0"/>
            <a:chExt cx="1121525" cy="406400"/>
          </a:xfrm>
        </p:grpSpPr>
        <p:sp>
          <p:nvSpPr>
            <p:cNvPr id="15" name="Freeform 15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557436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606691" y="703904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07</a:t>
            </a:r>
          </a:p>
        </p:txBody>
      </p:sp>
      <p:grpSp>
        <p:nvGrpSpPr>
          <p:cNvPr id="342" name="Google Shape;1690;p62">
            <a:extLst>
              <a:ext uri="{FF2B5EF4-FFF2-40B4-BE49-F238E27FC236}">
                <a16:creationId xmlns:a16="http://schemas.microsoft.com/office/drawing/2014/main" id="{8B916197-B229-A58B-E0B4-410658605B5A}"/>
              </a:ext>
            </a:extLst>
          </p:cNvPr>
          <p:cNvGrpSpPr/>
          <p:nvPr/>
        </p:nvGrpSpPr>
        <p:grpSpPr>
          <a:xfrm>
            <a:off x="183572" y="3009900"/>
            <a:ext cx="10027228" cy="5858031"/>
            <a:chOff x="2654821" y="2311071"/>
            <a:chExt cx="2279715" cy="1262120"/>
          </a:xfrm>
          <a:solidFill>
            <a:srgbClr val="C05B08"/>
          </a:solidFill>
        </p:grpSpPr>
        <p:grpSp>
          <p:nvGrpSpPr>
            <p:cNvPr id="343" name="Google Shape;1691;p62">
              <a:extLst>
                <a:ext uri="{FF2B5EF4-FFF2-40B4-BE49-F238E27FC236}">
                  <a16:creationId xmlns:a16="http://schemas.microsoft.com/office/drawing/2014/main" id="{1EE7A760-9F46-562B-AF0F-6C073F007634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  <a:grpFill/>
          </p:grpSpPr>
          <p:sp>
            <p:nvSpPr>
              <p:cNvPr id="598" name="Google Shape;1692;p62">
                <a:extLst>
                  <a:ext uri="{FF2B5EF4-FFF2-40B4-BE49-F238E27FC236}">
                    <a16:creationId xmlns:a16="http://schemas.microsoft.com/office/drawing/2014/main" id="{EC8B2276-7FAE-B9F3-5EE3-6237B4C07B27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9" name="Google Shape;1693;p62">
                <a:extLst>
                  <a:ext uri="{FF2B5EF4-FFF2-40B4-BE49-F238E27FC236}">
                    <a16:creationId xmlns:a16="http://schemas.microsoft.com/office/drawing/2014/main" id="{241399F6-3670-CF69-02E0-F4B64F0C3565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1694;p62">
              <a:extLst>
                <a:ext uri="{FF2B5EF4-FFF2-40B4-BE49-F238E27FC236}">
                  <a16:creationId xmlns:a16="http://schemas.microsoft.com/office/drawing/2014/main" id="{B0C15F29-058D-0E75-EA54-D24E7929EF99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  <a:grpFill/>
          </p:grpSpPr>
          <p:sp>
            <p:nvSpPr>
              <p:cNvPr id="590" name="Google Shape;1695;p62">
                <a:extLst>
                  <a:ext uri="{FF2B5EF4-FFF2-40B4-BE49-F238E27FC236}">
                    <a16:creationId xmlns:a16="http://schemas.microsoft.com/office/drawing/2014/main" id="{575C4C91-24A8-5300-8E92-9204E849D6A3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91" name="Google Shape;1696;p62">
                <a:extLst>
                  <a:ext uri="{FF2B5EF4-FFF2-40B4-BE49-F238E27FC236}">
                    <a16:creationId xmlns:a16="http://schemas.microsoft.com/office/drawing/2014/main" id="{A4EDF7AC-9C1A-7DE2-6A4F-0A7CD739FB81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  <a:grpFill/>
            </p:grpSpPr>
            <p:sp>
              <p:nvSpPr>
                <p:cNvPr id="592" name="Google Shape;1697;p62">
                  <a:extLst>
                    <a:ext uri="{FF2B5EF4-FFF2-40B4-BE49-F238E27FC236}">
                      <a16:creationId xmlns:a16="http://schemas.microsoft.com/office/drawing/2014/main" id="{A7B93882-A736-A50C-936B-B6DFF0E3D478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3" name="Google Shape;1698;p62">
                  <a:extLst>
                    <a:ext uri="{FF2B5EF4-FFF2-40B4-BE49-F238E27FC236}">
                      <a16:creationId xmlns:a16="http://schemas.microsoft.com/office/drawing/2014/main" id="{3FDEBE63-2A4D-7EDD-3320-9F5761278B21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1699;p62">
                  <a:extLst>
                    <a:ext uri="{FF2B5EF4-FFF2-40B4-BE49-F238E27FC236}">
                      <a16:creationId xmlns:a16="http://schemas.microsoft.com/office/drawing/2014/main" id="{1CA5DE81-7A42-7E45-16D8-ED0AB91D7299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1700;p62">
                  <a:extLst>
                    <a:ext uri="{FF2B5EF4-FFF2-40B4-BE49-F238E27FC236}">
                      <a16:creationId xmlns:a16="http://schemas.microsoft.com/office/drawing/2014/main" id="{69AC027A-CD69-178D-8405-3315E0320EF8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1701;p62">
                  <a:extLst>
                    <a:ext uri="{FF2B5EF4-FFF2-40B4-BE49-F238E27FC236}">
                      <a16:creationId xmlns:a16="http://schemas.microsoft.com/office/drawing/2014/main" id="{30D9EBDF-0112-2535-7732-036897312AFF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597" name="Google Shape;1702;p62">
                  <a:extLst>
                    <a:ext uri="{FF2B5EF4-FFF2-40B4-BE49-F238E27FC236}">
                      <a16:creationId xmlns:a16="http://schemas.microsoft.com/office/drawing/2014/main" id="{DE3EF737-8DC8-B595-0A52-67A10E474AFC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" name="Google Shape;1703;p62">
              <a:extLst>
                <a:ext uri="{FF2B5EF4-FFF2-40B4-BE49-F238E27FC236}">
                  <a16:creationId xmlns:a16="http://schemas.microsoft.com/office/drawing/2014/main" id="{AC137354-67AD-A6E8-F1E1-131A249F9381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  <a:grpFill/>
          </p:grpSpPr>
          <p:sp>
            <p:nvSpPr>
              <p:cNvPr id="588" name="Google Shape;1704;p62">
                <a:extLst>
                  <a:ext uri="{FF2B5EF4-FFF2-40B4-BE49-F238E27FC236}">
                    <a16:creationId xmlns:a16="http://schemas.microsoft.com/office/drawing/2014/main" id="{12DDEE6F-0224-4F08-DE60-EF14AA826C9A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9" name="Google Shape;1705;p62">
                <a:extLst>
                  <a:ext uri="{FF2B5EF4-FFF2-40B4-BE49-F238E27FC236}">
                    <a16:creationId xmlns:a16="http://schemas.microsoft.com/office/drawing/2014/main" id="{1C161B59-929B-B5CB-07CD-07D95520E0BA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1706;p62">
              <a:extLst>
                <a:ext uri="{FF2B5EF4-FFF2-40B4-BE49-F238E27FC236}">
                  <a16:creationId xmlns:a16="http://schemas.microsoft.com/office/drawing/2014/main" id="{9BCFE631-0C1A-C532-F168-2D35D9128F80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  <a:grpFill/>
          </p:grpSpPr>
          <p:sp>
            <p:nvSpPr>
              <p:cNvPr id="582" name="Google Shape;1707;p62">
                <a:extLst>
                  <a:ext uri="{FF2B5EF4-FFF2-40B4-BE49-F238E27FC236}">
                    <a16:creationId xmlns:a16="http://schemas.microsoft.com/office/drawing/2014/main" id="{D6C54DF9-1AFC-5C3E-823B-253EEEF900C3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3" name="Google Shape;1708;p62">
                <a:extLst>
                  <a:ext uri="{FF2B5EF4-FFF2-40B4-BE49-F238E27FC236}">
                    <a16:creationId xmlns:a16="http://schemas.microsoft.com/office/drawing/2014/main" id="{64809713-C130-25BC-1236-04EE0C07CF9D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709;p62">
                <a:extLst>
                  <a:ext uri="{FF2B5EF4-FFF2-40B4-BE49-F238E27FC236}">
                    <a16:creationId xmlns:a16="http://schemas.microsoft.com/office/drawing/2014/main" id="{AB302AED-E98A-1966-5291-8B61786EEBE1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710;p62">
                <a:extLst>
                  <a:ext uri="{FF2B5EF4-FFF2-40B4-BE49-F238E27FC236}">
                    <a16:creationId xmlns:a16="http://schemas.microsoft.com/office/drawing/2014/main" id="{DCF8E256-98C0-9956-C5E7-64ED7DE9F6F5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711;p62">
                <a:extLst>
                  <a:ext uri="{FF2B5EF4-FFF2-40B4-BE49-F238E27FC236}">
                    <a16:creationId xmlns:a16="http://schemas.microsoft.com/office/drawing/2014/main" id="{435A2759-7B87-F62F-3644-99CD4C15D177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712;p62">
                <a:extLst>
                  <a:ext uri="{FF2B5EF4-FFF2-40B4-BE49-F238E27FC236}">
                    <a16:creationId xmlns:a16="http://schemas.microsoft.com/office/drawing/2014/main" id="{39B49589-B3DD-7ACB-79EC-04A7989579CB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1713;p62">
              <a:extLst>
                <a:ext uri="{FF2B5EF4-FFF2-40B4-BE49-F238E27FC236}">
                  <a16:creationId xmlns:a16="http://schemas.microsoft.com/office/drawing/2014/main" id="{8095C4D5-6FC1-2A93-CBE2-6D5EF2F4E260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  <a:grpFill/>
          </p:grpSpPr>
          <p:sp>
            <p:nvSpPr>
              <p:cNvPr id="580" name="Google Shape;1714;p62">
                <a:extLst>
                  <a:ext uri="{FF2B5EF4-FFF2-40B4-BE49-F238E27FC236}">
                    <a16:creationId xmlns:a16="http://schemas.microsoft.com/office/drawing/2014/main" id="{49102C62-E6D9-4D6E-98DD-35BF86063A83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715;p62">
                <a:extLst>
                  <a:ext uri="{FF2B5EF4-FFF2-40B4-BE49-F238E27FC236}">
                    <a16:creationId xmlns:a16="http://schemas.microsoft.com/office/drawing/2014/main" id="{FB73CE4C-199F-EDE1-BFE5-1A7B3065AA2F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48" name="Google Shape;1716;p62">
              <a:extLst>
                <a:ext uri="{FF2B5EF4-FFF2-40B4-BE49-F238E27FC236}">
                  <a16:creationId xmlns:a16="http://schemas.microsoft.com/office/drawing/2014/main" id="{97AB38A2-9658-4CF8-622C-F80CF782FF2A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  <a:grpFill/>
          </p:grpSpPr>
          <p:sp>
            <p:nvSpPr>
              <p:cNvPr id="577" name="Google Shape;1717;p62">
                <a:extLst>
                  <a:ext uri="{FF2B5EF4-FFF2-40B4-BE49-F238E27FC236}">
                    <a16:creationId xmlns:a16="http://schemas.microsoft.com/office/drawing/2014/main" id="{BCF1AA29-A88F-EFDC-3205-12977FFED169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718;p62">
                <a:extLst>
                  <a:ext uri="{FF2B5EF4-FFF2-40B4-BE49-F238E27FC236}">
                    <a16:creationId xmlns:a16="http://schemas.microsoft.com/office/drawing/2014/main" id="{278EB9F5-2305-4B4D-176A-039042F99191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9" name="Google Shape;1719;p62">
                <a:extLst>
                  <a:ext uri="{FF2B5EF4-FFF2-40B4-BE49-F238E27FC236}">
                    <a16:creationId xmlns:a16="http://schemas.microsoft.com/office/drawing/2014/main" id="{2B8B5DA8-22C0-8AFC-43E0-A6334FAE29BA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49" name="Google Shape;1720;p62">
              <a:extLst>
                <a:ext uri="{FF2B5EF4-FFF2-40B4-BE49-F238E27FC236}">
                  <a16:creationId xmlns:a16="http://schemas.microsoft.com/office/drawing/2014/main" id="{4412F6D2-831C-2794-7422-833C82BC314F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  <a:grpFill/>
          </p:grpSpPr>
          <p:sp>
            <p:nvSpPr>
              <p:cNvPr id="575" name="Google Shape;1721;p62">
                <a:extLst>
                  <a:ext uri="{FF2B5EF4-FFF2-40B4-BE49-F238E27FC236}">
                    <a16:creationId xmlns:a16="http://schemas.microsoft.com/office/drawing/2014/main" id="{087EFB10-A2FC-96C6-5AB8-851DC3C9EB30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722;p62">
                <a:extLst>
                  <a:ext uri="{FF2B5EF4-FFF2-40B4-BE49-F238E27FC236}">
                    <a16:creationId xmlns:a16="http://schemas.microsoft.com/office/drawing/2014/main" id="{3AB8FECF-D4A7-3469-9909-E980EB3B3336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0" name="Google Shape;1723;p62">
              <a:extLst>
                <a:ext uri="{FF2B5EF4-FFF2-40B4-BE49-F238E27FC236}">
                  <a16:creationId xmlns:a16="http://schemas.microsoft.com/office/drawing/2014/main" id="{11C35D65-B491-5ABE-0728-044263CD2B1D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  <a:grpFill/>
          </p:grpSpPr>
          <p:sp>
            <p:nvSpPr>
              <p:cNvPr id="573" name="Google Shape;1724;p62">
                <a:extLst>
                  <a:ext uri="{FF2B5EF4-FFF2-40B4-BE49-F238E27FC236}">
                    <a16:creationId xmlns:a16="http://schemas.microsoft.com/office/drawing/2014/main" id="{43D1114D-38BD-4CAD-3AF9-1E93CB3F9040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" name="Google Shape;1725;p62">
                <a:extLst>
                  <a:ext uri="{FF2B5EF4-FFF2-40B4-BE49-F238E27FC236}">
                    <a16:creationId xmlns:a16="http://schemas.microsoft.com/office/drawing/2014/main" id="{124BC604-B20E-6AD3-D2BD-4A4901A3979F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1726;p62">
              <a:extLst>
                <a:ext uri="{FF2B5EF4-FFF2-40B4-BE49-F238E27FC236}">
                  <a16:creationId xmlns:a16="http://schemas.microsoft.com/office/drawing/2014/main" id="{A8ECDC5B-2E7B-82B3-4024-BE81BB320C99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  <a:grpFill/>
          </p:grpSpPr>
          <p:sp>
            <p:nvSpPr>
              <p:cNvPr id="569" name="Google Shape;1727;p62">
                <a:extLst>
                  <a:ext uri="{FF2B5EF4-FFF2-40B4-BE49-F238E27FC236}">
                    <a16:creationId xmlns:a16="http://schemas.microsoft.com/office/drawing/2014/main" id="{97AF0E89-151E-32BF-ACCD-606E7A28AFF5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70" name="Google Shape;1728;p62">
                <a:extLst>
                  <a:ext uri="{FF2B5EF4-FFF2-40B4-BE49-F238E27FC236}">
                    <a16:creationId xmlns:a16="http://schemas.microsoft.com/office/drawing/2014/main" id="{9CAEEC14-0041-DF38-9880-AE33CCD8DDDE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  <a:grpFill/>
            </p:grpSpPr>
            <p:sp>
              <p:nvSpPr>
                <p:cNvPr id="571" name="Google Shape;1729;p62">
                  <a:extLst>
                    <a:ext uri="{FF2B5EF4-FFF2-40B4-BE49-F238E27FC236}">
                      <a16:creationId xmlns:a16="http://schemas.microsoft.com/office/drawing/2014/main" id="{DE161B89-3BF9-9BB6-B72D-C5AC04DB3882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1730;p62">
                  <a:extLst>
                    <a:ext uri="{FF2B5EF4-FFF2-40B4-BE49-F238E27FC236}">
                      <a16:creationId xmlns:a16="http://schemas.microsoft.com/office/drawing/2014/main" id="{6A34BEBC-FFF3-FB17-7022-4A3DCA0D454A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grpFill/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2" name="Google Shape;1731;p62">
              <a:extLst>
                <a:ext uri="{FF2B5EF4-FFF2-40B4-BE49-F238E27FC236}">
                  <a16:creationId xmlns:a16="http://schemas.microsoft.com/office/drawing/2014/main" id="{E66E3E69-AD24-6010-B994-1B3C31919A8D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  <a:grpFill/>
          </p:grpSpPr>
          <p:sp>
            <p:nvSpPr>
              <p:cNvPr id="567" name="Google Shape;1732;p62">
                <a:extLst>
                  <a:ext uri="{FF2B5EF4-FFF2-40B4-BE49-F238E27FC236}">
                    <a16:creationId xmlns:a16="http://schemas.microsoft.com/office/drawing/2014/main" id="{943E6B8B-0774-B287-E7FE-ACCA7F142CDB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8" name="Google Shape;1733;p62">
                <a:extLst>
                  <a:ext uri="{FF2B5EF4-FFF2-40B4-BE49-F238E27FC236}">
                    <a16:creationId xmlns:a16="http://schemas.microsoft.com/office/drawing/2014/main" id="{10EE5853-2EB1-45D2-9AB1-7253BD09EBB2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353" name="Google Shape;1734;p62">
              <a:extLst>
                <a:ext uri="{FF2B5EF4-FFF2-40B4-BE49-F238E27FC236}">
                  <a16:creationId xmlns:a16="http://schemas.microsoft.com/office/drawing/2014/main" id="{878A69A8-124D-4854-0B50-6C0937E63701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  <a:grpFill/>
          </p:grpSpPr>
          <p:sp>
            <p:nvSpPr>
              <p:cNvPr id="565" name="Google Shape;1735;p62">
                <a:extLst>
                  <a:ext uri="{FF2B5EF4-FFF2-40B4-BE49-F238E27FC236}">
                    <a16:creationId xmlns:a16="http://schemas.microsoft.com/office/drawing/2014/main" id="{B9E796A9-6C40-E4BE-A2BD-B95C22C4DDF4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6" name="Google Shape;1736;p62">
                <a:extLst>
                  <a:ext uri="{FF2B5EF4-FFF2-40B4-BE49-F238E27FC236}">
                    <a16:creationId xmlns:a16="http://schemas.microsoft.com/office/drawing/2014/main" id="{62D5D738-235B-021A-C57A-F055C7069788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1737;p62">
              <a:extLst>
                <a:ext uri="{FF2B5EF4-FFF2-40B4-BE49-F238E27FC236}">
                  <a16:creationId xmlns:a16="http://schemas.microsoft.com/office/drawing/2014/main" id="{4ABF535C-1993-A2CB-8B86-9092FC424A27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  <a:grpFill/>
          </p:grpSpPr>
          <p:sp>
            <p:nvSpPr>
              <p:cNvPr id="563" name="Google Shape;1738;p62">
                <a:extLst>
                  <a:ext uri="{FF2B5EF4-FFF2-40B4-BE49-F238E27FC236}">
                    <a16:creationId xmlns:a16="http://schemas.microsoft.com/office/drawing/2014/main" id="{FBE9A97A-25ED-9089-2E3D-519110BDABF1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4" name="Google Shape;1739;p62">
                <a:extLst>
                  <a:ext uri="{FF2B5EF4-FFF2-40B4-BE49-F238E27FC236}">
                    <a16:creationId xmlns:a16="http://schemas.microsoft.com/office/drawing/2014/main" id="{63A73F75-7874-A799-CB1B-29C6EAAB85A6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F7C35B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55" name="Google Shape;1740;p62">
              <a:extLst>
                <a:ext uri="{FF2B5EF4-FFF2-40B4-BE49-F238E27FC236}">
                  <a16:creationId xmlns:a16="http://schemas.microsoft.com/office/drawing/2014/main" id="{984FFD8F-8C7C-9B86-785C-E5D1A17C538D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41;p62">
              <a:extLst>
                <a:ext uri="{FF2B5EF4-FFF2-40B4-BE49-F238E27FC236}">
                  <a16:creationId xmlns:a16="http://schemas.microsoft.com/office/drawing/2014/main" id="{FB2F6AE4-5948-AD79-46A5-4244163CEF65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1742;p62">
              <a:extLst>
                <a:ext uri="{FF2B5EF4-FFF2-40B4-BE49-F238E27FC236}">
                  <a16:creationId xmlns:a16="http://schemas.microsoft.com/office/drawing/2014/main" id="{D0EF40ED-E253-402B-E47A-6C3A43848D5E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358" name="Google Shape;1743;p62">
              <a:extLst>
                <a:ext uri="{FF2B5EF4-FFF2-40B4-BE49-F238E27FC236}">
                  <a16:creationId xmlns:a16="http://schemas.microsoft.com/office/drawing/2014/main" id="{1D873E15-DA81-8FC6-F4DF-C7510487CFEC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  <a:grpFill/>
          </p:grpSpPr>
          <p:sp>
            <p:nvSpPr>
              <p:cNvPr id="547" name="Google Shape;1744;p62">
                <a:extLst>
                  <a:ext uri="{FF2B5EF4-FFF2-40B4-BE49-F238E27FC236}">
                    <a16:creationId xmlns:a16="http://schemas.microsoft.com/office/drawing/2014/main" id="{65DE0B26-8046-202F-A03C-0D5AA3A70517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745;p62">
                <a:extLst>
                  <a:ext uri="{FF2B5EF4-FFF2-40B4-BE49-F238E27FC236}">
                    <a16:creationId xmlns:a16="http://schemas.microsoft.com/office/drawing/2014/main" id="{09121809-0644-79AE-7D68-5A73C44F9CDB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746;p62">
                <a:extLst>
                  <a:ext uri="{FF2B5EF4-FFF2-40B4-BE49-F238E27FC236}">
                    <a16:creationId xmlns:a16="http://schemas.microsoft.com/office/drawing/2014/main" id="{D94A6CC2-5690-F8C7-C385-57DAFF8B3773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747;p62">
                <a:extLst>
                  <a:ext uri="{FF2B5EF4-FFF2-40B4-BE49-F238E27FC236}">
                    <a16:creationId xmlns:a16="http://schemas.microsoft.com/office/drawing/2014/main" id="{81D209D0-1851-F3BD-CA6F-CA6C74BB1BAB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748;p62">
                <a:extLst>
                  <a:ext uri="{FF2B5EF4-FFF2-40B4-BE49-F238E27FC236}">
                    <a16:creationId xmlns:a16="http://schemas.microsoft.com/office/drawing/2014/main" id="{47B8307E-39B0-6A5A-6100-0BF9D6086C49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749;p62">
                <a:extLst>
                  <a:ext uri="{FF2B5EF4-FFF2-40B4-BE49-F238E27FC236}">
                    <a16:creationId xmlns:a16="http://schemas.microsoft.com/office/drawing/2014/main" id="{D18BBE17-E6B0-AD0A-A65A-3CB6896E57B6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750;p62">
                <a:extLst>
                  <a:ext uri="{FF2B5EF4-FFF2-40B4-BE49-F238E27FC236}">
                    <a16:creationId xmlns:a16="http://schemas.microsoft.com/office/drawing/2014/main" id="{9BD2850F-CB3A-F706-F9A9-ECB6E2FE9EB0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751;p62">
                <a:extLst>
                  <a:ext uri="{FF2B5EF4-FFF2-40B4-BE49-F238E27FC236}">
                    <a16:creationId xmlns:a16="http://schemas.microsoft.com/office/drawing/2014/main" id="{D80E5E70-7247-053E-505B-C612D67049E7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752;p62">
                <a:extLst>
                  <a:ext uri="{FF2B5EF4-FFF2-40B4-BE49-F238E27FC236}">
                    <a16:creationId xmlns:a16="http://schemas.microsoft.com/office/drawing/2014/main" id="{DD44000F-1FEB-9DE6-0AC1-795D74EEE9A2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753;p62">
                <a:extLst>
                  <a:ext uri="{FF2B5EF4-FFF2-40B4-BE49-F238E27FC236}">
                    <a16:creationId xmlns:a16="http://schemas.microsoft.com/office/drawing/2014/main" id="{3CEE7478-59FE-9BD6-9377-98E4844903A1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754;p62">
                <a:extLst>
                  <a:ext uri="{FF2B5EF4-FFF2-40B4-BE49-F238E27FC236}">
                    <a16:creationId xmlns:a16="http://schemas.microsoft.com/office/drawing/2014/main" id="{13B04131-EAAC-9E5C-DA22-08DC588DEDB0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755;p62">
                <a:extLst>
                  <a:ext uri="{FF2B5EF4-FFF2-40B4-BE49-F238E27FC236}">
                    <a16:creationId xmlns:a16="http://schemas.microsoft.com/office/drawing/2014/main" id="{97FE073E-E1D1-DB45-78B6-EBB0A296E0DD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756;p62">
                <a:extLst>
                  <a:ext uri="{FF2B5EF4-FFF2-40B4-BE49-F238E27FC236}">
                    <a16:creationId xmlns:a16="http://schemas.microsoft.com/office/drawing/2014/main" id="{17082E69-9D78-3FD9-7375-07145EE238B6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757;p62">
                <a:extLst>
                  <a:ext uri="{FF2B5EF4-FFF2-40B4-BE49-F238E27FC236}">
                    <a16:creationId xmlns:a16="http://schemas.microsoft.com/office/drawing/2014/main" id="{AC2F4631-D983-6EB8-458F-F966DEBA6E69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758;p62">
                <a:extLst>
                  <a:ext uri="{FF2B5EF4-FFF2-40B4-BE49-F238E27FC236}">
                    <a16:creationId xmlns:a16="http://schemas.microsoft.com/office/drawing/2014/main" id="{35A3B76F-8F6C-A674-3629-457BCC3B66AC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759;p62">
                <a:extLst>
                  <a:ext uri="{FF2B5EF4-FFF2-40B4-BE49-F238E27FC236}">
                    <a16:creationId xmlns:a16="http://schemas.microsoft.com/office/drawing/2014/main" id="{1316B211-5A86-4065-1D90-EB2FE67B9B48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359" name="Google Shape;1760;p62">
              <a:extLst>
                <a:ext uri="{FF2B5EF4-FFF2-40B4-BE49-F238E27FC236}">
                  <a16:creationId xmlns:a16="http://schemas.microsoft.com/office/drawing/2014/main" id="{AB0441B6-49DA-A483-D2CC-03843E8BA6AA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1761;p62">
              <a:extLst>
                <a:ext uri="{FF2B5EF4-FFF2-40B4-BE49-F238E27FC236}">
                  <a16:creationId xmlns:a16="http://schemas.microsoft.com/office/drawing/2014/main" id="{C800AF90-BA3D-68DF-F053-E4F4C2913F90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1762;p62">
              <a:extLst>
                <a:ext uri="{FF2B5EF4-FFF2-40B4-BE49-F238E27FC236}">
                  <a16:creationId xmlns:a16="http://schemas.microsoft.com/office/drawing/2014/main" id="{D4C360CA-1432-42D2-B26F-3CE26E183455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1763;p62">
              <a:extLst>
                <a:ext uri="{FF2B5EF4-FFF2-40B4-BE49-F238E27FC236}">
                  <a16:creationId xmlns:a16="http://schemas.microsoft.com/office/drawing/2014/main" id="{6EA78518-32C3-674F-8598-817E68C490FE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64;p62">
              <a:extLst>
                <a:ext uri="{FF2B5EF4-FFF2-40B4-BE49-F238E27FC236}">
                  <a16:creationId xmlns:a16="http://schemas.microsoft.com/office/drawing/2014/main" id="{89BC1513-A104-7726-3530-C5A91B29B067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765;p62">
              <a:extLst>
                <a:ext uri="{FF2B5EF4-FFF2-40B4-BE49-F238E27FC236}">
                  <a16:creationId xmlns:a16="http://schemas.microsoft.com/office/drawing/2014/main" id="{189D7B2A-04DF-5659-6C8E-DDD829B0FF19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766;p62">
              <a:extLst>
                <a:ext uri="{FF2B5EF4-FFF2-40B4-BE49-F238E27FC236}">
                  <a16:creationId xmlns:a16="http://schemas.microsoft.com/office/drawing/2014/main" id="{D04FDDE1-7620-DD6A-D379-2038C42852DA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1767;p62">
              <a:extLst>
                <a:ext uri="{FF2B5EF4-FFF2-40B4-BE49-F238E27FC236}">
                  <a16:creationId xmlns:a16="http://schemas.microsoft.com/office/drawing/2014/main" id="{918A47CF-487E-B6C2-83EB-0F27C080F84E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768;p62">
              <a:extLst>
                <a:ext uri="{FF2B5EF4-FFF2-40B4-BE49-F238E27FC236}">
                  <a16:creationId xmlns:a16="http://schemas.microsoft.com/office/drawing/2014/main" id="{8FE01099-A7D5-E4C8-5E3A-1CA9A6561375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769;p62">
              <a:extLst>
                <a:ext uri="{FF2B5EF4-FFF2-40B4-BE49-F238E27FC236}">
                  <a16:creationId xmlns:a16="http://schemas.microsoft.com/office/drawing/2014/main" id="{1B2CDBC5-76A0-203D-B6E0-68DFA5E1B204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770;p62">
              <a:extLst>
                <a:ext uri="{FF2B5EF4-FFF2-40B4-BE49-F238E27FC236}">
                  <a16:creationId xmlns:a16="http://schemas.microsoft.com/office/drawing/2014/main" id="{7DE1CFEE-7D54-876F-848D-2D1A487F2016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771;p62">
              <a:extLst>
                <a:ext uri="{FF2B5EF4-FFF2-40B4-BE49-F238E27FC236}">
                  <a16:creationId xmlns:a16="http://schemas.microsoft.com/office/drawing/2014/main" id="{0970C9AD-37F1-7214-EA55-8827F0BD4B0F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772;p62">
              <a:extLst>
                <a:ext uri="{FF2B5EF4-FFF2-40B4-BE49-F238E27FC236}">
                  <a16:creationId xmlns:a16="http://schemas.microsoft.com/office/drawing/2014/main" id="{7BBB6F2E-FE27-66A2-1022-3E43E94E47FE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773;p62">
              <a:extLst>
                <a:ext uri="{FF2B5EF4-FFF2-40B4-BE49-F238E27FC236}">
                  <a16:creationId xmlns:a16="http://schemas.microsoft.com/office/drawing/2014/main" id="{122D7E3E-FDCE-86E6-C77F-8A6012ECDBAB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774;p62">
              <a:extLst>
                <a:ext uri="{FF2B5EF4-FFF2-40B4-BE49-F238E27FC236}">
                  <a16:creationId xmlns:a16="http://schemas.microsoft.com/office/drawing/2014/main" id="{47DB6AAF-BC4A-E952-0BDB-4B92CABD25A3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775;p62">
              <a:extLst>
                <a:ext uri="{FF2B5EF4-FFF2-40B4-BE49-F238E27FC236}">
                  <a16:creationId xmlns:a16="http://schemas.microsoft.com/office/drawing/2014/main" id="{5C1C5324-E09E-5F21-F0C6-4A7BEB99BBD1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776;p62">
              <a:extLst>
                <a:ext uri="{FF2B5EF4-FFF2-40B4-BE49-F238E27FC236}">
                  <a16:creationId xmlns:a16="http://schemas.microsoft.com/office/drawing/2014/main" id="{7B24B64E-E29E-6B19-5D67-9F97C928EFCF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777;p62">
              <a:extLst>
                <a:ext uri="{FF2B5EF4-FFF2-40B4-BE49-F238E27FC236}">
                  <a16:creationId xmlns:a16="http://schemas.microsoft.com/office/drawing/2014/main" id="{6FA46643-3C25-AE95-BC7D-42E62F9C9117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778;p62">
              <a:extLst>
                <a:ext uri="{FF2B5EF4-FFF2-40B4-BE49-F238E27FC236}">
                  <a16:creationId xmlns:a16="http://schemas.microsoft.com/office/drawing/2014/main" id="{17B6EBF7-F505-DE2F-F478-694D48A9CE88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779;p62">
              <a:extLst>
                <a:ext uri="{FF2B5EF4-FFF2-40B4-BE49-F238E27FC236}">
                  <a16:creationId xmlns:a16="http://schemas.microsoft.com/office/drawing/2014/main" id="{657E9F39-6825-3325-A2EF-9A469E6D708C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79" name="Google Shape;1780;p62">
              <a:extLst>
                <a:ext uri="{FF2B5EF4-FFF2-40B4-BE49-F238E27FC236}">
                  <a16:creationId xmlns:a16="http://schemas.microsoft.com/office/drawing/2014/main" id="{055D1C37-C006-9694-9ED7-7C0E1F237E4C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80" name="Google Shape;1781;p62">
              <a:extLst>
                <a:ext uri="{FF2B5EF4-FFF2-40B4-BE49-F238E27FC236}">
                  <a16:creationId xmlns:a16="http://schemas.microsoft.com/office/drawing/2014/main" id="{00B27B0A-9F2D-5FA3-177E-EA914705EB3B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1782;p62">
              <a:extLst>
                <a:ext uri="{FF2B5EF4-FFF2-40B4-BE49-F238E27FC236}">
                  <a16:creationId xmlns:a16="http://schemas.microsoft.com/office/drawing/2014/main" id="{186B72A1-8FD8-3EF7-BF02-DDF4F9DB65FE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  <a:grpFill/>
          </p:grpSpPr>
          <p:sp>
            <p:nvSpPr>
              <p:cNvPr id="545" name="Google Shape;1783;p62">
                <a:extLst>
                  <a:ext uri="{FF2B5EF4-FFF2-40B4-BE49-F238E27FC236}">
                    <a16:creationId xmlns:a16="http://schemas.microsoft.com/office/drawing/2014/main" id="{F5B872E5-97E9-7D6B-0AB1-8785678D5551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784;p62">
                <a:extLst>
                  <a:ext uri="{FF2B5EF4-FFF2-40B4-BE49-F238E27FC236}">
                    <a16:creationId xmlns:a16="http://schemas.microsoft.com/office/drawing/2014/main" id="{92BD9B86-396C-E782-9F76-CB32DCC2CC15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1785;p62">
              <a:extLst>
                <a:ext uri="{FF2B5EF4-FFF2-40B4-BE49-F238E27FC236}">
                  <a16:creationId xmlns:a16="http://schemas.microsoft.com/office/drawing/2014/main" id="{3CE7A418-D974-7385-4C3D-240F2F00E2BD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1786;p62">
              <a:extLst>
                <a:ext uri="{FF2B5EF4-FFF2-40B4-BE49-F238E27FC236}">
                  <a16:creationId xmlns:a16="http://schemas.microsoft.com/office/drawing/2014/main" id="{0AEC0994-ACDC-1390-F142-68E61B9FA733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  <a:grpFill/>
          </p:grpSpPr>
          <p:sp>
            <p:nvSpPr>
              <p:cNvPr id="541" name="Google Shape;1787;p62">
                <a:extLst>
                  <a:ext uri="{FF2B5EF4-FFF2-40B4-BE49-F238E27FC236}">
                    <a16:creationId xmlns:a16="http://schemas.microsoft.com/office/drawing/2014/main" id="{47922BC7-59D3-F720-489F-331C8B0AE672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788;p62">
                <a:extLst>
                  <a:ext uri="{FF2B5EF4-FFF2-40B4-BE49-F238E27FC236}">
                    <a16:creationId xmlns:a16="http://schemas.microsoft.com/office/drawing/2014/main" id="{B9727092-F789-2180-88B1-EB14E1285A23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789;p62">
                <a:extLst>
                  <a:ext uri="{FF2B5EF4-FFF2-40B4-BE49-F238E27FC236}">
                    <a16:creationId xmlns:a16="http://schemas.microsoft.com/office/drawing/2014/main" id="{A2AC6E82-4BCE-93B9-6234-407549E13B2B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790;p62">
                <a:extLst>
                  <a:ext uri="{FF2B5EF4-FFF2-40B4-BE49-F238E27FC236}">
                    <a16:creationId xmlns:a16="http://schemas.microsoft.com/office/drawing/2014/main" id="{C55010CE-595D-1B6A-66D2-C88527166BB8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1791;p62">
              <a:extLst>
                <a:ext uri="{FF2B5EF4-FFF2-40B4-BE49-F238E27FC236}">
                  <a16:creationId xmlns:a16="http://schemas.microsoft.com/office/drawing/2014/main" id="{A8A963E1-B242-9908-4608-6FF44A46A8E4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792;p62">
              <a:extLst>
                <a:ext uri="{FF2B5EF4-FFF2-40B4-BE49-F238E27FC236}">
                  <a16:creationId xmlns:a16="http://schemas.microsoft.com/office/drawing/2014/main" id="{34A140D1-8BFC-3D9D-635D-DC76A9A70E50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793;p62">
              <a:extLst>
                <a:ext uri="{FF2B5EF4-FFF2-40B4-BE49-F238E27FC236}">
                  <a16:creationId xmlns:a16="http://schemas.microsoft.com/office/drawing/2014/main" id="{7787737D-6A59-3A4B-3795-779ACEA0B414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794;p62">
              <a:extLst>
                <a:ext uri="{FF2B5EF4-FFF2-40B4-BE49-F238E27FC236}">
                  <a16:creationId xmlns:a16="http://schemas.microsoft.com/office/drawing/2014/main" id="{DC1BF760-B5D7-C2BB-C9A7-0BB5B5A21385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795;p62">
              <a:extLst>
                <a:ext uri="{FF2B5EF4-FFF2-40B4-BE49-F238E27FC236}">
                  <a16:creationId xmlns:a16="http://schemas.microsoft.com/office/drawing/2014/main" id="{3AA88115-8B8C-2B52-C6FD-152C45F24C30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796;p62">
              <a:extLst>
                <a:ext uri="{FF2B5EF4-FFF2-40B4-BE49-F238E27FC236}">
                  <a16:creationId xmlns:a16="http://schemas.microsoft.com/office/drawing/2014/main" id="{BEA6184D-9381-6938-AB4B-9B24270146A0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797;p62">
              <a:extLst>
                <a:ext uri="{FF2B5EF4-FFF2-40B4-BE49-F238E27FC236}">
                  <a16:creationId xmlns:a16="http://schemas.microsoft.com/office/drawing/2014/main" id="{5FD5D043-12F5-0A94-C450-81C011DA612C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1798;p62">
              <a:extLst>
                <a:ext uri="{FF2B5EF4-FFF2-40B4-BE49-F238E27FC236}">
                  <a16:creationId xmlns:a16="http://schemas.microsoft.com/office/drawing/2014/main" id="{2D7BEF29-E832-A290-9B02-E314BB8C0A7B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  <a:grpFill/>
          </p:grpSpPr>
          <p:sp>
            <p:nvSpPr>
              <p:cNvPr id="537" name="Google Shape;1799;p62">
                <a:extLst>
                  <a:ext uri="{FF2B5EF4-FFF2-40B4-BE49-F238E27FC236}">
                    <a16:creationId xmlns:a16="http://schemas.microsoft.com/office/drawing/2014/main" id="{87BAC447-54B0-C1C5-BA91-04994658845D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800;p62">
                <a:extLst>
                  <a:ext uri="{FF2B5EF4-FFF2-40B4-BE49-F238E27FC236}">
                    <a16:creationId xmlns:a16="http://schemas.microsoft.com/office/drawing/2014/main" id="{478BACF3-9A1C-39D6-05CB-6BE32EEFDF20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801;p62">
                <a:extLst>
                  <a:ext uri="{FF2B5EF4-FFF2-40B4-BE49-F238E27FC236}">
                    <a16:creationId xmlns:a16="http://schemas.microsoft.com/office/drawing/2014/main" id="{A60322E6-1E29-99F2-B5DD-E17CBA1013A4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802;p62">
                <a:extLst>
                  <a:ext uri="{FF2B5EF4-FFF2-40B4-BE49-F238E27FC236}">
                    <a16:creationId xmlns:a16="http://schemas.microsoft.com/office/drawing/2014/main" id="{75A42575-AE2F-141E-2FA5-8FA0BC920592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1803;p62">
              <a:extLst>
                <a:ext uri="{FF2B5EF4-FFF2-40B4-BE49-F238E27FC236}">
                  <a16:creationId xmlns:a16="http://schemas.microsoft.com/office/drawing/2014/main" id="{5161FDCF-7DBF-C382-A405-03B7D9064129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04;p62">
              <a:extLst>
                <a:ext uri="{FF2B5EF4-FFF2-40B4-BE49-F238E27FC236}">
                  <a16:creationId xmlns:a16="http://schemas.microsoft.com/office/drawing/2014/main" id="{FFCDE3D8-DC01-9815-6F76-B9EFC605AD38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05;p62">
              <a:extLst>
                <a:ext uri="{FF2B5EF4-FFF2-40B4-BE49-F238E27FC236}">
                  <a16:creationId xmlns:a16="http://schemas.microsoft.com/office/drawing/2014/main" id="{FAC865C7-FBA2-6614-2F14-46A4B5B80D2F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06;p62">
              <a:extLst>
                <a:ext uri="{FF2B5EF4-FFF2-40B4-BE49-F238E27FC236}">
                  <a16:creationId xmlns:a16="http://schemas.microsoft.com/office/drawing/2014/main" id="{D2138388-0026-73D3-AB8E-6000A52B368F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07;p62">
              <a:extLst>
                <a:ext uri="{FF2B5EF4-FFF2-40B4-BE49-F238E27FC236}">
                  <a16:creationId xmlns:a16="http://schemas.microsoft.com/office/drawing/2014/main" id="{61E8B21C-DE9A-70F6-0AD3-60623EECD18A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08;p62">
              <a:extLst>
                <a:ext uri="{FF2B5EF4-FFF2-40B4-BE49-F238E27FC236}">
                  <a16:creationId xmlns:a16="http://schemas.microsoft.com/office/drawing/2014/main" id="{B39C60A6-0DB1-D6DA-4535-9E6908CBBDC9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09;p62">
              <a:extLst>
                <a:ext uri="{FF2B5EF4-FFF2-40B4-BE49-F238E27FC236}">
                  <a16:creationId xmlns:a16="http://schemas.microsoft.com/office/drawing/2014/main" id="{568B1200-71D9-F8A2-CBF5-CA94BD44EF92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10;p62">
              <a:extLst>
                <a:ext uri="{FF2B5EF4-FFF2-40B4-BE49-F238E27FC236}">
                  <a16:creationId xmlns:a16="http://schemas.microsoft.com/office/drawing/2014/main" id="{7DEB429A-3B45-5015-4685-E1F8BA0120FB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1811;p62">
              <a:extLst>
                <a:ext uri="{FF2B5EF4-FFF2-40B4-BE49-F238E27FC236}">
                  <a16:creationId xmlns:a16="http://schemas.microsoft.com/office/drawing/2014/main" id="{9E658599-C8F2-F1D6-00DC-B86C701D7B74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12;p62">
              <a:extLst>
                <a:ext uri="{FF2B5EF4-FFF2-40B4-BE49-F238E27FC236}">
                  <a16:creationId xmlns:a16="http://schemas.microsoft.com/office/drawing/2014/main" id="{2C860786-9156-F345-888C-6082B1DE8C3A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13;p62">
              <a:extLst>
                <a:ext uri="{FF2B5EF4-FFF2-40B4-BE49-F238E27FC236}">
                  <a16:creationId xmlns:a16="http://schemas.microsoft.com/office/drawing/2014/main" id="{8FEFBA40-85D7-5D16-DF24-BC7650A2F988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14;p62">
              <a:extLst>
                <a:ext uri="{FF2B5EF4-FFF2-40B4-BE49-F238E27FC236}">
                  <a16:creationId xmlns:a16="http://schemas.microsoft.com/office/drawing/2014/main" id="{8D197FDF-9CAF-2612-2330-AFD16EDBD67E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15;p62">
              <a:extLst>
                <a:ext uri="{FF2B5EF4-FFF2-40B4-BE49-F238E27FC236}">
                  <a16:creationId xmlns:a16="http://schemas.microsoft.com/office/drawing/2014/main" id="{46634A1D-EBD0-BB84-A732-2D854B08C292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16;p62">
              <a:extLst>
                <a:ext uri="{FF2B5EF4-FFF2-40B4-BE49-F238E27FC236}">
                  <a16:creationId xmlns:a16="http://schemas.microsoft.com/office/drawing/2014/main" id="{4E93B400-6E85-D8E0-C6EF-97F192066711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17;p62">
              <a:extLst>
                <a:ext uri="{FF2B5EF4-FFF2-40B4-BE49-F238E27FC236}">
                  <a16:creationId xmlns:a16="http://schemas.microsoft.com/office/drawing/2014/main" id="{94874CFE-0883-6AB1-07EE-C0D92BCE8C37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18;p62">
              <a:extLst>
                <a:ext uri="{FF2B5EF4-FFF2-40B4-BE49-F238E27FC236}">
                  <a16:creationId xmlns:a16="http://schemas.microsoft.com/office/drawing/2014/main" id="{03E723D1-70D2-D29B-8090-9A54FEC7B3AF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19;p62">
              <a:extLst>
                <a:ext uri="{FF2B5EF4-FFF2-40B4-BE49-F238E27FC236}">
                  <a16:creationId xmlns:a16="http://schemas.microsoft.com/office/drawing/2014/main" id="{E72CC0AC-64A0-C1E4-8C2C-14FB87466EC3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20;p62">
              <a:extLst>
                <a:ext uri="{FF2B5EF4-FFF2-40B4-BE49-F238E27FC236}">
                  <a16:creationId xmlns:a16="http://schemas.microsoft.com/office/drawing/2014/main" id="{5D6495FD-E418-AC72-A408-04618C9B1A05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21;p62">
              <a:extLst>
                <a:ext uri="{FF2B5EF4-FFF2-40B4-BE49-F238E27FC236}">
                  <a16:creationId xmlns:a16="http://schemas.microsoft.com/office/drawing/2014/main" id="{A4B448C7-AD43-55FE-5C64-B57C1BDA0728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22;p62">
              <a:extLst>
                <a:ext uri="{FF2B5EF4-FFF2-40B4-BE49-F238E27FC236}">
                  <a16:creationId xmlns:a16="http://schemas.microsoft.com/office/drawing/2014/main" id="{F612D968-6484-95CD-D1B7-75364939081C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23;p62">
              <a:extLst>
                <a:ext uri="{FF2B5EF4-FFF2-40B4-BE49-F238E27FC236}">
                  <a16:creationId xmlns:a16="http://schemas.microsoft.com/office/drawing/2014/main" id="{EC0EDB46-632C-F374-1C0C-D46453AED645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24;p62">
              <a:extLst>
                <a:ext uri="{FF2B5EF4-FFF2-40B4-BE49-F238E27FC236}">
                  <a16:creationId xmlns:a16="http://schemas.microsoft.com/office/drawing/2014/main" id="{F64E132E-B09D-08A9-04C8-509D21C29427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25;p62">
              <a:extLst>
                <a:ext uri="{FF2B5EF4-FFF2-40B4-BE49-F238E27FC236}">
                  <a16:creationId xmlns:a16="http://schemas.microsoft.com/office/drawing/2014/main" id="{CE46C189-6C3B-AA6B-FFE0-34B882B632E6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26;p62">
              <a:extLst>
                <a:ext uri="{FF2B5EF4-FFF2-40B4-BE49-F238E27FC236}">
                  <a16:creationId xmlns:a16="http://schemas.microsoft.com/office/drawing/2014/main" id="{89586FF5-1464-D5ED-92CD-860F95614D31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27;p62">
              <a:extLst>
                <a:ext uri="{FF2B5EF4-FFF2-40B4-BE49-F238E27FC236}">
                  <a16:creationId xmlns:a16="http://schemas.microsoft.com/office/drawing/2014/main" id="{1CEE3AA3-0D76-D9C9-A3D1-0C14F45C54E2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28;p62">
              <a:extLst>
                <a:ext uri="{FF2B5EF4-FFF2-40B4-BE49-F238E27FC236}">
                  <a16:creationId xmlns:a16="http://schemas.microsoft.com/office/drawing/2014/main" id="{301C7019-5886-0069-F7EA-666D9EC2342C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29;p62">
              <a:extLst>
                <a:ext uri="{FF2B5EF4-FFF2-40B4-BE49-F238E27FC236}">
                  <a16:creationId xmlns:a16="http://schemas.microsoft.com/office/drawing/2014/main" id="{D4230BED-89A7-A880-F35D-406E88BDC972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30;p62">
              <a:extLst>
                <a:ext uri="{FF2B5EF4-FFF2-40B4-BE49-F238E27FC236}">
                  <a16:creationId xmlns:a16="http://schemas.microsoft.com/office/drawing/2014/main" id="{2CD3835A-7434-79A9-E9C1-02F636205A1A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31;p62">
              <a:extLst>
                <a:ext uri="{FF2B5EF4-FFF2-40B4-BE49-F238E27FC236}">
                  <a16:creationId xmlns:a16="http://schemas.microsoft.com/office/drawing/2014/main" id="{1149CA2A-C6D6-DF7F-CA30-04CCE819CE7F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1832;p62">
              <a:extLst>
                <a:ext uri="{FF2B5EF4-FFF2-40B4-BE49-F238E27FC236}">
                  <a16:creationId xmlns:a16="http://schemas.microsoft.com/office/drawing/2014/main" id="{525C82A8-97B7-19E9-A0A0-07D6D6757735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  <a:grpFill/>
          </p:grpSpPr>
          <p:sp>
            <p:nvSpPr>
              <p:cNvPr id="535" name="Google Shape;1833;p62">
                <a:extLst>
                  <a:ext uri="{FF2B5EF4-FFF2-40B4-BE49-F238E27FC236}">
                    <a16:creationId xmlns:a16="http://schemas.microsoft.com/office/drawing/2014/main" id="{75479E07-AE28-0534-8B08-9BE866C7277B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F7C35B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6" name="Google Shape;1834;p62">
                <a:extLst>
                  <a:ext uri="{FF2B5EF4-FFF2-40B4-BE49-F238E27FC236}">
                    <a16:creationId xmlns:a16="http://schemas.microsoft.com/office/drawing/2014/main" id="{F4E02280-5B96-9A4B-7AB5-62737FEB4087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2" name="Google Shape;1835;p62">
              <a:extLst>
                <a:ext uri="{FF2B5EF4-FFF2-40B4-BE49-F238E27FC236}">
                  <a16:creationId xmlns:a16="http://schemas.microsoft.com/office/drawing/2014/main" id="{A69C4658-C846-B700-85E7-DCDD34706C87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3" name="Google Shape;1836;p62">
              <a:extLst>
                <a:ext uri="{FF2B5EF4-FFF2-40B4-BE49-F238E27FC236}">
                  <a16:creationId xmlns:a16="http://schemas.microsoft.com/office/drawing/2014/main" id="{9D7C3AB1-9EF9-AF8E-9F5E-1A1A5345B586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  <a:grpFill/>
          </p:grpSpPr>
          <p:sp>
            <p:nvSpPr>
              <p:cNvPr id="533" name="Google Shape;1837;p62">
                <a:extLst>
                  <a:ext uri="{FF2B5EF4-FFF2-40B4-BE49-F238E27FC236}">
                    <a16:creationId xmlns:a16="http://schemas.microsoft.com/office/drawing/2014/main" id="{A44B7139-69A3-2C43-65C2-4F1A4DC173DC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F7C35B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A6CBC2"/>
                  </a:solidFill>
                </a:endParaRPr>
              </a:p>
            </p:txBody>
          </p:sp>
          <p:sp>
            <p:nvSpPr>
              <p:cNvPr id="534" name="Google Shape;1838;p62">
                <a:extLst>
                  <a:ext uri="{FF2B5EF4-FFF2-40B4-BE49-F238E27FC236}">
                    <a16:creationId xmlns:a16="http://schemas.microsoft.com/office/drawing/2014/main" id="{0B583967-4ED0-1425-FAF6-03B762747BEA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7C35B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1839;p62">
              <a:extLst>
                <a:ext uri="{FF2B5EF4-FFF2-40B4-BE49-F238E27FC236}">
                  <a16:creationId xmlns:a16="http://schemas.microsoft.com/office/drawing/2014/main" id="{6C817F5C-AE43-1543-BE3E-026FA4BA3A26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  <a:grpFill/>
          </p:grpSpPr>
          <p:sp>
            <p:nvSpPr>
              <p:cNvPr id="531" name="Google Shape;1840;p62">
                <a:extLst>
                  <a:ext uri="{FF2B5EF4-FFF2-40B4-BE49-F238E27FC236}">
                    <a16:creationId xmlns:a16="http://schemas.microsoft.com/office/drawing/2014/main" id="{627FDADD-7E84-6BE2-C031-2A3A963FFF63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F7C35B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1841;p62">
                <a:extLst>
                  <a:ext uri="{FF2B5EF4-FFF2-40B4-BE49-F238E27FC236}">
                    <a16:creationId xmlns:a16="http://schemas.microsoft.com/office/drawing/2014/main" id="{C2E3C8ED-470D-2034-A069-33FC73A5E7EE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F7C35B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5" name="Google Shape;1842;p62">
              <a:extLst>
                <a:ext uri="{FF2B5EF4-FFF2-40B4-BE49-F238E27FC236}">
                  <a16:creationId xmlns:a16="http://schemas.microsoft.com/office/drawing/2014/main" id="{4528B443-C01F-D34D-909C-7E1511936703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43;p62">
              <a:extLst>
                <a:ext uri="{FF2B5EF4-FFF2-40B4-BE49-F238E27FC236}">
                  <a16:creationId xmlns:a16="http://schemas.microsoft.com/office/drawing/2014/main" id="{C39AC9EA-277B-2A15-1BE3-632678FA7529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44;p62">
              <a:extLst>
                <a:ext uri="{FF2B5EF4-FFF2-40B4-BE49-F238E27FC236}">
                  <a16:creationId xmlns:a16="http://schemas.microsoft.com/office/drawing/2014/main" id="{786A37E0-A34B-CFDC-2430-499A89C2D5BF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45;p62">
              <a:extLst>
                <a:ext uri="{FF2B5EF4-FFF2-40B4-BE49-F238E27FC236}">
                  <a16:creationId xmlns:a16="http://schemas.microsoft.com/office/drawing/2014/main" id="{8B811843-BBE8-CF4A-1A09-4C1AD9B2A53E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46;p62">
              <a:extLst>
                <a:ext uri="{FF2B5EF4-FFF2-40B4-BE49-F238E27FC236}">
                  <a16:creationId xmlns:a16="http://schemas.microsoft.com/office/drawing/2014/main" id="{E3656C06-2961-9AC9-FA66-04FB4DC06697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47;p62">
              <a:extLst>
                <a:ext uri="{FF2B5EF4-FFF2-40B4-BE49-F238E27FC236}">
                  <a16:creationId xmlns:a16="http://schemas.microsoft.com/office/drawing/2014/main" id="{707EC663-6C1F-E2C8-3B39-524145CD7790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48;p62">
              <a:extLst>
                <a:ext uri="{FF2B5EF4-FFF2-40B4-BE49-F238E27FC236}">
                  <a16:creationId xmlns:a16="http://schemas.microsoft.com/office/drawing/2014/main" id="{EAF7A84C-EE6D-3039-9BF2-9EBDAAC15EA3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49;p62">
              <a:extLst>
                <a:ext uri="{FF2B5EF4-FFF2-40B4-BE49-F238E27FC236}">
                  <a16:creationId xmlns:a16="http://schemas.microsoft.com/office/drawing/2014/main" id="{BF1529D2-F948-C587-0F0F-CC8233895858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1850;p62">
              <a:extLst>
                <a:ext uri="{FF2B5EF4-FFF2-40B4-BE49-F238E27FC236}">
                  <a16:creationId xmlns:a16="http://schemas.microsoft.com/office/drawing/2014/main" id="{CEBC75C6-F5C0-0169-1C93-A931EEBF37EB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  <a:grpFill/>
          </p:grpSpPr>
          <p:sp>
            <p:nvSpPr>
              <p:cNvPr id="527" name="Google Shape;1851;p62">
                <a:extLst>
                  <a:ext uri="{FF2B5EF4-FFF2-40B4-BE49-F238E27FC236}">
                    <a16:creationId xmlns:a16="http://schemas.microsoft.com/office/drawing/2014/main" id="{E82FC579-EB2C-412F-949B-356FE3F9CBE2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852;p62">
                <a:extLst>
                  <a:ext uri="{FF2B5EF4-FFF2-40B4-BE49-F238E27FC236}">
                    <a16:creationId xmlns:a16="http://schemas.microsoft.com/office/drawing/2014/main" id="{64CCAF7E-4353-15F5-9B83-BC5B624CFDC3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7C35B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853;p62">
                <a:extLst>
                  <a:ext uri="{FF2B5EF4-FFF2-40B4-BE49-F238E27FC236}">
                    <a16:creationId xmlns:a16="http://schemas.microsoft.com/office/drawing/2014/main" id="{3A3C17F4-F73F-909B-25D0-94A44510F31A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854;p62">
                <a:extLst>
                  <a:ext uri="{FF2B5EF4-FFF2-40B4-BE49-F238E27FC236}">
                    <a16:creationId xmlns:a16="http://schemas.microsoft.com/office/drawing/2014/main" id="{03088B3B-1B63-2BCB-C347-E05E84B0EC92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4" name="Google Shape;1855;p62">
              <a:extLst>
                <a:ext uri="{FF2B5EF4-FFF2-40B4-BE49-F238E27FC236}">
                  <a16:creationId xmlns:a16="http://schemas.microsoft.com/office/drawing/2014/main" id="{6B765F9E-9C09-2557-DD62-4CBE5AF878DC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1856;p62">
              <a:extLst>
                <a:ext uri="{FF2B5EF4-FFF2-40B4-BE49-F238E27FC236}">
                  <a16:creationId xmlns:a16="http://schemas.microsoft.com/office/drawing/2014/main" id="{1253F08D-4E98-E078-51E6-B330EDE69688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57;p62">
              <a:extLst>
                <a:ext uri="{FF2B5EF4-FFF2-40B4-BE49-F238E27FC236}">
                  <a16:creationId xmlns:a16="http://schemas.microsoft.com/office/drawing/2014/main" id="{C71A240A-DE18-86E0-A062-D2922E607C12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58;p62">
              <a:extLst>
                <a:ext uri="{FF2B5EF4-FFF2-40B4-BE49-F238E27FC236}">
                  <a16:creationId xmlns:a16="http://schemas.microsoft.com/office/drawing/2014/main" id="{F06B3876-8912-38BA-E1F9-19713E226437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F7C35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59;p62">
              <a:extLst>
                <a:ext uri="{FF2B5EF4-FFF2-40B4-BE49-F238E27FC236}">
                  <a16:creationId xmlns:a16="http://schemas.microsoft.com/office/drawing/2014/main" id="{51390B19-4374-824B-CD9B-F2E91D73EFC9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60;p62">
              <a:extLst>
                <a:ext uri="{FF2B5EF4-FFF2-40B4-BE49-F238E27FC236}">
                  <a16:creationId xmlns:a16="http://schemas.microsoft.com/office/drawing/2014/main" id="{7819A349-82A2-75C8-46FA-C89984714EB9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61;p62">
              <a:extLst>
                <a:ext uri="{FF2B5EF4-FFF2-40B4-BE49-F238E27FC236}">
                  <a16:creationId xmlns:a16="http://schemas.microsoft.com/office/drawing/2014/main" id="{C054CFA5-5D02-07C2-B90F-775EAEF321B5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62;p62">
              <a:extLst>
                <a:ext uri="{FF2B5EF4-FFF2-40B4-BE49-F238E27FC236}">
                  <a16:creationId xmlns:a16="http://schemas.microsoft.com/office/drawing/2014/main" id="{A93B36C6-F46A-8E3D-9EFB-32019A28CE7E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1863;p62">
              <a:extLst>
                <a:ext uri="{FF2B5EF4-FFF2-40B4-BE49-F238E27FC236}">
                  <a16:creationId xmlns:a16="http://schemas.microsoft.com/office/drawing/2014/main" id="{39A198D7-BCAD-4DEA-D4E3-FE7B34FA343A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  <a:grpFill/>
          </p:grpSpPr>
          <p:sp>
            <p:nvSpPr>
              <p:cNvPr id="523" name="Google Shape;1864;p62">
                <a:extLst>
                  <a:ext uri="{FF2B5EF4-FFF2-40B4-BE49-F238E27FC236}">
                    <a16:creationId xmlns:a16="http://schemas.microsoft.com/office/drawing/2014/main" id="{8500E5E2-3738-99F1-4ECC-1AF9094DCA56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865;p62">
                <a:extLst>
                  <a:ext uri="{FF2B5EF4-FFF2-40B4-BE49-F238E27FC236}">
                    <a16:creationId xmlns:a16="http://schemas.microsoft.com/office/drawing/2014/main" id="{E3720790-4485-F892-90E5-32CD083D8A95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866;p62">
                <a:extLst>
                  <a:ext uri="{FF2B5EF4-FFF2-40B4-BE49-F238E27FC236}">
                    <a16:creationId xmlns:a16="http://schemas.microsoft.com/office/drawing/2014/main" id="{B3D48135-8B61-FF4B-BF95-1D9260973EF6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867;p62">
                <a:extLst>
                  <a:ext uri="{FF2B5EF4-FFF2-40B4-BE49-F238E27FC236}">
                    <a16:creationId xmlns:a16="http://schemas.microsoft.com/office/drawing/2014/main" id="{23265629-2569-B542-0223-C22B0FF741F6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" name="Google Shape;1868;p62">
              <a:extLst>
                <a:ext uri="{FF2B5EF4-FFF2-40B4-BE49-F238E27FC236}">
                  <a16:creationId xmlns:a16="http://schemas.microsoft.com/office/drawing/2014/main" id="{C6701572-AB3C-42C3-903D-3AD9B7461602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69;p62">
              <a:extLst>
                <a:ext uri="{FF2B5EF4-FFF2-40B4-BE49-F238E27FC236}">
                  <a16:creationId xmlns:a16="http://schemas.microsoft.com/office/drawing/2014/main" id="{C331943A-4C2A-FE79-CA26-84375202BF01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70;p62">
              <a:extLst>
                <a:ext uri="{FF2B5EF4-FFF2-40B4-BE49-F238E27FC236}">
                  <a16:creationId xmlns:a16="http://schemas.microsoft.com/office/drawing/2014/main" id="{04027ADD-74AE-9373-CA44-944C65BA864E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71;p62">
              <a:extLst>
                <a:ext uri="{FF2B5EF4-FFF2-40B4-BE49-F238E27FC236}">
                  <a16:creationId xmlns:a16="http://schemas.microsoft.com/office/drawing/2014/main" id="{E0AEECFD-13F0-4C84-4843-FCB615AD8A0F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1872;p62">
              <a:extLst>
                <a:ext uri="{FF2B5EF4-FFF2-40B4-BE49-F238E27FC236}">
                  <a16:creationId xmlns:a16="http://schemas.microsoft.com/office/drawing/2014/main" id="{D6DC4745-5693-88E9-44AE-9A0162621036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73;p62">
              <a:extLst>
                <a:ext uri="{FF2B5EF4-FFF2-40B4-BE49-F238E27FC236}">
                  <a16:creationId xmlns:a16="http://schemas.microsoft.com/office/drawing/2014/main" id="{DA901877-7C33-1EFE-81B4-92F096CA895C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74;p62">
              <a:extLst>
                <a:ext uri="{FF2B5EF4-FFF2-40B4-BE49-F238E27FC236}">
                  <a16:creationId xmlns:a16="http://schemas.microsoft.com/office/drawing/2014/main" id="{26FCDFB7-014B-350C-F656-03BB2D58884E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75;p62">
              <a:extLst>
                <a:ext uri="{FF2B5EF4-FFF2-40B4-BE49-F238E27FC236}">
                  <a16:creationId xmlns:a16="http://schemas.microsoft.com/office/drawing/2014/main" id="{1C468C9D-038C-7BA0-0ADB-9BCA3B9A20C3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76;p62">
              <a:extLst>
                <a:ext uri="{FF2B5EF4-FFF2-40B4-BE49-F238E27FC236}">
                  <a16:creationId xmlns:a16="http://schemas.microsoft.com/office/drawing/2014/main" id="{AE165E11-8102-B09E-4CE2-6474FAA8CDAB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77;p62">
              <a:extLst>
                <a:ext uri="{FF2B5EF4-FFF2-40B4-BE49-F238E27FC236}">
                  <a16:creationId xmlns:a16="http://schemas.microsoft.com/office/drawing/2014/main" id="{53BF8C30-0995-9BA3-361C-F59972772197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78;p62">
              <a:extLst>
                <a:ext uri="{FF2B5EF4-FFF2-40B4-BE49-F238E27FC236}">
                  <a16:creationId xmlns:a16="http://schemas.microsoft.com/office/drawing/2014/main" id="{586FD74D-EF8F-6B24-54D5-57CFD44FE62E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79;p62">
              <a:extLst>
                <a:ext uri="{FF2B5EF4-FFF2-40B4-BE49-F238E27FC236}">
                  <a16:creationId xmlns:a16="http://schemas.microsoft.com/office/drawing/2014/main" id="{7985E0CE-12C6-18E8-0C2D-510F7004FCD6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80;p62">
              <a:extLst>
                <a:ext uri="{FF2B5EF4-FFF2-40B4-BE49-F238E27FC236}">
                  <a16:creationId xmlns:a16="http://schemas.microsoft.com/office/drawing/2014/main" id="{1CE4F17C-B5D9-FB1F-84B0-DDCEF5C464C9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81;p62">
              <a:extLst>
                <a:ext uri="{FF2B5EF4-FFF2-40B4-BE49-F238E27FC236}">
                  <a16:creationId xmlns:a16="http://schemas.microsoft.com/office/drawing/2014/main" id="{8CCB2777-7C5A-CFDF-E82B-278FB21A33B7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82;p62">
              <a:extLst>
                <a:ext uri="{FF2B5EF4-FFF2-40B4-BE49-F238E27FC236}">
                  <a16:creationId xmlns:a16="http://schemas.microsoft.com/office/drawing/2014/main" id="{7348C2B7-EB57-5C63-BCF4-3C715FE85642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83;p62">
              <a:extLst>
                <a:ext uri="{FF2B5EF4-FFF2-40B4-BE49-F238E27FC236}">
                  <a16:creationId xmlns:a16="http://schemas.microsoft.com/office/drawing/2014/main" id="{37E94593-BB4A-69BC-5DC1-24BD1CBEDE0A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84;p62">
              <a:extLst>
                <a:ext uri="{FF2B5EF4-FFF2-40B4-BE49-F238E27FC236}">
                  <a16:creationId xmlns:a16="http://schemas.microsoft.com/office/drawing/2014/main" id="{D67BE564-5F88-FBF1-83B3-EE9555F95980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60" name="Google Shape;1885;p62">
              <a:extLst>
                <a:ext uri="{FF2B5EF4-FFF2-40B4-BE49-F238E27FC236}">
                  <a16:creationId xmlns:a16="http://schemas.microsoft.com/office/drawing/2014/main" id="{6E94DC0D-BD6E-7830-AECD-BBF2971BF749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86;p62">
              <a:extLst>
                <a:ext uri="{FF2B5EF4-FFF2-40B4-BE49-F238E27FC236}">
                  <a16:creationId xmlns:a16="http://schemas.microsoft.com/office/drawing/2014/main" id="{0B344EC0-03D1-D076-7C7F-EDFD72DA4F09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87;p62">
              <a:extLst>
                <a:ext uri="{FF2B5EF4-FFF2-40B4-BE49-F238E27FC236}">
                  <a16:creationId xmlns:a16="http://schemas.microsoft.com/office/drawing/2014/main" id="{EA5325B8-85BE-7766-2E3C-A0296E2311A6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8;p62">
              <a:extLst>
                <a:ext uri="{FF2B5EF4-FFF2-40B4-BE49-F238E27FC236}">
                  <a16:creationId xmlns:a16="http://schemas.microsoft.com/office/drawing/2014/main" id="{4A2CF540-0D4E-C63C-94ED-B5DEA8515BA0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89;p62">
              <a:extLst>
                <a:ext uri="{FF2B5EF4-FFF2-40B4-BE49-F238E27FC236}">
                  <a16:creationId xmlns:a16="http://schemas.microsoft.com/office/drawing/2014/main" id="{5D59AFFF-2D9A-A05E-28BD-33DD46D3AC1D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90;p62">
              <a:extLst>
                <a:ext uri="{FF2B5EF4-FFF2-40B4-BE49-F238E27FC236}">
                  <a16:creationId xmlns:a16="http://schemas.microsoft.com/office/drawing/2014/main" id="{BC974C14-4404-3027-10F7-1FC5B56C3D1B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91;p62">
              <a:extLst>
                <a:ext uri="{FF2B5EF4-FFF2-40B4-BE49-F238E27FC236}">
                  <a16:creationId xmlns:a16="http://schemas.microsoft.com/office/drawing/2014/main" id="{BDD16E48-64EF-B1E0-D62B-6618324FA72B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92;p62">
              <a:extLst>
                <a:ext uri="{FF2B5EF4-FFF2-40B4-BE49-F238E27FC236}">
                  <a16:creationId xmlns:a16="http://schemas.microsoft.com/office/drawing/2014/main" id="{8CC25A08-478A-6368-70C7-F3443A77D628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93;p62">
              <a:extLst>
                <a:ext uri="{FF2B5EF4-FFF2-40B4-BE49-F238E27FC236}">
                  <a16:creationId xmlns:a16="http://schemas.microsoft.com/office/drawing/2014/main" id="{6D7CB519-9485-A8FC-523E-AA28E4A62E18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94;p62">
              <a:extLst>
                <a:ext uri="{FF2B5EF4-FFF2-40B4-BE49-F238E27FC236}">
                  <a16:creationId xmlns:a16="http://schemas.microsoft.com/office/drawing/2014/main" id="{8DF295F5-B789-8C12-51A2-8F85C096AED3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95;p62">
              <a:extLst>
                <a:ext uri="{FF2B5EF4-FFF2-40B4-BE49-F238E27FC236}">
                  <a16:creationId xmlns:a16="http://schemas.microsoft.com/office/drawing/2014/main" id="{E04C5A9A-062E-BFC2-66C7-5587977A447E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96;p62">
              <a:extLst>
                <a:ext uri="{FF2B5EF4-FFF2-40B4-BE49-F238E27FC236}">
                  <a16:creationId xmlns:a16="http://schemas.microsoft.com/office/drawing/2014/main" id="{8C8D203B-BC32-B9E8-0453-35948593C574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72" name="Google Shape;1897;p62">
              <a:extLst>
                <a:ext uri="{FF2B5EF4-FFF2-40B4-BE49-F238E27FC236}">
                  <a16:creationId xmlns:a16="http://schemas.microsoft.com/office/drawing/2014/main" id="{6C396A6E-29E4-2FBD-02A9-7297E7CD5C3C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98;p62">
              <a:extLst>
                <a:ext uri="{FF2B5EF4-FFF2-40B4-BE49-F238E27FC236}">
                  <a16:creationId xmlns:a16="http://schemas.microsoft.com/office/drawing/2014/main" id="{46654858-8498-315D-8A72-0A33AC4900EC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899;p62">
              <a:extLst>
                <a:ext uri="{FF2B5EF4-FFF2-40B4-BE49-F238E27FC236}">
                  <a16:creationId xmlns:a16="http://schemas.microsoft.com/office/drawing/2014/main" id="{C8D142DD-561E-0BF0-9B20-6F4B328B1092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900;p62">
              <a:extLst>
                <a:ext uri="{FF2B5EF4-FFF2-40B4-BE49-F238E27FC236}">
                  <a16:creationId xmlns:a16="http://schemas.microsoft.com/office/drawing/2014/main" id="{F717A756-EAC5-AAB6-DB0A-CD6A693A960E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901;p62">
              <a:extLst>
                <a:ext uri="{FF2B5EF4-FFF2-40B4-BE49-F238E27FC236}">
                  <a16:creationId xmlns:a16="http://schemas.microsoft.com/office/drawing/2014/main" id="{B5BFFA64-661C-B028-CD08-740D12D0B94A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902;p62">
              <a:extLst>
                <a:ext uri="{FF2B5EF4-FFF2-40B4-BE49-F238E27FC236}">
                  <a16:creationId xmlns:a16="http://schemas.microsoft.com/office/drawing/2014/main" id="{C9AA161C-C67D-DE44-7E38-6A1043152593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903;p62">
              <a:extLst>
                <a:ext uri="{FF2B5EF4-FFF2-40B4-BE49-F238E27FC236}">
                  <a16:creationId xmlns:a16="http://schemas.microsoft.com/office/drawing/2014/main" id="{79368E01-9BF3-EEC5-2CF6-1D0DAD5EDC15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904;p62">
              <a:extLst>
                <a:ext uri="{FF2B5EF4-FFF2-40B4-BE49-F238E27FC236}">
                  <a16:creationId xmlns:a16="http://schemas.microsoft.com/office/drawing/2014/main" id="{73A00C89-35BF-4909-415A-12D721C7BBDF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905;p62">
              <a:extLst>
                <a:ext uri="{FF2B5EF4-FFF2-40B4-BE49-F238E27FC236}">
                  <a16:creationId xmlns:a16="http://schemas.microsoft.com/office/drawing/2014/main" id="{BC1A6DE2-8033-7F01-89EF-89709C7B84B5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906;p62">
              <a:extLst>
                <a:ext uri="{FF2B5EF4-FFF2-40B4-BE49-F238E27FC236}">
                  <a16:creationId xmlns:a16="http://schemas.microsoft.com/office/drawing/2014/main" id="{619926AE-1176-1F1E-DBEA-A3DAC6755C01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907;p62">
              <a:extLst>
                <a:ext uri="{FF2B5EF4-FFF2-40B4-BE49-F238E27FC236}">
                  <a16:creationId xmlns:a16="http://schemas.microsoft.com/office/drawing/2014/main" id="{3F0FCC06-3268-4529-0A58-465D56117FCE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908;p62">
              <a:extLst>
                <a:ext uri="{FF2B5EF4-FFF2-40B4-BE49-F238E27FC236}">
                  <a16:creationId xmlns:a16="http://schemas.microsoft.com/office/drawing/2014/main" id="{3392C1D6-CD60-5B87-0086-07622F0E5A54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909;p62">
              <a:extLst>
                <a:ext uri="{FF2B5EF4-FFF2-40B4-BE49-F238E27FC236}">
                  <a16:creationId xmlns:a16="http://schemas.microsoft.com/office/drawing/2014/main" id="{62A725F1-DA6E-CBF2-CB72-51238E696540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" name="Google Shape;1910;p62">
              <a:extLst>
                <a:ext uri="{FF2B5EF4-FFF2-40B4-BE49-F238E27FC236}">
                  <a16:creationId xmlns:a16="http://schemas.microsoft.com/office/drawing/2014/main" id="{8936FAD7-CCF6-6871-FC25-7283D125B1AA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  <a:grpFill/>
          </p:grpSpPr>
          <p:sp>
            <p:nvSpPr>
              <p:cNvPr id="521" name="Google Shape;1911;p62">
                <a:extLst>
                  <a:ext uri="{FF2B5EF4-FFF2-40B4-BE49-F238E27FC236}">
                    <a16:creationId xmlns:a16="http://schemas.microsoft.com/office/drawing/2014/main" id="{A1FD7912-8EAE-3A31-E89C-73C8FAF5E352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912;p62">
                <a:extLst>
                  <a:ext uri="{FF2B5EF4-FFF2-40B4-BE49-F238E27FC236}">
                    <a16:creationId xmlns:a16="http://schemas.microsoft.com/office/drawing/2014/main" id="{6D51FADA-935D-9B88-C775-70CE2F2A2AF5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6" name="Google Shape;1913;p62">
              <a:extLst>
                <a:ext uri="{FF2B5EF4-FFF2-40B4-BE49-F238E27FC236}">
                  <a16:creationId xmlns:a16="http://schemas.microsoft.com/office/drawing/2014/main" id="{764346C0-85AC-A3A9-7EDE-190BC770C547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914;p62">
              <a:extLst>
                <a:ext uri="{FF2B5EF4-FFF2-40B4-BE49-F238E27FC236}">
                  <a16:creationId xmlns:a16="http://schemas.microsoft.com/office/drawing/2014/main" id="{C29A69E9-DB54-A21D-2C0E-14B4DE472251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915;p62">
              <a:extLst>
                <a:ext uri="{FF2B5EF4-FFF2-40B4-BE49-F238E27FC236}">
                  <a16:creationId xmlns:a16="http://schemas.microsoft.com/office/drawing/2014/main" id="{9479FEAC-8A77-3F60-6F20-814A8421AD04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916;p62">
              <a:extLst>
                <a:ext uri="{FF2B5EF4-FFF2-40B4-BE49-F238E27FC236}">
                  <a16:creationId xmlns:a16="http://schemas.microsoft.com/office/drawing/2014/main" id="{3127D76E-BE9A-536B-1537-ACE3388B6800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917;p62">
              <a:extLst>
                <a:ext uri="{FF2B5EF4-FFF2-40B4-BE49-F238E27FC236}">
                  <a16:creationId xmlns:a16="http://schemas.microsoft.com/office/drawing/2014/main" id="{C5946BAD-43C0-83FE-17B2-4BEFE8B03AE8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918;p62">
              <a:extLst>
                <a:ext uri="{FF2B5EF4-FFF2-40B4-BE49-F238E27FC236}">
                  <a16:creationId xmlns:a16="http://schemas.microsoft.com/office/drawing/2014/main" id="{87720991-C598-A05A-FFE1-60BB21B462A4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919;p62">
              <a:extLst>
                <a:ext uri="{FF2B5EF4-FFF2-40B4-BE49-F238E27FC236}">
                  <a16:creationId xmlns:a16="http://schemas.microsoft.com/office/drawing/2014/main" id="{4AAD70EC-E64C-11A2-4354-2FD3CC2117F9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920;p62">
              <a:extLst>
                <a:ext uri="{FF2B5EF4-FFF2-40B4-BE49-F238E27FC236}">
                  <a16:creationId xmlns:a16="http://schemas.microsoft.com/office/drawing/2014/main" id="{E2883C83-C4E8-E3F8-47E4-C6D9541F1765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921;p62">
              <a:extLst>
                <a:ext uri="{FF2B5EF4-FFF2-40B4-BE49-F238E27FC236}">
                  <a16:creationId xmlns:a16="http://schemas.microsoft.com/office/drawing/2014/main" id="{A4A31545-9508-B392-2AAF-EA5FF7D757E3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95" name="Google Shape;1922;p62">
              <a:extLst>
                <a:ext uri="{FF2B5EF4-FFF2-40B4-BE49-F238E27FC236}">
                  <a16:creationId xmlns:a16="http://schemas.microsoft.com/office/drawing/2014/main" id="{A6E03303-406E-B5DC-6B66-AB2319530B76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923;p62">
              <a:extLst>
                <a:ext uri="{FF2B5EF4-FFF2-40B4-BE49-F238E27FC236}">
                  <a16:creationId xmlns:a16="http://schemas.microsoft.com/office/drawing/2014/main" id="{B0A9A2AB-FD6C-AFD5-32B0-4627C1BA59D5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924;p62">
              <a:extLst>
                <a:ext uri="{FF2B5EF4-FFF2-40B4-BE49-F238E27FC236}">
                  <a16:creationId xmlns:a16="http://schemas.microsoft.com/office/drawing/2014/main" id="{82637B69-17F7-B641-874D-453FE6378A0C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925;p62">
              <a:extLst>
                <a:ext uri="{FF2B5EF4-FFF2-40B4-BE49-F238E27FC236}">
                  <a16:creationId xmlns:a16="http://schemas.microsoft.com/office/drawing/2014/main" id="{CEE509FF-6F28-1472-D25F-663249599CD4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926;p62">
              <a:extLst>
                <a:ext uri="{FF2B5EF4-FFF2-40B4-BE49-F238E27FC236}">
                  <a16:creationId xmlns:a16="http://schemas.microsoft.com/office/drawing/2014/main" id="{22FBC391-AECB-FE65-1E0A-B5FDE0BD4354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927;p62">
              <a:extLst>
                <a:ext uri="{FF2B5EF4-FFF2-40B4-BE49-F238E27FC236}">
                  <a16:creationId xmlns:a16="http://schemas.microsoft.com/office/drawing/2014/main" id="{434980E6-D585-C18F-6557-212B84CEFFFD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928;p62">
              <a:extLst>
                <a:ext uri="{FF2B5EF4-FFF2-40B4-BE49-F238E27FC236}">
                  <a16:creationId xmlns:a16="http://schemas.microsoft.com/office/drawing/2014/main" id="{CEAF83CA-554C-1044-9E1B-DB96F91E4C8A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929;p62">
              <a:extLst>
                <a:ext uri="{FF2B5EF4-FFF2-40B4-BE49-F238E27FC236}">
                  <a16:creationId xmlns:a16="http://schemas.microsoft.com/office/drawing/2014/main" id="{4899EB22-DD1C-FB06-C2D6-0E83337594FE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30;p62">
              <a:extLst>
                <a:ext uri="{FF2B5EF4-FFF2-40B4-BE49-F238E27FC236}">
                  <a16:creationId xmlns:a16="http://schemas.microsoft.com/office/drawing/2014/main" id="{E2DF0908-7C67-4DC9-880E-B57EC53B5520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31;p62">
              <a:extLst>
                <a:ext uri="{FF2B5EF4-FFF2-40B4-BE49-F238E27FC236}">
                  <a16:creationId xmlns:a16="http://schemas.microsoft.com/office/drawing/2014/main" id="{6C5A6482-92CC-196E-E78C-64976A422144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505" name="Google Shape;1932;p62">
              <a:extLst>
                <a:ext uri="{FF2B5EF4-FFF2-40B4-BE49-F238E27FC236}">
                  <a16:creationId xmlns:a16="http://schemas.microsoft.com/office/drawing/2014/main" id="{0C52C8E3-6A9C-866E-25C9-143DBC4F58D5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933;p62">
              <a:extLst>
                <a:ext uri="{FF2B5EF4-FFF2-40B4-BE49-F238E27FC236}">
                  <a16:creationId xmlns:a16="http://schemas.microsoft.com/office/drawing/2014/main" id="{3695D5E8-33F2-6645-4C72-5328C449F92C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1934;p62">
              <a:extLst>
                <a:ext uri="{FF2B5EF4-FFF2-40B4-BE49-F238E27FC236}">
                  <a16:creationId xmlns:a16="http://schemas.microsoft.com/office/drawing/2014/main" id="{3FDD4311-A931-6E99-B2B7-7CFB103B9E1E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935;p62">
              <a:extLst>
                <a:ext uri="{FF2B5EF4-FFF2-40B4-BE49-F238E27FC236}">
                  <a16:creationId xmlns:a16="http://schemas.microsoft.com/office/drawing/2014/main" id="{96B778BA-E3DB-B5C3-FE08-A90631ECB53D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936;p62">
              <a:extLst>
                <a:ext uri="{FF2B5EF4-FFF2-40B4-BE49-F238E27FC236}">
                  <a16:creationId xmlns:a16="http://schemas.microsoft.com/office/drawing/2014/main" id="{E0BC6E72-D459-DA2B-EA7B-E829EC30962D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937;p62">
              <a:extLst>
                <a:ext uri="{FF2B5EF4-FFF2-40B4-BE49-F238E27FC236}">
                  <a16:creationId xmlns:a16="http://schemas.microsoft.com/office/drawing/2014/main" id="{0C86682E-7CC9-0902-B904-3C43D02E0E69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511" name="Google Shape;1938;p62">
              <a:extLst>
                <a:ext uri="{FF2B5EF4-FFF2-40B4-BE49-F238E27FC236}">
                  <a16:creationId xmlns:a16="http://schemas.microsoft.com/office/drawing/2014/main" id="{AE56FC1D-A765-ECE5-656B-B8DD180B4C24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939;p62">
              <a:extLst>
                <a:ext uri="{FF2B5EF4-FFF2-40B4-BE49-F238E27FC236}">
                  <a16:creationId xmlns:a16="http://schemas.microsoft.com/office/drawing/2014/main" id="{ACFB6543-1CD2-C37A-8132-C566186C71B5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940;p62">
              <a:extLst>
                <a:ext uri="{FF2B5EF4-FFF2-40B4-BE49-F238E27FC236}">
                  <a16:creationId xmlns:a16="http://schemas.microsoft.com/office/drawing/2014/main" id="{04FD40D8-B95D-4181-2102-27802C1B0EA5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941;p62">
              <a:extLst>
                <a:ext uri="{FF2B5EF4-FFF2-40B4-BE49-F238E27FC236}">
                  <a16:creationId xmlns:a16="http://schemas.microsoft.com/office/drawing/2014/main" id="{2A6BCA82-D02B-4DE1-09D2-6972363D5F40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942;p62">
              <a:extLst>
                <a:ext uri="{FF2B5EF4-FFF2-40B4-BE49-F238E27FC236}">
                  <a16:creationId xmlns:a16="http://schemas.microsoft.com/office/drawing/2014/main" id="{7BDA59BD-32DD-21CA-BA29-D56B952F45F2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1943;p62">
              <a:extLst>
                <a:ext uri="{FF2B5EF4-FFF2-40B4-BE49-F238E27FC236}">
                  <a16:creationId xmlns:a16="http://schemas.microsoft.com/office/drawing/2014/main" id="{691B2347-6E1C-56BD-6DF1-AC5B88D569DA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944;p62">
              <a:extLst>
                <a:ext uri="{FF2B5EF4-FFF2-40B4-BE49-F238E27FC236}">
                  <a16:creationId xmlns:a16="http://schemas.microsoft.com/office/drawing/2014/main" id="{DEF68D5A-A0BE-172C-48CC-91D26FCAE784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grpFill/>
            <a:ln w="25" cap="rnd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945;p62">
              <a:extLst>
                <a:ext uri="{FF2B5EF4-FFF2-40B4-BE49-F238E27FC236}">
                  <a16:creationId xmlns:a16="http://schemas.microsoft.com/office/drawing/2014/main" id="{A28F88D3-A2AE-9235-854D-BBDA899EFD36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946;p62">
              <a:extLst>
                <a:ext uri="{FF2B5EF4-FFF2-40B4-BE49-F238E27FC236}">
                  <a16:creationId xmlns:a16="http://schemas.microsoft.com/office/drawing/2014/main" id="{963BCAAD-A36A-B1D0-0AB2-B12D8DB2F72B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947;p62">
              <a:extLst>
                <a:ext uri="{FF2B5EF4-FFF2-40B4-BE49-F238E27FC236}">
                  <a16:creationId xmlns:a16="http://schemas.microsoft.com/office/drawing/2014/main" id="{A3BFB725-BD3F-EB21-0F89-940F3BD490F8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5483;p79">
            <a:extLst>
              <a:ext uri="{FF2B5EF4-FFF2-40B4-BE49-F238E27FC236}">
                <a16:creationId xmlns:a16="http://schemas.microsoft.com/office/drawing/2014/main" id="{DA59B5F3-BDDC-EF0D-5D23-1CC36BAC7541}"/>
              </a:ext>
            </a:extLst>
          </p:cNvPr>
          <p:cNvGrpSpPr/>
          <p:nvPr/>
        </p:nvGrpSpPr>
        <p:grpSpPr>
          <a:xfrm>
            <a:off x="7422572" y="6591300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29" name="Google Shape;5484;p79">
              <a:extLst>
                <a:ext uri="{FF2B5EF4-FFF2-40B4-BE49-F238E27FC236}">
                  <a16:creationId xmlns:a16="http://schemas.microsoft.com/office/drawing/2014/main" id="{76EEEF09-1F03-3EDC-8C87-681B433D15E0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5485;p79">
              <a:extLst>
                <a:ext uri="{FF2B5EF4-FFF2-40B4-BE49-F238E27FC236}">
                  <a16:creationId xmlns:a16="http://schemas.microsoft.com/office/drawing/2014/main" id="{C8F85CF9-B514-194A-39DF-C2F6300AB17F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5483;p79">
            <a:extLst>
              <a:ext uri="{FF2B5EF4-FFF2-40B4-BE49-F238E27FC236}">
                <a16:creationId xmlns:a16="http://schemas.microsoft.com/office/drawing/2014/main" id="{3037586C-1727-7C27-2956-0950C6195201}"/>
              </a:ext>
            </a:extLst>
          </p:cNvPr>
          <p:cNvGrpSpPr/>
          <p:nvPr/>
        </p:nvGrpSpPr>
        <p:grpSpPr>
          <a:xfrm>
            <a:off x="7235015" y="6134100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32" name="Google Shape;5484;p79">
              <a:extLst>
                <a:ext uri="{FF2B5EF4-FFF2-40B4-BE49-F238E27FC236}">
                  <a16:creationId xmlns:a16="http://schemas.microsoft.com/office/drawing/2014/main" id="{1F127AAD-57B7-719A-1092-0AF12AFE61EB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485;p79">
              <a:extLst>
                <a:ext uri="{FF2B5EF4-FFF2-40B4-BE49-F238E27FC236}">
                  <a16:creationId xmlns:a16="http://schemas.microsoft.com/office/drawing/2014/main" id="{04BFAEA8-CD23-22D9-EE2D-20A0A58BC8CB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5483;p79">
            <a:extLst>
              <a:ext uri="{FF2B5EF4-FFF2-40B4-BE49-F238E27FC236}">
                <a16:creationId xmlns:a16="http://schemas.microsoft.com/office/drawing/2014/main" id="{0D43461E-CC1C-15D6-11D1-3AE6F41BF569}"/>
              </a:ext>
            </a:extLst>
          </p:cNvPr>
          <p:cNvGrpSpPr/>
          <p:nvPr/>
        </p:nvGrpSpPr>
        <p:grpSpPr>
          <a:xfrm>
            <a:off x="6965372" y="5829300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35" name="Google Shape;5484;p79">
              <a:extLst>
                <a:ext uri="{FF2B5EF4-FFF2-40B4-BE49-F238E27FC236}">
                  <a16:creationId xmlns:a16="http://schemas.microsoft.com/office/drawing/2014/main" id="{9FD61095-1775-2B90-0ABC-2B77123FC11F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485;p79">
              <a:extLst>
                <a:ext uri="{FF2B5EF4-FFF2-40B4-BE49-F238E27FC236}">
                  <a16:creationId xmlns:a16="http://schemas.microsoft.com/office/drawing/2014/main" id="{6FC8FAF1-A62B-F679-004F-DE2197F8E1A4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5483;p79">
            <a:extLst>
              <a:ext uri="{FF2B5EF4-FFF2-40B4-BE49-F238E27FC236}">
                <a16:creationId xmlns:a16="http://schemas.microsoft.com/office/drawing/2014/main" id="{C5FB85A8-FCA1-EE55-D336-50757A0E403F}"/>
              </a:ext>
            </a:extLst>
          </p:cNvPr>
          <p:cNvGrpSpPr/>
          <p:nvPr/>
        </p:nvGrpSpPr>
        <p:grpSpPr>
          <a:xfrm>
            <a:off x="6812972" y="5641743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38" name="Google Shape;5484;p79">
              <a:extLst>
                <a:ext uri="{FF2B5EF4-FFF2-40B4-BE49-F238E27FC236}">
                  <a16:creationId xmlns:a16="http://schemas.microsoft.com/office/drawing/2014/main" id="{B2A01D4D-1A96-F6BD-2B72-23F03557A31A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485;p79">
              <a:extLst>
                <a:ext uri="{FF2B5EF4-FFF2-40B4-BE49-F238E27FC236}">
                  <a16:creationId xmlns:a16="http://schemas.microsoft.com/office/drawing/2014/main" id="{DDD5DB6D-DF7B-298A-0EB0-B9F75A9E8393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5483;p79">
            <a:extLst>
              <a:ext uri="{FF2B5EF4-FFF2-40B4-BE49-F238E27FC236}">
                <a16:creationId xmlns:a16="http://schemas.microsoft.com/office/drawing/2014/main" id="{90258F29-A6EC-5BC4-62DB-F9AAB68A962D}"/>
              </a:ext>
            </a:extLst>
          </p:cNvPr>
          <p:cNvGrpSpPr/>
          <p:nvPr/>
        </p:nvGrpSpPr>
        <p:grpSpPr>
          <a:xfrm>
            <a:off x="7727372" y="5905500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41" name="Google Shape;5484;p79">
              <a:extLst>
                <a:ext uri="{FF2B5EF4-FFF2-40B4-BE49-F238E27FC236}">
                  <a16:creationId xmlns:a16="http://schemas.microsoft.com/office/drawing/2014/main" id="{20AD3667-3453-23F9-2567-25FB9FD179F5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5485;p79">
              <a:extLst>
                <a:ext uri="{FF2B5EF4-FFF2-40B4-BE49-F238E27FC236}">
                  <a16:creationId xmlns:a16="http://schemas.microsoft.com/office/drawing/2014/main" id="{85EA48F1-D23A-EC36-F1B0-52896D964AE3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5483;p79">
            <a:extLst>
              <a:ext uri="{FF2B5EF4-FFF2-40B4-BE49-F238E27FC236}">
                <a16:creationId xmlns:a16="http://schemas.microsoft.com/office/drawing/2014/main" id="{0DD53B4A-9878-8E6A-0BB8-7334E6F45511}"/>
              </a:ext>
            </a:extLst>
          </p:cNvPr>
          <p:cNvGrpSpPr/>
          <p:nvPr/>
        </p:nvGrpSpPr>
        <p:grpSpPr>
          <a:xfrm>
            <a:off x="8835215" y="7622943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44" name="Google Shape;5484;p79">
              <a:extLst>
                <a:ext uri="{FF2B5EF4-FFF2-40B4-BE49-F238E27FC236}">
                  <a16:creationId xmlns:a16="http://schemas.microsoft.com/office/drawing/2014/main" id="{E0FDBACC-E484-D4F4-C0B2-6A335662DD03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485;p79">
              <a:extLst>
                <a:ext uri="{FF2B5EF4-FFF2-40B4-BE49-F238E27FC236}">
                  <a16:creationId xmlns:a16="http://schemas.microsoft.com/office/drawing/2014/main" id="{DE5EB1FA-781C-2F1E-C20D-D52F989EA119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5483;p79">
            <a:extLst>
              <a:ext uri="{FF2B5EF4-FFF2-40B4-BE49-F238E27FC236}">
                <a16:creationId xmlns:a16="http://schemas.microsoft.com/office/drawing/2014/main" id="{EDF477A6-8FBE-45EB-C1BF-0574BB8A5AF7}"/>
              </a:ext>
            </a:extLst>
          </p:cNvPr>
          <p:cNvGrpSpPr/>
          <p:nvPr/>
        </p:nvGrpSpPr>
        <p:grpSpPr>
          <a:xfrm>
            <a:off x="9749615" y="8461143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47" name="Google Shape;5484;p79">
              <a:extLst>
                <a:ext uri="{FF2B5EF4-FFF2-40B4-BE49-F238E27FC236}">
                  <a16:creationId xmlns:a16="http://schemas.microsoft.com/office/drawing/2014/main" id="{D1EF7ABA-C869-C686-B5A4-64D46E382119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485;p79">
              <a:extLst>
                <a:ext uri="{FF2B5EF4-FFF2-40B4-BE49-F238E27FC236}">
                  <a16:creationId xmlns:a16="http://schemas.microsoft.com/office/drawing/2014/main" id="{97F6CB59-501C-AF93-6C68-80D2A659C224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5483;p79">
            <a:extLst>
              <a:ext uri="{FF2B5EF4-FFF2-40B4-BE49-F238E27FC236}">
                <a16:creationId xmlns:a16="http://schemas.microsoft.com/office/drawing/2014/main" id="{6F3C4093-A572-9874-6786-747055BAE96B}"/>
              </a:ext>
            </a:extLst>
          </p:cNvPr>
          <p:cNvGrpSpPr/>
          <p:nvPr/>
        </p:nvGrpSpPr>
        <p:grpSpPr>
          <a:xfrm>
            <a:off x="5593772" y="7734300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50" name="Google Shape;5484;p79">
              <a:extLst>
                <a:ext uri="{FF2B5EF4-FFF2-40B4-BE49-F238E27FC236}">
                  <a16:creationId xmlns:a16="http://schemas.microsoft.com/office/drawing/2014/main" id="{82348197-D86B-B736-3249-4D73624D4402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485;p79">
              <a:extLst>
                <a:ext uri="{FF2B5EF4-FFF2-40B4-BE49-F238E27FC236}">
                  <a16:creationId xmlns:a16="http://schemas.microsoft.com/office/drawing/2014/main" id="{E8E027CB-C7CC-930A-38E4-8EE1547D4981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5483;p79">
            <a:extLst>
              <a:ext uri="{FF2B5EF4-FFF2-40B4-BE49-F238E27FC236}">
                <a16:creationId xmlns:a16="http://schemas.microsoft.com/office/drawing/2014/main" id="{6023A93A-0A84-1A28-BEEC-43A1BBF56B5B}"/>
              </a:ext>
            </a:extLst>
          </p:cNvPr>
          <p:cNvGrpSpPr/>
          <p:nvPr/>
        </p:nvGrpSpPr>
        <p:grpSpPr>
          <a:xfrm>
            <a:off x="2698172" y="6134100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53" name="Google Shape;5484;p79">
              <a:extLst>
                <a:ext uri="{FF2B5EF4-FFF2-40B4-BE49-F238E27FC236}">
                  <a16:creationId xmlns:a16="http://schemas.microsoft.com/office/drawing/2014/main" id="{FC817DF0-F3DD-6A51-1744-607BEB2A75EF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485;p79">
              <a:extLst>
                <a:ext uri="{FF2B5EF4-FFF2-40B4-BE49-F238E27FC236}">
                  <a16:creationId xmlns:a16="http://schemas.microsoft.com/office/drawing/2014/main" id="{54EDBB82-F206-1552-0910-4D4CD446DB9A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5483;p79">
            <a:extLst>
              <a:ext uri="{FF2B5EF4-FFF2-40B4-BE49-F238E27FC236}">
                <a16:creationId xmlns:a16="http://schemas.microsoft.com/office/drawing/2014/main" id="{FA79C329-48CA-FD3E-EDCE-AEA985F806F5}"/>
              </a:ext>
            </a:extLst>
          </p:cNvPr>
          <p:cNvGrpSpPr/>
          <p:nvPr/>
        </p:nvGrpSpPr>
        <p:grpSpPr>
          <a:xfrm>
            <a:off x="4872815" y="4955943"/>
            <a:ext cx="187557" cy="187557"/>
            <a:chOff x="8565775" y="671075"/>
            <a:chExt cx="441000" cy="441000"/>
          </a:xfrm>
          <a:solidFill>
            <a:schemeClr val="bg1"/>
          </a:solidFill>
        </p:grpSpPr>
        <p:sp>
          <p:nvSpPr>
            <p:cNvPr id="656" name="Google Shape;5484;p79">
              <a:extLst>
                <a:ext uri="{FF2B5EF4-FFF2-40B4-BE49-F238E27FC236}">
                  <a16:creationId xmlns:a16="http://schemas.microsoft.com/office/drawing/2014/main" id="{A7FC6A96-E9A9-ACBF-34D5-8A34E57393A8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485;p79">
              <a:extLst>
                <a:ext uri="{FF2B5EF4-FFF2-40B4-BE49-F238E27FC236}">
                  <a16:creationId xmlns:a16="http://schemas.microsoft.com/office/drawing/2014/main" id="{BD181D9A-C2AC-8D6F-81C5-15CCF4CB1887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8592DC-4F54-BD6D-645A-90EBCD8B707D}"/>
              </a:ext>
            </a:extLst>
          </p:cNvPr>
          <p:cNvSpPr txBox="1"/>
          <p:nvPr/>
        </p:nvSpPr>
        <p:spPr>
          <a:xfrm>
            <a:off x="-1" y="945059"/>
            <a:ext cx="182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Men’s T20I Team Rankings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4C31B7-8A32-9A15-B149-D9B38BBC7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84732"/>
              </p:ext>
            </p:extLst>
          </p:nvPr>
        </p:nvGraphicFramePr>
        <p:xfrm>
          <a:off x="10869406" y="2552700"/>
          <a:ext cx="6389894" cy="637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94947">
                  <a:extLst>
                    <a:ext uri="{9D8B030D-6E8A-4147-A177-3AD203B41FA5}">
                      <a16:colId xmlns:a16="http://schemas.microsoft.com/office/drawing/2014/main" val="756768520"/>
                    </a:ext>
                  </a:extLst>
                </a:gridCol>
                <a:gridCol w="3194947">
                  <a:extLst>
                    <a:ext uri="{9D8B030D-6E8A-4147-A177-3AD203B41FA5}">
                      <a16:colId xmlns:a16="http://schemas.microsoft.com/office/drawing/2014/main" val="2582684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412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057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England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South Africa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66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Pakistan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25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New Zealand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16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528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West Indies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Sri Lanka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18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Bangladesh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81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Afghanistan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60321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850B9C-B061-80D6-282B-261193855B2C}"/>
              </a:ext>
            </a:extLst>
          </p:cNvPr>
          <p:cNvSpPr txBox="1"/>
          <p:nvPr/>
        </p:nvSpPr>
        <p:spPr>
          <a:xfrm>
            <a:off x="7609192" y="90529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AAAAAA"/>
                </a:solidFill>
                <a:effectLst/>
                <a:cs typeface="Hind Siliguri" panose="02000000000000000000" pitchFamily="2" charset="0"/>
              </a:rPr>
              <a:t>Last updated - 14 Sep 2022</a:t>
            </a:r>
            <a:endParaRPr lang="en-US" b="1" dirty="0">
              <a:solidFill>
                <a:schemeClr val="bg1"/>
              </a:solidFill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4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784839" y="257813"/>
            <a:ext cx="4258290" cy="1543050"/>
            <a:chOff x="0" y="0"/>
            <a:chExt cx="1121525" cy="406400"/>
          </a:xfrm>
        </p:grpSpPr>
        <p:sp>
          <p:nvSpPr>
            <p:cNvPr id="10" name="Freeform 10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221913">
                <a:alpha val="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581400" y="3924300"/>
            <a:ext cx="11734800" cy="341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7676" y="701990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0005" y="703266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 Medium Bold"/>
              </a:rPr>
              <a:t>08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3AE82A7-3C77-CEA9-F96F-18A9F7E81E8C}"/>
              </a:ext>
            </a:extLst>
          </p:cNvPr>
          <p:cNvSpPr txBox="1"/>
          <p:nvPr/>
        </p:nvSpPr>
        <p:spPr>
          <a:xfrm>
            <a:off x="2438400" y="911494"/>
            <a:ext cx="15858723" cy="1488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Introduction to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A16F1-77C3-52FA-0ABD-43E45299CA92}"/>
              </a:ext>
            </a:extLst>
          </p:cNvPr>
          <p:cNvSpPr txBox="1"/>
          <p:nvPr/>
        </p:nvSpPr>
        <p:spPr>
          <a:xfrm>
            <a:off x="3581400" y="2727454"/>
            <a:ext cx="11125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Cricket match outcome predictions can be challenging due to the complexity of the game.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Every Cricket match leaves behind a huge set of data.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Some of the information can not be provided by historical data.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e.g., injuries, sentiment towards the teams, and match-banned players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key problem that needs to be solved is predicting the outcome of a match before the game starts using both historical &amp; Twitter data.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DC8DB1-1750-1F7A-D8AB-30077B5E4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57569" y="2933700"/>
            <a:ext cx="519031" cy="519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BA7B1-71FC-1DA1-70B8-011D5895D8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43200" y="4229100"/>
            <a:ext cx="519031" cy="519031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50CF0F0-7E9B-D6BE-5CA5-69663CDC4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43200" y="5234069"/>
            <a:ext cx="519031" cy="51903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86071F5-F53D-B07D-26E0-BE859B43B4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43200" y="7139069"/>
            <a:ext cx="519031" cy="5190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4803850" y="258451"/>
            <a:ext cx="4258290" cy="1543050"/>
            <a:chOff x="0" y="0"/>
            <a:chExt cx="1121525" cy="406400"/>
          </a:xfrm>
        </p:grpSpPr>
        <p:sp>
          <p:nvSpPr>
            <p:cNvPr id="11" name="Freeform 11"/>
            <p:cNvSpPr/>
            <p:nvPr/>
          </p:nvSpPr>
          <p:spPr>
            <a:xfrm>
              <a:off x="203200" y="-326"/>
              <a:ext cx="715125" cy="407051"/>
            </a:xfrm>
            <a:custGeom>
              <a:avLst/>
              <a:gdLst/>
              <a:ahLst/>
              <a:cxnLst/>
              <a:rect l="l" t="t" r="r" b="b"/>
              <a:pathLst>
                <a:path w="715125" h="407051">
                  <a:moveTo>
                    <a:pt x="715125" y="326"/>
                  </a:moveTo>
                  <a:cubicBezTo>
                    <a:pt x="642312" y="0"/>
                    <a:pt x="574891" y="38659"/>
                    <a:pt x="538390" y="101663"/>
                  </a:cubicBezTo>
                  <a:cubicBezTo>
                    <a:pt x="501889" y="164667"/>
                    <a:pt x="501889" y="242385"/>
                    <a:pt x="538390" y="305389"/>
                  </a:cubicBezTo>
                  <a:cubicBezTo>
                    <a:pt x="574891" y="368393"/>
                    <a:pt x="642312" y="407052"/>
                    <a:pt x="71512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BD622A">
                <a:alpha val="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574361" y="702628"/>
            <a:ext cx="1194255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606691" y="703904"/>
            <a:ext cx="652609" cy="56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dirty="0">
                <a:solidFill>
                  <a:srgbClr val="BD622A"/>
                </a:solidFill>
                <a:latin typeface="Poppins Medium Bold"/>
              </a:rPr>
              <a:t>09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69990747-42AB-7515-8213-2A74B60F2A7E}"/>
              </a:ext>
            </a:extLst>
          </p:cNvPr>
          <p:cNvSpPr txBox="1"/>
          <p:nvPr/>
        </p:nvSpPr>
        <p:spPr>
          <a:xfrm>
            <a:off x="2090005" y="2674795"/>
            <a:ext cx="14111369" cy="6437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200" b="1" dirty="0">
                <a:solidFill>
                  <a:srgbClr val="FFDF79"/>
                </a:solidFill>
              </a:rPr>
              <a:t>To predict the winner of T20 international matches, using both historical and </a:t>
            </a:r>
            <a:r>
              <a:rPr lang="en-US" sz="3200" b="1" dirty="0" err="1">
                <a:solidFill>
                  <a:srgbClr val="FFDF79"/>
                </a:solidFill>
              </a:rPr>
              <a:t>microposts</a:t>
            </a:r>
            <a:r>
              <a:rPr lang="en-US" sz="3200" b="1" dirty="0">
                <a:solidFill>
                  <a:srgbClr val="FFDF79"/>
                </a:solidFill>
              </a:rPr>
              <a:t> posted on Twitter before the match starts.</a:t>
            </a:r>
          </a:p>
          <a:p>
            <a:pPr>
              <a:lnSpc>
                <a:spcPts val="4199"/>
              </a:lnSpc>
            </a:pPr>
            <a:endParaRPr lang="en-US" sz="3200" dirty="0">
              <a:solidFill>
                <a:srgbClr val="FFFFFF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To classify pre-match tweets as positive or negative using sentiment analysis techniques.</a:t>
            </a:r>
          </a:p>
          <a:p>
            <a:pPr>
              <a:lnSpc>
                <a:spcPts val="4199"/>
              </a:lnSpc>
            </a:pPr>
            <a:endParaRPr lang="en-US" sz="3200" dirty="0">
              <a:solidFill>
                <a:srgbClr val="FFFFFF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To study whether Twitter-derived features can provide useful information to predict cricket match outcomes.</a:t>
            </a:r>
          </a:p>
          <a:p>
            <a:pPr>
              <a:lnSpc>
                <a:spcPts val="4199"/>
              </a:lnSpc>
            </a:pPr>
            <a:endParaRPr lang="en-US" sz="3200" dirty="0">
              <a:solidFill>
                <a:srgbClr val="FFFFFF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To check whether there is any profit we gained while betting on a team before a match.</a:t>
            </a: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FEBD7BA-26A6-B67F-0893-499B2D409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11139" y="2765364"/>
            <a:ext cx="519031" cy="519031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3AF01F0-C5E7-4554-13AB-05EEDF32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71600" y="4365564"/>
            <a:ext cx="519031" cy="51903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2423BA1-438E-398E-7326-843D130AE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71600" y="5965764"/>
            <a:ext cx="519031" cy="519031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52204042-C768-2FB4-A3FB-2E55911B4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85969" y="7489764"/>
            <a:ext cx="519031" cy="5190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F6F88B-80B8-07FF-9BF0-709EB81C3B8D}"/>
              </a:ext>
            </a:extLst>
          </p:cNvPr>
          <p:cNvSpPr txBox="1"/>
          <p:nvPr/>
        </p:nvSpPr>
        <p:spPr>
          <a:xfrm>
            <a:off x="-1" y="945059"/>
            <a:ext cx="182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Objectives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1126</Words>
  <Application>Microsoft Office PowerPoint</Application>
  <PresentationFormat>Custom</PresentationFormat>
  <Paragraphs>291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Loubag SemiBold</vt:lpstr>
      <vt:lpstr>Bahnschrift Condensed</vt:lpstr>
      <vt:lpstr>Calibri</vt:lpstr>
      <vt:lpstr>Poppins</vt:lpstr>
      <vt:lpstr>Poppins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Pavanthi Sudasinghe</cp:lastModifiedBy>
  <cp:revision>286</cp:revision>
  <dcterms:created xsi:type="dcterms:W3CDTF">2006-08-16T00:00:00Z</dcterms:created>
  <dcterms:modified xsi:type="dcterms:W3CDTF">2023-04-08T15:29:35Z</dcterms:modified>
  <dc:identifier>DAFMCjN6cm4</dc:identifier>
</cp:coreProperties>
</file>