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2" r:id="rId2"/>
    <p:sldId id="264" r:id="rId3"/>
    <p:sldId id="261" r:id="rId4"/>
    <p:sldId id="267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1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8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70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4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59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4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3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3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9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328-895A-4AB6-B30D-3E9140B483E8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433C2-5E55-42EA-91B7-7D83BCF3D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F9E8290-BF20-4F68-BA22-159FC8623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4484"/>
              </p:ext>
            </p:extLst>
          </p:nvPr>
        </p:nvGraphicFramePr>
        <p:xfrm>
          <a:off x="4588042" y="2470484"/>
          <a:ext cx="3015916" cy="2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24680" imgH="5076720" progId="Paint.Picture">
                  <p:embed/>
                </p:oleObj>
              </mc:Choice>
              <mc:Fallback>
                <p:oleObj name="Bitmap Image" r:id="rId3" imgW="6124680" imgH="50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8042" y="2470484"/>
                        <a:ext cx="3015916" cy="2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66E9C4-E8C2-6594-F639-113A40B41DAD}"/>
              </a:ext>
            </a:extLst>
          </p:cNvPr>
          <p:cNvSpPr txBox="1">
            <a:spLocks/>
          </p:cNvSpPr>
          <p:nvPr/>
        </p:nvSpPr>
        <p:spPr>
          <a:xfrm>
            <a:off x="2038228" y="1046331"/>
            <a:ext cx="9367709" cy="1070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Sessions:- </a:t>
            </a:r>
            <a:b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B5B8-E5F5-6EEC-6615-20D4B4C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46684"/>
            <a:ext cx="5175167" cy="13836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Mainly sessions are the combination of packages ,modules, 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the  6 types of sessions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E0E25C-F274-8EE8-EFDC-C02625024475}"/>
              </a:ext>
            </a:extLst>
          </p:cNvPr>
          <p:cNvSpPr txBox="1">
            <a:spLocks/>
          </p:cNvSpPr>
          <p:nvPr/>
        </p:nvSpPr>
        <p:spPr>
          <a:xfrm>
            <a:off x="3780041" y="3696911"/>
            <a:ext cx="5175167" cy="21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(maintain session)   	   tdpur4100m000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(Update session)   	    tdpur4200m000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(print session)      	     tdpur4400m000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(display session)   	      tdpur4500m000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(mmt)satellite session  tdpur4600m00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42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BF4EF-C243-B473-15DA-A3D210E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8" y="980875"/>
            <a:ext cx="9367709" cy="418950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Questions:- </a:t>
            </a:r>
            <a:b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b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ym typeface="+mn-ea"/>
              </a:rPr>
              <a:t>Questions and messages are used to show a message to the user.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We will get those information by creating of these two: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	1)Message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	2)Questions</a:t>
            </a:r>
            <a:br>
              <a:rPr lang="en-US" sz="1800" dirty="0"/>
            </a:br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7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0A3AB-5759-5CFE-C177-93D1ACFA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8" y="136497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br>
              <a:rPr lang="en-US" sz="2000" dirty="0"/>
            </a:br>
            <a:br>
              <a:rPr lang="en-US" dirty="0"/>
            </a:br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A379A67-9173-1A7F-9F7D-92ED2026B7FF}"/>
              </a:ext>
            </a:extLst>
          </p:cNvPr>
          <p:cNvSpPr txBox="1">
            <a:spLocks/>
          </p:cNvSpPr>
          <p:nvPr/>
        </p:nvSpPr>
        <p:spPr>
          <a:xfrm>
            <a:off x="2038228" y="2261938"/>
            <a:ext cx="5260930" cy="930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Types of Massages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52F5D8B-8242-B8F4-8546-8F7A6749EC13}"/>
              </a:ext>
            </a:extLst>
          </p:cNvPr>
          <p:cNvSpPr txBox="1">
            <a:spLocks/>
          </p:cNvSpPr>
          <p:nvPr/>
        </p:nvSpPr>
        <p:spPr>
          <a:xfrm>
            <a:off x="2639807" y="2666038"/>
            <a:ext cx="4057772" cy="2201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0A3AB-5759-5CFE-C177-93D1ACFA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8" y="13139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2)Questions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A379A67-9173-1A7F-9F7D-92ED2026B7FF}"/>
              </a:ext>
            </a:extLst>
          </p:cNvPr>
          <p:cNvSpPr txBox="1">
            <a:spLocks/>
          </p:cNvSpPr>
          <p:nvPr/>
        </p:nvSpPr>
        <p:spPr>
          <a:xfrm>
            <a:off x="2038229" y="2261938"/>
            <a:ext cx="5260930" cy="930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Types of Questions: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52F5D8B-8242-B8F4-8546-8F7A6749EC13}"/>
              </a:ext>
            </a:extLst>
          </p:cNvPr>
          <p:cNvSpPr txBox="1">
            <a:spLocks/>
          </p:cNvSpPr>
          <p:nvPr/>
        </p:nvSpPr>
        <p:spPr>
          <a:xfrm>
            <a:off x="2711802" y="2727159"/>
            <a:ext cx="4057772" cy="2201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Warning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Information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Critical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EFF9-6145-1B23-EE4B-E391656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11" y="1040569"/>
            <a:ext cx="8911687" cy="69769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Menus:-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C6E0-D244-5910-B0B4-D848A4D5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11" y="2029485"/>
            <a:ext cx="6750251" cy="4638392"/>
          </a:xfr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1628714-E808-D72F-C689-2BBA25F82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24B-7D06-8735-3A91-10C3388C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8" y="562510"/>
            <a:ext cx="8115543" cy="128089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SCRIPTS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843400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3GL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4GL (event sessions)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DAL2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UE(User Exits)</a:t>
            </a:r>
          </a:p>
        </p:txBody>
      </p:sp>
    </p:spTree>
    <p:extLst>
      <p:ext uri="{BB962C8B-B14F-4D97-AF65-F5344CB8AC3E}">
        <p14:creationId xmlns:p14="http://schemas.microsoft.com/office/powerpoint/2010/main" val="34293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24B-7D06-8735-3A91-10C3388C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156" y="2694450"/>
            <a:ext cx="8911687" cy="1280890"/>
          </a:xfrm>
        </p:spPr>
        <p:txBody>
          <a:bodyPr/>
          <a:lstStyle/>
          <a:p>
            <a:r>
              <a:rPr lang="en-US" dirty="0"/>
              <a:t>						</a:t>
            </a:r>
            <a:endParaRPr lang="en-IN" b="1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367" cy="707367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5D1E6DAC-D689-37BB-2B90-F833A5D14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43" y="1674890"/>
            <a:ext cx="4674513" cy="31143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10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677-F5D8-75BE-F113-BF641F69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601" y="524521"/>
            <a:ext cx="8911687" cy="128089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MODULES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15F42E4-3AFD-E2DF-9849-BF046F552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80" y="1805411"/>
            <a:ext cx="4943193" cy="37782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7DBAB-D5AD-F848-9FB2-AE659BA03983}"/>
              </a:ext>
            </a:extLst>
          </p:cNvPr>
          <p:cNvSpPr txBox="1">
            <a:spLocks/>
          </p:cNvSpPr>
          <p:nvPr/>
        </p:nvSpPr>
        <p:spPr>
          <a:xfrm>
            <a:off x="1964601" y="1805411"/>
            <a:ext cx="3693815" cy="4115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 Relationship Management(CRM)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FBE3D6E-AD8D-0D9B-3DB2-7A5D6FB02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24B-7D06-8735-3A91-10C3388C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687" y="353682"/>
            <a:ext cx="8115543" cy="128089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LN TECHINICAL TOPICS</a:t>
            </a:r>
            <a:endParaRPr lang="en-IN" b="1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454687" y="1236818"/>
            <a:ext cx="8717289" cy="13796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APPLICATION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1600" dirty="0"/>
              <a:t>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SOFTWARE COMPONENTS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065E8E-4252-92F0-B3B6-52AE9B2AF2E5}"/>
              </a:ext>
            </a:extLst>
          </p:cNvPr>
          <p:cNvSpPr txBox="1">
            <a:spLocks/>
          </p:cNvSpPr>
          <p:nvPr/>
        </p:nvSpPr>
        <p:spPr>
          <a:xfrm>
            <a:off x="2933012" y="2516864"/>
            <a:ext cx="4527043" cy="4183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DOMAINS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QUESTIONS/MESSAGES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FORMS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MENUS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REPORTS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PROGRAMM SCRIPTS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83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2AD2-E41C-D0F8-7818-09E1033A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07366"/>
            <a:ext cx="9284229" cy="125101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APPLICATION ARCHITECTURE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7B02-7746-3102-4949-D56214F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3 tier architecture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UI(User interface)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VM(Virtual Machine)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DB(Data Base)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180DCEA-DBD7-8E3F-3216-9185F91D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44724E0-7299-90DD-F164-0CB35BF0EF6A}"/>
              </a:ext>
            </a:extLst>
          </p:cNvPr>
          <p:cNvSpPr/>
          <p:nvPr/>
        </p:nvSpPr>
        <p:spPr>
          <a:xfrm>
            <a:off x="6224337" y="3064042"/>
            <a:ext cx="1187116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UI</a:t>
            </a:r>
            <a:endParaRPr lang="en-IN" sz="32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93960F7-EDC6-A696-780D-1178B3AEFEBC}"/>
              </a:ext>
            </a:extLst>
          </p:cNvPr>
          <p:cNvSpPr/>
          <p:nvPr/>
        </p:nvSpPr>
        <p:spPr>
          <a:xfrm>
            <a:off x="7980947" y="3064042"/>
            <a:ext cx="1187116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VM</a:t>
            </a:r>
            <a:endParaRPr lang="en-IN" sz="2800" b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09318F1-2965-F62C-4FEF-8ADE7B5CF33B}"/>
              </a:ext>
            </a:extLst>
          </p:cNvPr>
          <p:cNvSpPr/>
          <p:nvPr/>
        </p:nvSpPr>
        <p:spPr>
          <a:xfrm>
            <a:off x="9790111" y="3064042"/>
            <a:ext cx="1187116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en-IN" sz="28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0C79B-F7EE-02DC-23FD-45F8A877BBE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11453" y="3449053"/>
            <a:ext cx="569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F89A0F-05FD-C4E2-F72B-2744BA63092C}"/>
              </a:ext>
            </a:extLst>
          </p:cNvPr>
          <p:cNvSpPr/>
          <p:nvPr/>
        </p:nvSpPr>
        <p:spPr>
          <a:xfrm>
            <a:off x="7411453" y="3352800"/>
            <a:ext cx="569494" cy="22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01CC71-8BE2-9DC0-6BD9-4D29A6208EB9}"/>
              </a:ext>
            </a:extLst>
          </p:cNvPr>
          <p:cNvSpPr/>
          <p:nvPr/>
        </p:nvSpPr>
        <p:spPr>
          <a:xfrm>
            <a:off x="9113504" y="3335070"/>
            <a:ext cx="676607" cy="26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5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2AD2-E41C-D0F8-7818-09E1033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SOFTWARE</a:t>
            </a:r>
            <a:r>
              <a:rPr lang="en-US" sz="3600" dirty="0"/>
              <a:t> </a:t>
            </a:r>
            <a:r>
              <a:rPr lang="en-US" b="1" dirty="0">
                <a:latin typeface="Algerian" panose="04020705040A02060702" pitchFamily="82" charset="0"/>
              </a:rPr>
              <a:t>ARCHITECTURE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7B02-7746-3102-4949-D56214FD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46684"/>
            <a:ext cx="5175167" cy="17646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 combination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 by package Combination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 VRC(Version release customer)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180DCEA-DBD7-8E3F-3216-9185F91D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7B02-7746-3102-4949-D56214FD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88" y="1189121"/>
            <a:ext cx="3631412" cy="44797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:It is  defined as 2 letters word (PP)</a:t>
            </a:r>
          </a:p>
          <a:p>
            <a:pPr marL="0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Classification of group based upon functionality we have different package .</a:t>
            </a:r>
          </a:p>
          <a:p>
            <a:pPr marL="0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tp,td,ti,tf,tc,tc,wh,ci,bp etc.</a:t>
            </a:r>
          </a:p>
          <a:p>
            <a:pPr marL="0" indent="0"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TP-Project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td-distribution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tf-finance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tc-common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wh-warehouse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ts-service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cp-planning</a:t>
            </a: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180DCEA-DBD7-8E3F-3216-9185F91D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DA5D3-84F6-CA59-40E1-CFD4C10EE487}"/>
              </a:ext>
            </a:extLst>
          </p:cNvPr>
          <p:cNvSpPr txBox="1">
            <a:spLocks/>
          </p:cNvSpPr>
          <p:nvPr/>
        </p:nvSpPr>
        <p:spPr>
          <a:xfrm>
            <a:off x="6409437" y="1189121"/>
            <a:ext cx="4941265" cy="447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72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 it is defined as 3 letter (MMM)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package is linked with module.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PPMMM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module sub -functionality of a package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tf -   acp(accounts payable)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       gld(gender ledger)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      cmg(cash management)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td - sls(sales)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pur(purchase)</a:t>
            </a:r>
          </a:p>
          <a:p>
            <a:pPr marL="0" indent="0">
              <a:buFont typeface="Wingdings 3" charset="2"/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7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BF4EF-C243-B473-15DA-A3D210E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8" y="1512986"/>
            <a:ext cx="9367709" cy="4896866"/>
          </a:xfrm>
        </p:spPr>
        <p:txBody>
          <a:bodyPr>
            <a:normAutofit/>
          </a:bodyPr>
          <a:lstStyle/>
          <a:p>
            <a: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1)Package combination:-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package combination 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is a collection of various Infor LN packages. Every package combination has a unique 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VRC.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The package combination links users to a specific version of the Infor LN software. A package combination can be linked to one or more users and to one or more companies. However, a package combination can contain only one version of a package, which is identified by a package VRC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2)Package by package combination:-</a:t>
            </a:r>
            <a:br>
              <a:rPr lang="en-IN" sz="18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package is linked package combination.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3)Package VRC:-</a:t>
            </a:r>
            <a:br>
              <a:rPr lang="en-IN" sz="18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B61  a base VRC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b61u a standard/update version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b61/ind 10 localization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b61c   10 customized </a:t>
            </a:r>
          </a:p>
        </p:txBody>
      </p:sp>
    </p:spTree>
    <p:extLst>
      <p:ext uri="{BB962C8B-B14F-4D97-AF65-F5344CB8AC3E}">
        <p14:creationId xmlns:p14="http://schemas.microsoft.com/office/powerpoint/2010/main" val="28676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BF4EF-C243-B473-15DA-A3D210E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48" y="1961134"/>
            <a:ext cx="9367709" cy="418950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1)Domain:- </a:t>
            </a:r>
            <a:b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-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Domain Commonly defines the data type.</a:t>
            </a:r>
            <a:b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</a:b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		      </a:t>
            </a:r>
            <a:r>
              <a:rPr lang="en-US" sz="1800" dirty="0">
                <a:solidFill>
                  <a:srgbClr val="666666"/>
                </a:solidFill>
                <a:latin typeface="Helvetica" panose="020B0604020202020204" pitchFamily="34" charset="0"/>
              </a:rPr>
              <a:t> -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Domain is linked with Packages.</a:t>
            </a:r>
            <a:b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</a:b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		        -Basic Nomenclature for Domain.</a:t>
            </a:r>
            <a:b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</a:b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			PP means Package.</a:t>
            </a:r>
            <a:b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</a:b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			</a:t>
            </a:r>
            <a:r>
              <a:rPr lang="en-US" sz="1800" dirty="0" err="1">
                <a:solidFill>
                  <a:srgbClr val="666666"/>
                </a:solidFill>
                <a:latin typeface="Helvetica" panose="020B0604020202020204" pitchFamily="34" charset="0"/>
              </a:rPr>
              <a:t>d</a:t>
            </a:r>
            <a:r>
              <a:rPr lang="en-US" sz="1800" b="0" i="0" dirty="0" err="1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ddd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 means domain name.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9C63CF-7BDC-ACFA-0FCB-6CBEF9AC255D}"/>
              </a:ext>
            </a:extLst>
          </p:cNvPr>
          <p:cNvSpPr txBox="1">
            <a:spLocks/>
          </p:cNvSpPr>
          <p:nvPr/>
        </p:nvSpPr>
        <p:spPr>
          <a:xfrm>
            <a:off x="2038228" y="707366"/>
            <a:ext cx="9284229" cy="1251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4020705040A02060702" pitchFamily="82" charset="0"/>
              </a:rPr>
              <a:t>SOFTWARE COMPONENTS</a:t>
            </a:r>
            <a:br>
              <a:rPr lang="en-US" dirty="0"/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0A39F-04C5-BF8D-F468-717DBD8CECE9}"/>
              </a:ext>
            </a:extLst>
          </p:cNvPr>
          <p:cNvSpPr/>
          <p:nvPr/>
        </p:nvSpPr>
        <p:spPr>
          <a:xfrm>
            <a:off x="3769895" y="4283242"/>
            <a:ext cx="2486526" cy="887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PP </a:t>
            </a:r>
            <a:r>
              <a:rPr lang="en-US" sz="2800" b="1" dirty="0" err="1"/>
              <a:t>dddd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905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33BE3-A67E-9508-8D07-2D7DECE3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07367" cy="70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B3850C-58F8-A265-55EF-05C94DD78FB2}"/>
              </a:ext>
            </a:extLst>
          </p:cNvPr>
          <p:cNvSpPr txBox="1">
            <a:spLocks/>
          </p:cNvSpPr>
          <p:nvPr/>
        </p:nvSpPr>
        <p:spPr>
          <a:xfrm>
            <a:off x="2038228" y="1687625"/>
            <a:ext cx="5404920" cy="4722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BF4EF-C243-B473-15DA-A3D210E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45" y="1961134"/>
            <a:ext cx="9367709" cy="41895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  <a:t>1.Combination of rows and columns.</a:t>
            </a: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  <a:t>2.Rows are known as records.</a:t>
            </a: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  <a:t>3.columns are known as fields.</a:t>
            </a: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  <a:t>4.Table fields are linked to domains</a:t>
            </a: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  <a:t>5.Table is linked to Packages and a Module.</a:t>
            </a:r>
            <a:br>
              <a:rPr lang="en-IN" sz="1800" dirty="0">
                <a:solidFill>
                  <a:srgbClr val="666666"/>
                </a:solidFill>
                <a:latin typeface="Helvetica" panose="020B0604020202020204" pitchFamily="34" charset="0"/>
              </a:rPr>
            </a:br>
            <a:b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189308-B9B6-0EE7-C079-7FB1F8B76D89}"/>
              </a:ext>
            </a:extLst>
          </p:cNvPr>
          <p:cNvSpPr txBox="1">
            <a:spLocks/>
          </p:cNvSpPr>
          <p:nvPr/>
        </p:nvSpPr>
        <p:spPr>
          <a:xfrm>
            <a:off x="1954744" y="1060741"/>
            <a:ext cx="9367709" cy="1253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1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Tables:- </a:t>
            </a:r>
            <a:b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3968</TotalTime>
  <Words>601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Century Gothic</vt:lpstr>
      <vt:lpstr>Helvetica</vt:lpstr>
      <vt:lpstr>Wingdings</vt:lpstr>
      <vt:lpstr>Wingdings 3</vt:lpstr>
      <vt:lpstr>Wisp</vt:lpstr>
      <vt:lpstr>Bitmap Image</vt:lpstr>
      <vt:lpstr>PowerPoint Presentation</vt:lpstr>
      <vt:lpstr>MODULES</vt:lpstr>
      <vt:lpstr>LN TECHINICAL TOPICS</vt:lpstr>
      <vt:lpstr>APPLICATION ARCHITECTURE </vt:lpstr>
      <vt:lpstr>SOFTWARE ARCHITECTURE </vt:lpstr>
      <vt:lpstr>PowerPoint Presentation</vt:lpstr>
      <vt:lpstr>1)Package combination:-  A package combination is a collection of various Infor LN packages. Every package combination has a unique VRC. The package combination links users to a specific version of the Infor LN software. A package combination can be linked to one or more users and to one or more companies. However, a package combination can contain only one version of a package, which is identified by a package VRC. 2)Package by package combination:-  package is linked package combination.  3)Package VRC:-  B61  a base VRC b61u a standard/update version b61/ind 10 localization b61c   10 customized </vt:lpstr>
      <vt:lpstr>1)Domain:-     -Domain Commonly defines the data type.          -Domain is linked with Packages.           -Basic Nomenclature for Domain.    PP means Package.    dddd means domain name.  </vt:lpstr>
      <vt:lpstr>1.Combination of rows and columns.  2.Rows are known as records.  3.columns are known as fields.  4.Table fields are linked to domains  5.Table is linked to Packages and a Module.     </vt:lpstr>
      <vt:lpstr>PowerPoint Presentation</vt:lpstr>
      <vt:lpstr>4) Questions:-     Questions and messages are used to show a message to the user. We will get those information by creating of these two:  1)Message  2)Questions  </vt:lpstr>
      <vt:lpstr>1)Messages  </vt:lpstr>
      <vt:lpstr>2)Questions  </vt:lpstr>
      <vt:lpstr>5) Menus:-</vt:lpstr>
      <vt:lpstr>SCRIPTS </vt:lpstr>
      <vt:lpstr>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SCRIPTS </dc:title>
  <dc:creator>Vishesh</dc:creator>
  <cp:lastModifiedBy>Vishesh</cp:lastModifiedBy>
  <cp:revision>141</cp:revision>
  <dcterms:created xsi:type="dcterms:W3CDTF">2022-05-23T11:21:04Z</dcterms:created>
  <dcterms:modified xsi:type="dcterms:W3CDTF">2022-06-04T06:00:45Z</dcterms:modified>
</cp:coreProperties>
</file>