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C7DF-8E51-4222-AE5D-E0D3BE233DEA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BC08-A0F4-4FCE-BD9F-B4DCB1AC5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58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C7DF-8E51-4222-AE5D-E0D3BE233DEA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BC08-A0F4-4FCE-BD9F-B4DCB1AC5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82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C7DF-8E51-4222-AE5D-E0D3BE233DEA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BC08-A0F4-4FCE-BD9F-B4DCB1AC5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56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C7DF-8E51-4222-AE5D-E0D3BE233DEA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BC08-A0F4-4FCE-BD9F-B4DCB1AC5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34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C7DF-8E51-4222-AE5D-E0D3BE233DEA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BC08-A0F4-4FCE-BD9F-B4DCB1AC5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29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C7DF-8E51-4222-AE5D-E0D3BE233DEA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BC08-A0F4-4FCE-BD9F-B4DCB1AC5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8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C7DF-8E51-4222-AE5D-E0D3BE233DEA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BC08-A0F4-4FCE-BD9F-B4DCB1AC5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45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C7DF-8E51-4222-AE5D-E0D3BE233DEA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BC08-A0F4-4FCE-BD9F-B4DCB1AC5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26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C7DF-8E51-4222-AE5D-E0D3BE233DEA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BC08-A0F4-4FCE-BD9F-B4DCB1AC5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13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C7DF-8E51-4222-AE5D-E0D3BE233DEA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BC08-A0F4-4FCE-BD9F-B4DCB1AC5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32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C7DF-8E51-4222-AE5D-E0D3BE233DEA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BC08-A0F4-4FCE-BD9F-B4DCB1AC5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34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FC7DF-8E51-4222-AE5D-E0D3BE233DEA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5BC08-A0F4-4FCE-BD9F-B4DCB1AC5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01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9512" y="1668567"/>
            <a:ext cx="1368152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Source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051720" y="396248"/>
            <a:ext cx="6912768" cy="60492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The Logo Of Microsoft&quot;s Azure Marketplace, Where You - Windows Azure, HD  Png Download - kind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70" y="476671"/>
            <a:ext cx="786220" cy="38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31775" y="56374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smtClean="0"/>
              <a:t>ortal.azure.com</a:t>
            </a:r>
            <a:endParaRPr lang="en-IN" sz="1200" dirty="0"/>
          </a:p>
        </p:txBody>
      </p:sp>
      <p:sp>
        <p:nvSpPr>
          <p:cNvPr id="8" name="Rectangle 7"/>
          <p:cNvSpPr/>
          <p:nvPr/>
        </p:nvSpPr>
        <p:spPr>
          <a:xfrm>
            <a:off x="2322582" y="908720"/>
            <a:ext cx="6372708" cy="2592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 descr="Azure Data Factory. Most analytics systems need to be able… | by Ayşegül  Yiğit | Plumbers Of Data Science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908" y="791292"/>
            <a:ext cx="1188132" cy="62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zure Data Factory – Web Hook vs Web Activity – Welcome to the Blog &amp;  Website of Paul Andr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1638358" cy="92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bricks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554" y="4083492"/>
            <a:ext cx="1253499" cy="65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magicheron/AzureDataLakeGen2-SDK: Simple Azure DataLake Gen 2 SDK  implement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810" y="4623806"/>
            <a:ext cx="2182530" cy="174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415" y="1742746"/>
            <a:ext cx="1411241" cy="81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64236" y="4227870"/>
            <a:ext cx="152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ADLS Gen2</a:t>
            </a:r>
            <a:endParaRPr lang="en-IN" dirty="0"/>
          </a:p>
        </p:txBody>
      </p:sp>
      <p:cxnSp>
        <p:nvCxnSpPr>
          <p:cNvPr id="12" name="Elbow Connector 11"/>
          <p:cNvCxnSpPr>
            <a:stCxn id="5" idx="3"/>
            <a:endCxn id="1032" idx="1"/>
          </p:cNvCxnSpPr>
          <p:nvPr/>
        </p:nvCxnSpPr>
        <p:spPr>
          <a:xfrm flipV="1">
            <a:off x="1547664" y="2090918"/>
            <a:ext cx="1008112" cy="817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1035" idx="1"/>
          </p:cNvCxnSpPr>
          <p:nvPr/>
        </p:nvCxnSpPr>
        <p:spPr>
          <a:xfrm flipV="1">
            <a:off x="4194134" y="2148026"/>
            <a:ext cx="847281" cy="695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35" idx="2"/>
            <a:endCxn id="1028" idx="0"/>
          </p:cNvCxnSpPr>
          <p:nvPr/>
        </p:nvCxnSpPr>
        <p:spPr>
          <a:xfrm rot="5400000">
            <a:off x="4756577" y="3093032"/>
            <a:ext cx="1530187" cy="4507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7" name="Picture 13" descr="File:Apache Spark logo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5463490"/>
            <a:ext cx="1592624" cy="8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Elbow Connector 21"/>
          <p:cNvCxnSpPr>
            <a:stCxn id="1037" idx="0"/>
            <a:endCxn id="1028" idx="2"/>
          </p:cNvCxnSpPr>
          <p:nvPr/>
        </p:nvCxnSpPr>
        <p:spPr>
          <a:xfrm rot="5400000" flipH="1" flipV="1">
            <a:off x="4935348" y="5102535"/>
            <a:ext cx="721911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6200000" flipH="1">
            <a:off x="5209276" y="5053973"/>
            <a:ext cx="755239" cy="1304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035" idx="3"/>
            <a:endCxn id="10" idx="0"/>
          </p:cNvCxnSpPr>
          <p:nvPr/>
        </p:nvCxnSpPr>
        <p:spPr>
          <a:xfrm>
            <a:off x="6452656" y="2148026"/>
            <a:ext cx="1576318" cy="20798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1034" idx="1"/>
          </p:cNvCxnSpPr>
          <p:nvPr/>
        </p:nvCxnSpPr>
        <p:spPr>
          <a:xfrm rot="10800000">
            <a:off x="6228184" y="2553035"/>
            <a:ext cx="524626" cy="29437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Oval 1028"/>
          <p:cNvSpPr/>
          <p:nvPr/>
        </p:nvSpPr>
        <p:spPr>
          <a:xfrm>
            <a:off x="1602129" y="1669608"/>
            <a:ext cx="360040" cy="3130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43" name="Oval 42"/>
          <p:cNvSpPr/>
          <p:nvPr/>
        </p:nvSpPr>
        <p:spPr>
          <a:xfrm>
            <a:off x="6291431" y="3787126"/>
            <a:ext cx="360040" cy="3130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44" name="Oval 43"/>
          <p:cNvSpPr/>
          <p:nvPr/>
        </p:nvSpPr>
        <p:spPr>
          <a:xfrm>
            <a:off x="5116284" y="2840310"/>
            <a:ext cx="360040" cy="3130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45" name="Oval 44"/>
          <p:cNvSpPr/>
          <p:nvPr/>
        </p:nvSpPr>
        <p:spPr>
          <a:xfrm>
            <a:off x="7264236" y="2366942"/>
            <a:ext cx="360040" cy="3130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4756244" y="4962668"/>
            <a:ext cx="360040" cy="3130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031" name="TextBox 1030"/>
          <p:cNvSpPr txBox="1"/>
          <p:nvPr/>
        </p:nvSpPr>
        <p:spPr>
          <a:xfrm>
            <a:off x="2496541" y="-78600"/>
            <a:ext cx="559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AZURE SPARK Automation 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0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496541" y="-78600"/>
            <a:ext cx="559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AZURE SPARK Automation 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150719" y="1003347"/>
            <a:ext cx="360040" cy="3130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907704" y="836712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Assuming there  is an external sources from which we need to pull data and they have provided api end point.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1187624" y="1844824"/>
            <a:ext cx="360040" cy="3130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2060104" y="1678188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Fetching all the parameter details in a </a:t>
            </a:r>
            <a:r>
              <a:rPr lang="en-US" dirty="0" err="1" smtClean="0"/>
              <a:t>json</a:t>
            </a:r>
            <a:r>
              <a:rPr lang="en-US" dirty="0" smtClean="0"/>
              <a:t> file from </a:t>
            </a:r>
            <a:r>
              <a:rPr lang="en-US" dirty="0" err="1" smtClean="0"/>
              <a:t>adls</a:t>
            </a:r>
            <a:r>
              <a:rPr lang="en-US" dirty="0" smtClean="0"/>
              <a:t> location. such as below image will be store from where we will be fetching the details</a:t>
            </a:r>
          </a:p>
          <a:p>
            <a:endParaRPr lang="en-IN" dirty="0"/>
          </a:p>
        </p:txBody>
      </p:sp>
      <p:sp>
        <p:nvSpPr>
          <p:cNvPr id="33" name="Oval 32"/>
          <p:cNvSpPr/>
          <p:nvPr/>
        </p:nvSpPr>
        <p:spPr>
          <a:xfrm>
            <a:off x="1227555" y="5085184"/>
            <a:ext cx="360040" cy="3130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1907704" y="5028405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Spark job inside </a:t>
            </a:r>
            <a:r>
              <a:rPr lang="en-US" dirty="0" err="1" smtClean="0"/>
              <a:t>databrciks</a:t>
            </a:r>
            <a:r>
              <a:rPr lang="en-US" dirty="0" smtClean="0"/>
              <a:t> will get the parameter file and web output from the activity.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27555" y="5648414"/>
            <a:ext cx="360040" cy="3130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907704" y="564841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Spark job will flatten the </a:t>
            </a:r>
            <a:r>
              <a:rPr lang="en-US" dirty="0" err="1" smtClean="0"/>
              <a:t>json</a:t>
            </a:r>
            <a:r>
              <a:rPr lang="en-US" dirty="0" smtClean="0"/>
              <a:t> file coming from web activity.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1259632" y="6237312"/>
            <a:ext cx="360040" cy="3130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925121" y="6209176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the data back to </a:t>
            </a:r>
            <a:r>
              <a:rPr lang="en-US" dirty="0" err="1" smtClean="0"/>
              <a:t>adls</a:t>
            </a:r>
            <a:r>
              <a:rPr lang="en-US" dirty="0" smtClean="0"/>
              <a:t> gen2.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08669"/>
            <a:ext cx="7992887" cy="2560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71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106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V</dc:creator>
  <cp:revision>12</cp:revision>
  <dcterms:created xsi:type="dcterms:W3CDTF">2023-05-17T09:31:05Z</dcterms:created>
  <dcterms:modified xsi:type="dcterms:W3CDTF">2023-05-17T14:01:50Z</dcterms:modified>
</cp:coreProperties>
</file>