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431" autoAdjust="0"/>
  </p:normalViewPr>
  <p:slideViewPr>
    <p:cSldViewPr>
      <p:cViewPr varScale="1">
        <p:scale>
          <a:sx n="74" d="100"/>
          <a:sy n="74" d="100"/>
        </p:scale>
        <p:origin x="1032" y="77"/>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7/25/2024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Desktop/apssd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1987" y="2438400"/>
            <a:ext cx="10368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a:t>
            </a:r>
            <a:r>
              <a:rPr lang="en-US" spc="15" dirty="0" err="1">
                <a:latin typeface="Times New Roman" pitchFamily="18" charset="0"/>
                <a:cs typeface="Times New Roman" pitchFamily="18" charset="0"/>
              </a:rPr>
              <a:t>Valiveti</a:t>
            </a:r>
            <a:r>
              <a:rPr lang="en-US" spc="15" dirty="0">
                <a:latin typeface="Times New Roman" pitchFamily="18" charset="0"/>
                <a:cs typeface="Times New Roman" pitchFamily="18" charset="0"/>
              </a:rPr>
              <a:t> Ravi Sai Pavan Vamsi(</a:t>
            </a:r>
            <a:r>
              <a:rPr lang="en-US" spc="15" dirty="0" err="1">
                <a:latin typeface="Times New Roman" pitchFamily="18" charset="0"/>
                <a:cs typeface="Times New Roman" pitchFamily="18" charset="0"/>
              </a:rPr>
              <a:t>Kojja</a:t>
            </a:r>
            <a:r>
              <a:rPr lang="en-US" spc="15" dirty="0">
                <a:latin typeface="Times New Roman" pitchFamily="18" charset="0"/>
                <a:cs typeface="Times New Roman" pitchFamily="18" charset="0"/>
              </a:rPr>
              <a:t>)</a:t>
            </a:r>
            <a:br>
              <a:rPr lang="en-US" spc="15" dirty="0">
                <a:latin typeface="Times New Roman" pitchFamily="18" charset="0"/>
                <a:cs typeface="Times New Roman" pitchFamily="18" charset="0"/>
              </a:rPr>
            </a:b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Rectangle 3"/>
          <p:cNvSpPr/>
          <p:nvPr/>
        </p:nvSpPr>
        <p:spPr>
          <a:xfrm>
            <a:off x="-609600" y="2935069"/>
            <a:ext cx="13335000" cy="646331"/>
          </a:xfrm>
          <a:prstGeom prst="rect">
            <a:avLst/>
          </a:prstGeom>
        </p:spPr>
        <p:txBody>
          <a:bodyPr wrap="square">
            <a:spAutoFit/>
          </a:bodyPr>
          <a:lstStyle/>
          <a:p>
            <a:pPr algn="ctr"/>
            <a:r>
              <a:rPr lang="en-US" sz="3600" dirty="0">
                <a:hlinkClick r:id="rId2" action="ppaction://hlinkfile"/>
              </a:rPr>
              <a:t>https://github.com/pavanvamsi1/APSSDC-PROJECT-.git</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a:latin typeface="Times New Roman" pitchFamily="18" charset="0"/>
                <a:cs typeface="Times New Roman" pitchFamily="18" charset="0"/>
              </a:rPr>
              <a:t>PROJECT TITLE   :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presence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poses a significant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project is focused on addressing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threat posed by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and minimize the impact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end users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encompass a diverse range of individuals and entities. Cybercriminals utilize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677</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:Valiveti Ravi Sai Pavan Vamsi(Kojja) </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dc:creator>chiru akunuri</dc:creator>
  <cp:lastModifiedBy>chiru akunuri</cp:lastModifiedBy>
  <cp:revision>19</cp:revision>
  <dcterms:created xsi:type="dcterms:W3CDTF">2024-06-03T05:48:59Z</dcterms:created>
  <dcterms:modified xsi:type="dcterms:W3CDTF">2024-07-25T06:47:28Z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