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5923F103-BC34-4FE4-A40E-EDDEECFDA5D0}" type="datetime1">
              <a:rPr lang="en-US" smtClean="0"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55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1210734"/>
            <a:ext cx="8507413" cy="246803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869D-938C-4C7E-AB9B-47BA8E5B0473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00" y="5024967"/>
            <a:ext cx="851731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66" y="80973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13841" y="256591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495738"/>
            <a:ext cx="8825658" cy="153131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8267"/>
            <a:ext cx="8825659" cy="205316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94B-9062-4F4B-A0D5-058248E415A0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5" y="3993691"/>
            <a:ext cx="882565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1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4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1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1">
              <a:rPr lang="en-US" smtClean="0"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1">
              <a:rPr lang="en-US" smtClean="0"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1">
              <a:rPr lang="en-US" smtClean="0"/>
              <a:t>3/22/2013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1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1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1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00400" cy="4572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rgbClr val="FEFEFE"/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2BE451C3-0FF4-47C4-B829-773ADF60F88C}" type="datetime1">
              <a:rPr lang="en-US" smtClean="0"/>
              <a:t>3/22/2013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dirty="0" err="1" smtClean="0"/>
              <a:t>Footer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31965"/>
            <a:ext cx="8825658" cy="167204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OOM MINI Project</a:t>
            </a:r>
            <a:br>
              <a:rPr lang="en-US" sz="4400" dirty="0" smtClean="0">
                <a:latin typeface="Calibri" panose="020F0502020204030204" pitchFamily="34" charset="0"/>
              </a:rPr>
            </a:br>
            <a:r>
              <a:rPr lang="en-US" sz="4400" dirty="0" smtClean="0">
                <a:latin typeface="Calibri" panose="020F0502020204030204" pitchFamily="34" charset="0"/>
              </a:rPr>
              <a:t>Online Movie Ticket Booking System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NOX Cinemas – your movie paradise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5" y="1899963"/>
            <a:ext cx="11163321" cy="4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 case Diagrams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3" y="1680632"/>
            <a:ext cx="11254148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4" y="1806348"/>
            <a:ext cx="11230746" cy="47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Courtesy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658" y="4378125"/>
            <a:ext cx="321273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Praneeth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Daitha</a:t>
            </a:r>
            <a:endParaRPr lang="en-US" sz="28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Vamshi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Krishna S</a:t>
            </a:r>
          </a:p>
          <a:p>
            <a:pPr algn="ctr"/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Prakhar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Solanki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06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-Auditorium-Staging2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Auditorium-Staging22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ion-Auditorium-Staging2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25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Helvetica Light</vt:lpstr>
      <vt:lpstr>Wingdings 3</vt:lpstr>
      <vt:lpstr>Ion Boardroom</vt:lpstr>
      <vt:lpstr>OOM MINI Project Online Movie Ticket Booking System</vt:lpstr>
      <vt:lpstr>Class Diagrams</vt:lpstr>
      <vt:lpstr>Use case Diagrams</vt:lpstr>
      <vt:lpstr>CRC Diagrams</vt:lpstr>
      <vt:lpstr>Project Courtesy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 MINI Project Online Movie Ticket Booking System</dc:title>
  <dc:creator>Praneeth Daitha</dc:creator>
  <cp:lastModifiedBy>Praneeth Daitha</cp:lastModifiedBy>
  <cp:revision>2</cp:revision>
  <dcterms:created xsi:type="dcterms:W3CDTF">2013-03-22T03:01:46Z</dcterms:created>
  <dcterms:modified xsi:type="dcterms:W3CDTF">2013-03-22T03:17:00Z</dcterms:modified>
</cp:coreProperties>
</file>