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100" d="100"/>
          <a:sy n="100" d="100"/>
        </p:scale>
        <p:origin x="19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" y="2242505"/>
            <a:ext cx="11038523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Geesala</a:t>
            </a:r>
            <a:r>
              <a:rPr lang="en-IN" spc="15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Pavana</a:t>
            </a:r>
            <a:r>
              <a:rPr lang="en-IN" spc="15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Venkata</a:t>
            </a:r>
            <a:r>
              <a:rPr lang="en-IN" spc="15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sai</a:t>
            </a:r>
            <a:endParaRPr spc="15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object 5">
            <a:extLst>
              <a:ext uri="{FF2B5EF4-FFF2-40B4-BE49-F238E27FC236}">
                <a16:creationId xmlns="" xmlns:a16="http://schemas.microsoft.com/office/drawing/2014/main" id="{BDADCE03-A2C4-D5B8-7D63-F04838481D1D}"/>
              </a:ext>
            </a:extLst>
          </p:cNvPr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="" xmlns:a16="http://schemas.microsoft.com/office/drawing/2014/main" id="{18264B1F-8B6F-E902-107D-C1A51D8A2E7E}"/>
              </a:ext>
            </a:extLst>
          </p:cNvPr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EC419E-B88E-E54D-BBCC-7311E9C5C1DA}"/>
              </a:ext>
            </a:extLst>
          </p:cNvPr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302EFB-13AF-06C0-FF1E-02CFC25BE252}"/>
              </a:ext>
            </a:extLst>
          </p:cNvPr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3156515-740A-04D9-C200-C4AC770A75D9}"/>
              </a:ext>
            </a:extLst>
          </p:cNvPr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r>
              <a:rPr lang="en-US" b="0" dirty="0"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F18E14-B759-C545-E831-CCC7D047F777}"/>
              </a:ext>
            </a:extLst>
          </p:cNvPr>
          <p:cNvSpPr txBox="1"/>
          <p:nvPr/>
        </p:nvSpPr>
        <p:spPr>
          <a:xfrm>
            <a:off x="230343" y="1236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Wire Frames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8CE9B3D-5E8D-4823-0FAE-A20CDB4D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515843"/>
            <a:ext cx="2970057" cy="292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BB73A83-5CD1-B189-E2FE-F03C954E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495523"/>
            <a:ext cx="2970057" cy="292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FCA727A-8D29-9F33-C53C-57539E3D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1" y="1536163"/>
            <a:ext cx="2875480" cy="2922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D45F6E-7DDC-9161-1B24-86EC5BDCC301}"/>
              </a:ext>
            </a:extLst>
          </p:cNvPr>
          <p:cNvSpPr txBox="1"/>
          <p:nvPr/>
        </p:nvSpPr>
        <p:spPr>
          <a:xfrm>
            <a:off x="990600" y="99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CC85C7-6BED-9107-8681-E18C13A4E30D}"/>
              </a:ext>
            </a:extLst>
          </p:cNvPr>
          <p:cNvSpPr txBox="1"/>
          <p:nvPr/>
        </p:nvSpPr>
        <p:spPr>
          <a:xfrm>
            <a:off x="80010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DE57BEE-BD00-6B83-5623-E448E618872D}"/>
              </a:ext>
            </a:extLst>
          </p:cNvPr>
          <p:cNvSpPr txBox="1"/>
          <p:nvPr/>
        </p:nvSpPr>
        <p:spPr>
          <a:xfrm>
            <a:off x="44958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3C05E8-3CC9-F6CA-F997-54251AE7200C}"/>
              </a:ext>
            </a:extLst>
          </p:cNvPr>
          <p:cNvSpPr txBox="1"/>
          <p:nvPr/>
        </p:nvSpPr>
        <p:spPr>
          <a:xfrm>
            <a:off x="992343" y="48006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 : </a:t>
            </a:r>
            <a:r>
              <a:rPr lang="en-IN" dirty="0"/>
              <a:t>The start button initialize to start  keylogging in the machine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 : </a:t>
            </a:r>
            <a:r>
              <a:rPr lang="en-IN" dirty="0"/>
              <a:t>As the  keylogger running it saves the keys in keylogger.txt file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 </a:t>
            </a:r>
            <a:r>
              <a:rPr lang="en-IN" dirty="0"/>
              <a:t>: The keylogger stops and keys has been saved in the text document file</a:t>
            </a:r>
          </a:p>
        </p:txBody>
      </p:sp>
    </p:spTree>
    <p:extLst>
      <p:ext uri="{BB962C8B-B14F-4D97-AF65-F5344CB8AC3E}">
        <p14:creationId xmlns:p14="http://schemas.microsoft.com/office/powerpoint/2010/main" val="21770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9CA2A7B-A96A-47DC-3564-D8CC64D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4" y="1884556"/>
            <a:ext cx="5165211" cy="2839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DDC9C8-2692-8521-02F5-BA25E4B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884556"/>
            <a:ext cx="5165211" cy="2839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4C952B-CCD9-ED2B-5262-FD339E6E5651}"/>
              </a:ext>
            </a:extLst>
          </p:cNvPr>
          <p:cNvSpPr txBox="1"/>
          <p:nvPr/>
        </p:nvSpPr>
        <p:spPr>
          <a:xfrm>
            <a:off x="533400" y="304800"/>
            <a:ext cx="293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Outputs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FE3240-D2D7-9906-21E2-654D746D02B1}"/>
              </a:ext>
            </a:extLst>
          </p:cNvPr>
          <p:cNvSpPr txBox="1"/>
          <p:nvPr/>
        </p:nvSpPr>
        <p:spPr>
          <a:xfrm>
            <a:off x="1905000" y="4969570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Keylogger 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49D0FFB-FBA7-868F-96FC-DCB79B7099D3}"/>
              </a:ext>
            </a:extLst>
          </p:cNvPr>
          <p:cNvSpPr txBox="1"/>
          <p:nvPr/>
        </p:nvSpPr>
        <p:spPr>
          <a:xfrm>
            <a:off x="7620000" y="496957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Keylogger.jsons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989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0FA24F3-7F08-0013-3CA4-A691E49FA8A5}"/>
              </a:ext>
            </a:extLst>
          </p:cNvPr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28A151-C353-A713-9A6D-CB8BB53B3CA0}"/>
              </a:ext>
            </a:extLst>
          </p:cNvPr>
          <p:cNvSpPr txBox="1"/>
          <p:nvPr/>
        </p:nvSpPr>
        <p:spPr>
          <a:xfrm>
            <a:off x="914400" y="5939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Project link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751C88-1BF4-377C-1A4A-7B9847BDD5DE}"/>
              </a:ext>
            </a:extLst>
          </p:cNvPr>
          <p:cNvSpPr txBox="1"/>
          <p:nvPr/>
        </p:nvSpPr>
        <p:spPr>
          <a:xfrm>
            <a:off x="1600200" y="257913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accent1"/>
                </a:solidFill>
              </a:rPr>
              <a:t>https://github.com/pavanvenkatasai9640/APSSDC-CS-Keylogger.git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EADED4-BCB4-1266-BF23-34F299BC5576}"/>
              </a:ext>
            </a:extLst>
          </p:cNvPr>
          <p:cNvSpPr txBox="1"/>
          <p:nvPr/>
        </p:nvSpPr>
        <p:spPr>
          <a:xfrm>
            <a:off x="16002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GITHUB LINK OF PROJECT :</a:t>
            </a:r>
          </a:p>
        </p:txBody>
      </p:sp>
    </p:spTree>
    <p:extLst>
      <p:ext uri="{BB962C8B-B14F-4D97-AF65-F5344CB8AC3E}">
        <p14:creationId xmlns:p14="http://schemas.microsoft.com/office/powerpoint/2010/main" val="2252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348" y="995944"/>
            <a:ext cx="76422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KEYLOGGER  AND  SECURITY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F377EFF0-3FC4-40D7-5B94-538B133A30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009" y="2343750"/>
            <a:ext cx="6595522" cy="3902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5E24942-75F5-5759-A948-5C5626639FA6}"/>
              </a:ext>
            </a:extLst>
          </p:cNvPr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2DD918-F09A-D42B-9D04-444A48513034}"/>
              </a:ext>
            </a:extLst>
          </p:cNvPr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4A846E6-07C1-92D7-0AF6-A9780566FC88}"/>
              </a:ext>
            </a:extLst>
          </p:cNvPr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DECB27-6671-D8B2-FDB5-B4C3EC8F82B2}"/>
              </a:ext>
            </a:extLst>
          </p:cNvPr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F37B74-3764-A088-BB99-60A5026F69B4}"/>
              </a:ext>
            </a:extLst>
          </p:cNvPr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8124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982DC65-34A9-2343-7FB4-E5C88B2F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1" t="25584" r="38888" b="14269"/>
          <a:stretch/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9997F5-8C44-A194-64A7-D4FBEDDA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0D1506-07FC-6431-78C2-E0D2D455A567}"/>
              </a:ext>
            </a:extLst>
          </p:cNvPr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37E1BE-002B-0901-6EDD-517006CF1512}"/>
              </a:ext>
            </a:extLst>
          </p:cNvPr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B7CA8E-DF89-DD8A-2382-66EB86C820DE}"/>
              </a:ext>
            </a:extLst>
          </p:cNvPr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92FD83-21E8-997F-F316-42BF16A243C6}"/>
              </a:ext>
            </a:extLst>
          </p:cNvPr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A8C96A-D642-F6C2-55DD-BF2B781BFA63}"/>
              </a:ext>
            </a:extLst>
          </p:cNvPr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91D274-25E4-00FE-F554-4ED90481BD16}"/>
              </a:ext>
            </a:extLst>
          </p:cNvPr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4C40FE-3A69-7B19-D883-4AD00236841E}"/>
              </a:ext>
            </a:extLst>
          </p:cNvPr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B142C2D-1D27-BE8C-A9CD-6B644BF24A90}"/>
              </a:ext>
            </a:extLst>
          </p:cNvPr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630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Geesala Pavana Venkata sai</vt:lpstr>
      <vt:lpstr>KEYLOGGER  AND  SECURITY </vt:lpstr>
      <vt:lpstr>AGENDA</vt:lpstr>
      <vt:lpstr>PowerPoint Presentation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Geesala Pavan venkata sai</cp:lastModifiedBy>
  <cp:revision>18</cp:revision>
  <dcterms:created xsi:type="dcterms:W3CDTF">2024-06-03T05:48:59Z</dcterms:created>
  <dcterms:modified xsi:type="dcterms:W3CDTF">2024-06-14T06:31:19Z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