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8"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775" autoAdjust="0"/>
  </p:normalViewPr>
  <p:slideViewPr>
    <p:cSldViewPr snapToGrid="0" snapToObjects="1" showGuides="1">
      <p:cViewPr varScale="1">
        <p:scale>
          <a:sx n="41" d="100"/>
          <a:sy n="41" d="100"/>
        </p:scale>
        <p:origin x="456" y="240"/>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990987"/>
            <a:ext cx="8290965"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990987"/>
            <a:ext cx="8269287"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60521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580154"/>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990987"/>
            <a:ext cx="8274926"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990987"/>
            <a:ext cx="8272463"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611684"/>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394130"/>
            <a:ext cx="8275320"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35147248" y="1703652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611684"/>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580154"/>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990987"/>
            <a:ext cx="8274926"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091509"/>
            <a:ext cx="33440914" cy="584775"/>
          </a:xfrm>
          <a:prstGeom prst="rect">
            <a:avLst/>
          </a:prstGeom>
        </p:spPr>
        <p:txBody>
          <a:bodyPr anchor="t" anchorCtr="0">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1915058"/>
            <a:ext cx="33440914" cy="400110"/>
          </a:xfrm>
          <a:prstGeom prst="rect">
            <a:avLst/>
          </a:prstGeom>
        </p:spPr>
        <p:txBody>
          <a:bodyPr anchor="t" anchorCtr="0">
            <a:spAutoFit/>
          </a:bodyPr>
          <a:lstStyle>
            <a:lvl1pPr marL="0" indent="0" algn="ctr">
              <a:buFontTx/>
              <a:buNone/>
              <a:defRPr sz="20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792252"/>
          </a:xfrm>
          <a:prstGeom prst="rect">
            <a:avLst/>
          </a:prstGeom>
        </p:spPr>
        <p:txBody>
          <a:bodyPr anchor="t" anchorCtr="0">
            <a:spAutoFit/>
          </a:bodyPr>
          <a:lstStyle>
            <a:lvl1pPr marL="0" indent="0" algn="ctr">
              <a:buFontTx/>
              <a:buNone/>
              <a:defRPr sz="4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2C311D-F86B-69BA-1FCE-A5D22828813C}"/>
              </a:ext>
            </a:extLst>
          </p:cNvPr>
          <p:cNvSpPr/>
          <p:nvPr userDrawn="1"/>
        </p:nvSpPr>
        <p:spPr>
          <a:xfrm>
            <a:off x="-1" y="21251917"/>
            <a:ext cx="43891199" cy="6571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2080183401"/>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2022</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FC11E86C-1BAE-D328-3FC1-49F4093F775A}"/>
              </a:ext>
            </a:extLst>
          </p:cNvPr>
          <p:cNvGrpSpPr/>
          <p:nvPr userDrawn="1"/>
        </p:nvGrpSpPr>
        <p:grpSpPr>
          <a:xfrm>
            <a:off x="0" y="-1"/>
            <a:ext cx="43891200" cy="3563007"/>
            <a:chOff x="0" y="-1"/>
            <a:chExt cx="12192000" cy="1219223"/>
          </a:xfrm>
        </p:grpSpPr>
        <p:sp>
          <p:nvSpPr>
            <p:cNvPr id="6" name="Document 5">
              <a:extLst>
                <a:ext uri="{FF2B5EF4-FFF2-40B4-BE49-F238E27FC236}">
                  <a16:creationId xmlns:a16="http://schemas.microsoft.com/office/drawing/2014/main" id="{FDA6D10E-D6C0-B267-8CA2-C9EBCD9D32A1}"/>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8C340A78-2859-CB97-13FD-79477E762739}"/>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BDFC9E-A940-0D61-7D12-2CD627A1706A}"/>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94B5B85C-55A0-958B-8B02-2FB809607B8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18D9A36-6BF9-6A59-8FD4-6529519684AB}"/>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34C83E54-546A-F1B2-002B-84EE36B786F8}"/>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432A4DB7-7980-6FCE-64ED-6006AB5E21D6}"/>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C215B88C-A231-B28D-EA25-CE849FC66B7B}"/>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CFE982BF-9E4B-03EB-134F-B1A8CB6A0DA8}"/>
              </a:ext>
            </a:extLst>
          </p:cNvPr>
          <p:cNvSpPr>
            <a:spLocks noGrp="1"/>
          </p:cNvSpPr>
          <p:nvPr>
            <p:ph type="body" sz="quarter" idx="24"/>
          </p:nvPr>
        </p:nvSpPr>
        <p:spPr>
          <a:xfrm>
            <a:off x="17797869" y="3990987"/>
            <a:ext cx="8274926" cy="527611"/>
          </a:xfrm>
        </p:spPr>
        <p:txBody>
          <a:bodyPr/>
          <a:lstStyle/>
          <a:p>
            <a:endParaRPr lang="en-US" dirty="0"/>
          </a:p>
        </p:txBody>
      </p:sp>
      <p:sp>
        <p:nvSpPr>
          <p:cNvPr id="9" name="Text Placeholder 8">
            <a:extLst>
              <a:ext uri="{FF2B5EF4-FFF2-40B4-BE49-F238E27FC236}">
                <a16:creationId xmlns:a16="http://schemas.microsoft.com/office/drawing/2014/main" id="{89079F2D-0AD8-5DFB-9A0C-E45B02B0B95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66D85F58-8DE9-5B3E-40AF-3CE7A9680B00}"/>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858FF131-AD4E-B363-95F8-46DC3BE64395}"/>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2A7A40C7-2E64-BC2E-8F6F-275ACE7B5700}"/>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82F12360-9112-8A62-C99C-756549DD1B68}"/>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6A649161-1233-2C83-5C46-9BC157533990}"/>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DE62F441-B419-E0BE-6016-0B2BCD4DA30A}"/>
              </a:ext>
            </a:extLst>
          </p:cNvPr>
          <p:cNvSpPr>
            <a:spLocks noGrp="1"/>
          </p:cNvSpPr>
          <p:nvPr>
            <p:ph type="body" sz="quarter" idx="96"/>
          </p:nvPr>
        </p:nvSpPr>
        <p:spPr/>
        <p:txBody>
          <a:bodyPr/>
          <a:lstStyle/>
          <a:p>
            <a:endParaRPr lang="en-US"/>
          </a:p>
        </p:txBody>
      </p:sp>
      <p:sp>
        <p:nvSpPr>
          <p:cNvPr id="16" name="Text Placeholder 15">
            <a:extLst>
              <a:ext uri="{FF2B5EF4-FFF2-40B4-BE49-F238E27FC236}">
                <a16:creationId xmlns:a16="http://schemas.microsoft.com/office/drawing/2014/main" id="{77C4F309-46BC-9E5D-1E88-37D1B16A7F7C}"/>
              </a:ext>
            </a:extLst>
          </p:cNvPr>
          <p:cNvSpPr>
            <a:spLocks noGrp="1"/>
          </p:cNvSpPr>
          <p:nvPr>
            <p:ph type="body" sz="quarter" idx="136"/>
          </p:nvPr>
        </p:nvSpPr>
        <p:spPr/>
        <p:txBody>
          <a:bodyPr/>
          <a:lstStyle/>
          <a:p>
            <a:endParaRPr lang="en-US"/>
          </a:p>
        </p:txBody>
      </p:sp>
      <p:sp>
        <p:nvSpPr>
          <p:cNvPr id="17" name="Text Placeholder 16">
            <a:extLst>
              <a:ext uri="{FF2B5EF4-FFF2-40B4-BE49-F238E27FC236}">
                <a16:creationId xmlns:a16="http://schemas.microsoft.com/office/drawing/2014/main" id="{F7024FB7-F496-AE84-568E-BA9E0719E1F4}"/>
              </a:ext>
            </a:extLst>
          </p:cNvPr>
          <p:cNvSpPr>
            <a:spLocks noGrp="1"/>
          </p:cNvSpPr>
          <p:nvPr>
            <p:ph type="body" sz="quarter" idx="137"/>
          </p:nvPr>
        </p:nvSpPr>
        <p:spPr/>
        <p:txBody>
          <a:bodyPr/>
          <a:lstStyle/>
          <a:p>
            <a:endParaRPr lang="en-US"/>
          </a:p>
        </p:txBody>
      </p:sp>
      <p:sp>
        <p:nvSpPr>
          <p:cNvPr id="18" name="Text Placeholder 17">
            <a:extLst>
              <a:ext uri="{FF2B5EF4-FFF2-40B4-BE49-F238E27FC236}">
                <a16:creationId xmlns:a16="http://schemas.microsoft.com/office/drawing/2014/main" id="{1DFA2C35-6ADB-BF10-54FE-08BB18A1955A}"/>
              </a:ext>
            </a:extLst>
          </p:cNvPr>
          <p:cNvSpPr>
            <a:spLocks noGrp="1"/>
          </p:cNvSpPr>
          <p:nvPr>
            <p:ph type="body" sz="quarter" idx="161"/>
          </p:nvPr>
        </p:nvSpPr>
        <p:spPr/>
        <p:txBody>
          <a:bodyPr/>
          <a:lstStyle/>
          <a:p>
            <a:endParaRPr lang="en-US"/>
          </a:p>
        </p:txBody>
      </p:sp>
      <p:sp>
        <p:nvSpPr>
          <p:cNvPr id="19" name="Text Placeholder 18">
            <a:extLst>
              <a:ext uri="{FF2B5EF4-FFF2-40B4-BE49-F238E27FC236}">
                <a16:creationId xmlns:a16="http://schemas.microsoft.com/office/drawing/2014/main" id="{A75FABC5-AFB2-6741-EFF4-D0CE14D1D0D4}"/>
              </a:ext>
            </a:extLst>
          </p:cNvPr>
          <p:cNvSpPr>
            <a:spLocks noGrp="1"/>
          </p:cNvSpPr>
          <p:nvPr>
            <p:ph type="body" sz="quarter" idx="195"/>
          </p:nvPr>
        </p:nvSpPr>
        <p:spPr/>
        <p:txBody>
          <a:bodyPr/>
          <a:lstStyle/>
          <a:p>
            <a:endParaRPr lang="en-US"/>
          </a:p>
        </p:txBody>
      </p:sp>
      <p:sp>
        <p:nvSpPr>
          <p:cNvPr id="20" name="Text Placeholder 19">
            <a:extLst>
              <a:ext uri="{FF2B5EF4-FFF2-40B4-BE49-F238E27FC236}">
                <a16:creationId xmlns:a16="http://schemas.microsoft.com/office/drawing/2014/main" id="{3BACED76-9DD7-97AA-2044-90954A1D9417}"/>
              </a:ext>
            </a:extLst>
          </p:cNvPr>
          <p:cNvSpPr>
            <a:spLocks noGrp="1"/>
          </p:cNvSpPr>
          <p:nvPr>
            <p:ph type="body" sz="quarter" idx="196"/>
          </p:nvPr>
        </p:nvSpPr>
        <p:spPr/>
        <p:txBody>
          <a:bodyPr/>
          <a:lstStyle/>
          <a:p>
            <a:endParaRPr lang="en-US"/>
          </a:p>
        </p:txBody>
      </p:sp>
    </p:spTree>
    <p:extLst>
      <p:ext uri="{BB962C8B-B14F-4D97-AF65-F5344CB8AC3E}">
        <p14:creationId xmlns:p14="http://schemas.microsoft.com/office/powerpoint/2010/main" val="1394695677"/>
      </p:ext>
    </p:extLst>
  </p:cSld>
  <p:clrMapOvr>
    <a:masterClrMapping/>
  </p:clrMapOvr>
</p:sld>
</file>

<file path=ppt/theme/theme1.xml><?xml version="1.0" encoding="utf-8"?>
<a:theme xmlns:a="http://schemas.openxmlformats.org/drawingml/2006/main" name="48x96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1428</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48x96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 </dc:subject>
  <dc:creator>PosterPresentations.com </dc:creator>
  <cp:keywords>48x96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44</cp:revision>
  <dcterms:created xsi:type="dcterms:W3CDTF">2012-02-09T21:25:37Z</dcterms:created>
  <dcterms:modified xsi:type="dcterms:W3CDTF">2022-05-27T19:41:00Z</dcterms:modified>
  <cp:category>Research poster templates </cp:category>
</cp:coreProperties>
</file>