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76" r:id="rId8"/>
    <p:sldId id="278" r:id="rId9"/>
    <p:sldId id="262" r:id="rId10"/>
    <p:sldId id="277" r:id="rId11"/>
    <p:sldId id="279" r:id="rId12"/>
    <p:sldId id="263" r:id="rId13"/>
    <p:sldId id="265" r:id="rId14"/>
    <p:sldId id="280" r:id="rId15"/>
    <p:sldId id="281"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A4BD-22CA-44B4-B639-9B9D41B8CF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82847C-40B4-63BD-52B0-347AAB8257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F74BEF-A6F4-7DE5-1BD7-C860294DA6B1}"/>
              </a:ext>
            </a:extLst>
          </p:cNvPr>
          <p:cNvSpPr>
            <a:spLocks noGrp="1"/>
          </p:cNvSpPr>
          <p:nvPr>
            <p:ph type="dt" sz="half" idx="10"/>
          </p:nvPr>
        </p:nvSpPr>
        <p:spPr/>
        <p:txBody>
          <a:bodyPr/>
          <a:lstStyle/>
          <a:p>
            <a:fld id="{867629AA-1674-46C5-B264-C468D4555977}" type="datetimeFigureOut">
              <a:rPr lang="en-IN" smtClean="0"/>
              <a:t>19-09-2022</a:t>
            </a:fld>
            <a:endParaRPr lang="en-IN"/>
          </a:p>
        </p:txBody>
      </p:sp>
      <p:sp>
        <p:nvSpPr>
          <p:cNvPr id="5" name="Footer Placeholder 4">
            <a:extLst>
              <a:ext uri="{FF2B5EF4-FFF2-40B4-BE49-F238E27FC236}">
                <a16:creationId xmlns:a16="http://schemas.microsoft.com/office/drawing/2014/main" id="{47EB7309-3613-C1BA-DA55-E0B93A6188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F11968-8FA6-50EE-B0EC-09F1F861C4D2}"/>
              </a:ext>
            </a:extLst>
          </p:cNvPr>
          <p:cNvSpPr>
            <a:spLocks noGrp="1"/>
          </p:cNvSpPr>
          <p:nvPr>
            <p:ph type="sldNum" sz="quarter" idx="12"/>
          </p:nvPr>
        </p:nvSpPr>
        <p:spPr/>
        <p:txBody>
          <a:bodyPr/>
          <a:lstStyle/>
          <a:p>
            <a:fld id="{38AFB38A-AD81-4717-887F-63886DD05E0D}" type="slidenum">
              <a:rPr lang="en-IN" smtClean="0"/>
              <a:t>‹#›</a:t>
            </a:fld>
            <a:endParaRPr lang="en-IN"/>
          </a:p>
        </p:txBody>
      </p:sp>
    </p:spTree>
    <p:extLst>
      <p:ext uri="{BB962C8B-B14F-4D97-AF65-F5344CB8AC3E}">
        <p14:creationId xmlns:p14="http://schemas.microsoft.com/office/powerpoint/2010/main" val="4007288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99F3-A541-5591-019E-FE21B40EC4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84F621-CC17-90E3-AD11-808BFD8AC7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331E83-D456-F8B5-4C72-2B16658D4363}"/>
              </a:ext>
            </a:extLst>
          </p:cNvPr>
          <p:cNvSpPr>
            <a:spLocks noGrp="1"/>
          </p:cNvSpPr>
          <p:nvPr>
            <p:ph type="dt" sz="half" idx="10"/>
          </p:nvPr>
        </p:nvSpPr>
        <p:spPr/>
        <p:txBody>
          <a:bodyPr/>
          <a:lstStyle/>
          <a:p>
            <a:fld id="{867629AA-1674-46C5-B264-C468D4555977}" type="datetimeFigureOut">
              <a:rPr lang="en-IN" smtClean="0"/>
              <a:t>19-09-2022</a:t>
            </a:fld>
            <a:endParaRPr lang="en-IN"/>
          </a:p>
        </p:txBody>
      </p:sp>
      <p:sp>
        <p:nvSpPr>
          <p:cNvPr id="5" name="Footer Placeholder 4">
            <a:extLst>
              <a:ext uri="{FF2B5EF4-FFF2-40B4-BE49-F238E27FC236}">
                <a16:creationId xmlns:a16="http://schemas.microsoft.com/office/drawing/2014/main" id="{47E97111-D1A6-136E-5FEA-450056B6BB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6A99BE-6D71-6A30-8632-0F31EC89D1B1}"/>
              </a:ext>
            </a:extLst>
          </p:cNvPr>
          <p:cNvSpPr>
            <a:spLocks noGrp="1"/>
          </p:cNvSpPr>
          <p:nvPr>
            <p:ph type="sldNum" sz="quarter" idx="12"/>
          </p:nvPr>
        </p:nvSpPr>
        <p:spPr/>
        <p:txBody>
          <a:bodyPr/>
          <a:lstStyle/>
          <a:p>
            <a:fld id="{38AFB38A-AD81-4717-887F-63886DD05E0D}" type="slidenum">
              <a:rPr lang="en-IN" smtClean="0"/>
              <a:t>‹#›</a:t>
            </a:fld>
            <a:endParaRPr lang="en-IN"/>
          </a:p>
        </p:txBody>
      </p:sp>
    </p:spTree>
    <p:extLst>
      <p:ext uri="{BB962C8B-B14F-4D97-AF65-F5344CB8AC3E}">
        <p14:creationId xmlns:p14="http://schemas.microsoft.com/office/powerpoint/2010/main" val="249184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5E2830-BE3A-D968-FDA8-C41095397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98CA84-9DED-D0D5-3DCE-E409ED0E71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8A26DE-E226-5DE2-8478-270E71882ED5}"/>
              </a:ext>
            </a:extLst>
          </p:cNvPr>
          <p:cNvSpPr>
            <a:spLocks noGrp="1"/>
          </p:cNvSpPr>
          <p:nvPr>
            <p:ph type="dt" sz="half" idx="10"/>
          </p:nvPr>
        </p:nvSpPr>
        <p:spPr/>
        <p:txBody>
          <a:bodyPr/>
          <a:lstStyle/>
          <a:p>
            <a:fld id="{867629AA-1674-46C5-B264-C468D4555977}" type="datetimeFigureOut">
              <a:rPr lang="en-IN" smtClean="0"/>
              <a:t>19-09-2022</a:t>
            </a:fld>
            <a:endParaRPr lang="en-IN"/>
          </a:p>
        </p:txBody>
      </p:sp>
      <p:sp>
        <p:nvSpPr>
          <p:cNvPr id="5" name="Footer Placeholder 4">
            <a:extLst>
              <a:ext uri="{FF2B5EF4-FFF2-40B4-BE49-F238E27FC236}">
                <a16:creationId xmlns:a16="http://schemas.microsoft.com/office/drawing/2014/main" id="{DFF7CA08-D3FD-5D7C-9030-C16B7F457C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578EC0-6A50-ED1F-7E62-1247484A0488}"/>
              </a:ext>
            </a:extLst>
          </p:cNvPr>
          <p:cNvSpPr>
            <a:spLocks noGrp="1"/>
          </p:cNvSpPr>
          <p:nvPr>
            <p:ph type="sldNum" sz="quarter" idx="12"/>
          </p:nvPr>
        </p:nvSpPr>
        <p:spPr/>
        <p:txBody>
          <a:bodyPr/>
          <a:lstStyle/>
          <a:p>
            <a:fld id="{38AFB38A-AD81-4717-887F-63886DD05E0D}" type="slidenum">
              <a:rPr lang="en-IN" smtClean="0"/>
              <a:t>‹#›</a:t>
            </a:fld>
            <a:endParaRPr lang="en-IN"/>
          </a:p>
        </p:txBody>
      </p:sp>
    </p:spTree>
    <p:extLst>
      <p:ext uri="{BB962C8B-B14F-4D97-AF65-F5344CB8AC3E}">
        <p14:creationId xmlns:p14="http://schemas.microsoft.com/office/powerpoint/2010/main" val="33093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F02E-275F-CEED-1C16-9CA0CE7A5B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49BECF-7768-C570-DF49-E27C9FEF87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4A35F6-A80D-A68A-DC61-F63357ADB335}"/>
              </a:ext>
            </a:extLst>
          </p:cNvPr>
          <p:cNvSpPr>
            <a:spLocks noGrp="1"/>
          </p:cNvSpPr>
          <p:nvPr>
            <p:ph type="dt" sz="half" idx="10"/>
          </p:nvPr>
        </p:nvSpPr>
        <p:spPr/>
        <p:txBody>
          <a:bodyPr/>
          <a:lstStyle/>
          <a:p>
            <a:fld id="{867629AA-1674-46C5-B264-C468D4555977}" type="datetimeFigureOut">
              <a:rPr lang="en-IN" smtClean="0"/>
              <a:t>19-09-2022</a:t>
            </a:fld>
            <a:endParaRPr lang="en-IN"/>
          </a:p>
        </p:txBody>
      </p:sp>
      <p:sp>
        <p:nvSpPr>
          <p:cNvPr id="5" name="Footer Placeholder 4">
            <a:extLst>
              <a:ext uri="{FF2B5EF4-FFF2-40B4-BE49-F238E27FC236}">
                <a16:creationId xmlns:a16="http://schemas.microsoft.com/office/drawing/2014/main" id="{79A76BB2-5CF3-C677-6C8A-12A9ACA565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9D1A18-3ABC-BAB5-0F9C-780A162CCF91}"/>
              </a:ext>
            </a:extLst>
          </p:cNvPr>
          <p:cNvSpPr>
            <a:spLocks noGrp="1"/>
          </p:cNvSpPr>
          <p:nvPr>
            <p:ph type="sldNum" sz="quarter" idx="12"/>
          </p:nvPr>
        </p:nvSpPr>
        <p:spPr/>
        <p:txBody>
          <a:bodyPr/>
          <a:lstStyle/>
          <a:p>
            <a:fld id="{38AFB38A-AD81-4717-887F-63886DD05E0D}" type="slidenum">
              <a:rPr lang="en-IN" smtClean="0"/>
              <a:t>‹#›</a:t>
            </a:fld>
            <a:endParaRPr lang="en-IN"/>
          </a:p>
        </p:txBody>
      </p:sp>
    </p:spTree>
    <p:extLst>
      <p:ext uri="{BB962C8B-B14F-4D97-AF65-F5344CB8AC3E}">
        <p14:creationId xmlns:p14="http://schemas.microsoft.com/office/powerpoint/2010/main" val="283907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3AFB-04A8-7736-1173-822365F93C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DF4DC0-B484-83F3-EA2F-D17DB8F053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9E6619-A608-72E2-2A01-8A18F99DCC0D}"/>
              </a:ext>
            </a:extLst>
          </p:cNvPr>
          <p:cNvSpPr>
            <a:spLocks noGrp="1"/>
          </p:cNvSpPr>
          <p:nvPr>
            <p:ph type="dt" sz="half" idx="10"/>
          </p:nvPr>
        </p:nvSpPr>
        <p:spPr/>
        <p:txBody>
          <a:bodyPr/>
          <a:lstStyle/>
          <a:p>
            <a:fld id="{867629AA-1674-46C5-B264-C468D4555977}" type="datetimeFigureOut">
              <a:rPr lang="en-IN" smtClean="0"/>
              <a:t>19-09-2022</a:t>
            </a:fld>
            <a:endParaRPr lang="en-IN"/>
          </a:p>
        </p:txBody>
      </p:sp>
      <p:sp>
        <p:nvSpPr>
          <p:cNvPr id="5" name="Footer Placeholder 4">
            <a:extLst>
              <a:ext uri="{FF2B5EF4-FFF2-40B4-BE49-F238E27FC236}">
                <a16:creationId xmlns:a16="http://schemas.microsoft.com/office/drawing/2014/main" id="{9C24A836-6BA9-8155-6AE3-E08B0C0D39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929C9D-DB71-07B1-0967-361D74AB6C7D}"/>
              </a:ext>
            </a:extLst>
          </p:cNvPr>
          <p:cNvSpPr>
            <a:spLocks noGrp="1"/>
          </p:cNvSpPr>
          <p:nvPr>
            <p:ph type="sldNum" sz="quarter" idx="12"/>
          </p:nvPr>
        </p:nvSpPr>
        <p:spPr/>
        <p:txBody>
          <a:bodyPr/>
          <a:lstStyle/>
          <a:p>
            <a:fld id="{38AFB38A-AD81-4717-887F-63886DD05E0D}" type="slidenum">
              <a:rPr lang="en-IN" smtClean="0"/>
              <a:t>‹#›</a:t>
            </a:fld>
            <a:endParaRPr lang="en-IN"/>
          </a:p>
        </p:txBody>
      </p:sp>
    </p:spTree>
    <p:extLst>
      <p:ext uri="{BB962C8B-B14F-4D97-AF65-F5344CB8AC3E}">
        <p14:creationId xmlns:p14="http://schemas.microsoft.com/office/powerpoint/2010/main" val="296579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2E39-CF25-5CEB-70D6-CFD18FE4F1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A5B2FF-E40D-041B-C081-93B29FA771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48E9EB-C899-2E2C-2105-7607069857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10B827-FB82-51E9-5828-201F6B06B503}"/>
              </a:ext>
            </a:extLst>
          </p:cNvPr>
          <p:cNvSpPr>
            <a:spLocks noGrp="1"/>
          </p:cNvSpPr>
          <p:nvPr>
            <p:ph type="dt" sz="half" idx="10"/>
          </p:nvPr>
        </p:nvSpPr>
        <p:spPr/>
        <p:txBody>
          <a:bodyPr/>
          <a:lstStyle/>
          <a:p>
            <a:fld id="{867629AA-1674-46C5-B264-C468D4555977}" type="datetimeFigureOut">
              <a:rPr lang="en-IN" smtClean="0"/>
              <a:t>19-09-2022</a:t>
            </a:fld>
            <a:endParaRPr lang="en-IN"/>
          </a:p>
        </p:txBody>
      </p:sp>
      <p:sp>
        <p:nvSpPr>
          <p:cNvPr id="6" name="Footer Placeholder 5">
            <a:extLst>
              <a:ext uri="{FF2B5EF4-FFF2-40B4-BE49-F238E27FC236}">
                <a16:creationId xmlns:a16="http://schemas.microsoft.com/office/drawing/2014/main" id="{995724BE-D8DB-3BEB-2057-97ECDE4F05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A0B027-5D8E-9B2E-87F1-9BF12AFF4F0A}"/>
              </a:ext>
            </a:extLst>
          </p:cNvPr>
          <p:cNvSpPr>
            <a:spLocks noGrp="1"/>
          </p:cNvSpPr>
          <p:nvPr>
            <p:ph type="sldNum" sz="quarter" idx="12"/>
          </p:nvPr>
        </p:nvSpPr>
        <p:spPr/>
        <p:txBody>
          <a:bodyPr/>
          <a:lstStyle/>
          <a:p>
            <a:fld id="{38AFB38A-AD81-4717-887F-63886DD05E0D}" type="slidenum">
              <a:rPr lang="en-IN" smtClean="0"/>
              <a:t>‹#›</a:t>
            </a:fld>
            <a:endParaRPr lang="en-IN"/>
          </a:p>
        </p:txBody>
      </p:sp>
    </p:spTree>
    <p:extLst>
      <p:ext uri="{BB962C8B-B14F-4D97-AF65-F5344CB8AC3E}">
        <p14:creationId xmlns:p14="http://schemas.microsoft.com/office/powerpoint/2010/main" val="298774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C0DE-9558-1D21-58EF-705B9D41CF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1BA47F-F51B-5E0A-4AA0-6C7A5151FB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4CC487-7DBC-E41D-C416-A4B1B807FD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183144-EEBB-9D26-0AF8-AAE52C93C3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E6A1B0-1F8C-9ADD-B2A6-055961CFD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BEC051-BBC9-EFD6-D2C1-BF071EB05192}"/>
              </a:ext>
            </a:extLst>
          </p:cNvPr>
          <p:cNvSpPr>
            <a:spLocks noGrp="1"/>
          </p:cNvSpPr>
          <p:nvPr>
            <p:ph type="dt" sz="half" idx="10"/>
          </p:nvPr>
        </p:nvSpPr>
        <p:spPr/>
        <p:txBody>
          <a:bodyPr/>
          <a:lstStyle/>
          <a:p>
            <a:fld id="{867629AA-1674-46C5-B264-C468D4555977}" type="datetimeFigureOut">
              <a:rPr lang="en-IN" smtClean="0"/>
              <a:t>19-09-2022</a:t>
            </a:fld>
            <a:endParaRPr lang="en-IN"/>
          </a:p>
        </p:txBody>
      </p:sp>
      <p:sp>
        <p:nvSpPr>
          <p:cNvPr id="8" name="Footer Placeholder 7">
            <a:extLst>
              <a:ext uri="{FF2B5EF4-FFF2-40B4-BE49-F238E27FC236}">
                <a16:creationId xmlns:a16="http://schemas.microsoft.com/office/drawing/2014/main" id="{F6979848-4ECC-2E19-1832-6433030C40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C6802C-C899-BE47-A935-EB56707F05EE}"/>
              </a:ext>
            </a:extLst>
          </p:cNvPr>
          <p:cNvSpPr>
            <a:spLocks noGrp="1"/>
          </p:cNvSpPr>
          <p:nvPr>
            <p:ph type="sldNum" sz="quarter" idx="12"/>
          </p:nvPr>
        </p:nvSpPr>
        <p:spPr/>
        <p:txBody>
          <a:bodyPr/>
          <a:lstStyle/>
          <a:p>
            <a:fld id="{38AFB38A-AD81-4717-887F-63886DD05E0D}" type="slidenum">
              <a:rPr lang="en-IN" smtClean="0"/>
              <a:t>‹#›</a:t>
            </a:fld>
            <a:endParaRPr lang="en-IN"/>
          </a:p>
        </p:txBody>
      </p:sp>
    </p:spTree>
    <p:extLst>
      <p:ext uri="{BB962C8B-B14F-4D97-AF65-F5344CB8AC3E}">
        <p14:creationId xmlns:p14="http://schemas.microsoft.com/office/powerpoint/2010/main" val="2634324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5050-A2E5-5768-F5F3-852F8AF45D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1F844A-177A-89F0-F083-183B72BA0084}"/>
              </a:ext>
            </a:extLst>
          </p:cNvPr>
          <p:cNvSpPr>
            <a:spLocks noGrp="1"/>
          </p:cNvSpPr>
          <p:nvPr>
            <p:ph type="dt" sz="half" idx="10"/>
          </p:nvPr>
        </p:nvSpPr>
        <p:spPr/>
        <p:txBody>
          <a:bodyPr/>
          <a:lstStyle/>
          <a:p>
            <a:fld id="{867629AA-1674-46C5-B264-C468D4555977}" type="datetimeFigureOut">
              <a:rPr lang="en-IN" smtClean="0"/>
              <a:t>19-09-2022</a:t>
            </a:fld>
            <a:endParaRPr lang="en-IN"/>
          </a:p>
        </p:txBody>
      </p:sp>
      <p:sp>
        <p:nvSpPr>
          <p:cNvPr id="4" name="Footer Placeholder 3">
            <a:extLst>
              <a:ext uri="{FF2B5EF4-FFF2-40B4-BE49-F238E27FC236}">
                <a16:creationId xmlns:a16="http://schemas.microsoft.com/office/drawing/2014/main" id="{FC77AB45-767C-E322-FFCD-2B8E70E72B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9BB488-FE1F-88FE-9D06-B1A75F1BDC17}"/>
              </a:ext>
            </a:extLst>
          </p:cNvPr>
          <p:cNvSpPr>
            <a:spLocks noGrp="1"/>
          </p:cNvSpPr>
          <p:nvPr>
            <p:ph type="sldNum" sz="quarter" idx="12"/>
          </p:nvPr>
        </p:nvSpPr>
        <p:spPr/>
        <p:txBody>
          <a:bodyPr/>
          <a:lstStyle/>
          <a:p>
            <a:fld id="{38AFB38A-AD81-4717-887F-63886DD05E0D}" type="slidenum">
              <a:rPr lang="en-IN" smtClean="0"/>
              <a:t>‹#›</a:t>
            </a:fld>
            <a:endParaRPr lang="en-IN"/>
          </a:p>
        </p:txBody>
      </p:sp>
    </p:spTree>
    <p:extLst>
      <p:ext uri="{BB962C8B-B14F-4D97-AF65-F5344CB8AC3E}">
        <p14:creationId xmlns:p14="http://schemas.microsoft.com/office/powerpoint/2010/main" val="2504559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0DE492-8B60-B645-F7D2-9E233D1788B1}"/>
              </a:ext>
            </a:extLst>
          </p:cNvPr>
          <p:cNvSpPr>
            <a:spLocks noGrp="1"/>
          </p:cNvSpPr>
          <p:nvPr>
            <p:ph type="dt" sz="half" idx="10"/>
          </p:nvPr>
        </p:nvSpPr>
        <p:spPr/>
        <p:txBody>
          <a:bodyPr/>
          <a:lstStyle/>
          <a:p>
            <a:fld id="{867629AA-1674-46C5-B264-C468D4555977}" type="datetimeFigureOut">
              <a:rPr lang="en-IN" smtClean="0"/>
              <a:t>19-09-2022</a:t>
            </a:fld>
            <a:endParaRPr lang="en-IN"/>
          </a:p>
        </p:txBody>
      </p:sp>
      <p:sp>
        <p:nvSpPr>
          <p:cNvPr id="3" name="Footer Placeholder 2">
            <a:extLst>
              <a:ext uri="{FF2B5EF4-FFF2-40B4-BE49-F238E27FC236}">
                <a16:creationId xmlns:a16="http://schemas.microsoft.com/office/drawing/2014/main" id="{EF1D6260-A513-4DA8-4915-C7A26C5895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6864ED-9152-53C5-F547-580F10BDBC7A}"/>
              </a:ext>
            </a:extLst>
          </p:cNvPr>
          <p:cNvSpPr>
            <a:spLocks noGrp="1"/>
          </p:cNvSpPr>
          <p:nvPr>
            <p:ph type="sldNum" sz="quarter" idx="12"/>
          </p:nvPr>
        </p:nvSpPr>
        <p:spPr/>
        <p:txBody>
          <a:bodyPr/>
          <a:lstStyle/>
          <a:p>
            <a:fld id="{38AFB38A-AD81-4717-887F-63886DD05E0D}" type="slidenum">
              <a:rPr lang="en-IN" smtClean="0"/>
              <a:t>‹#›</a:t>
            </a:fld>
            <a:endParaRPr lang="en-IN"/>
          </a:p>
        </p:txBody>
      </p:sp>
    </p:spTree>
    <p:extLst>
      <p:ext uri="{BB962C8B-B14F-4D97-AF65-F5344CB8AC3E}">
        <p14:creationId xmlns:p14="http://schemas.microsoft.com/office/powerpoint/2010/main" val="3509916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A22B-AD10-68C1-591B-5181540E50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07F1FB-4976-DB65-61F5-B216764E1C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9933CA-21E1-7AFC-2776-562BEA94A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79938D-B094-19AB-4109-E42AA915D7DB}"/>
              </a:ext>
            </a:extLst>
          </p:cNvPr>
          <p:cNvSpPr>
            <a:spLocks noGrp="1"/>
          </p:cNvSpPr>
          <p:nvPr>
            <p:ph type="dt" sz="half" idx="10"/>
          </p:nvPr>
        </p:nvSpPr>
        <p:spPr/>
        <p:txBody>
          <a:bodyPr/>
          <a:lstStyle/>
          <a:p>
            <a:fld id="{867629AA-1674-46C5-B264-C468D4555977}" type="datetimeFigureOut">
              <a:rPr lang="en-IN" smtClean="0"/>
              <a:t>19-09-2022</a:t>
            </a:fld>
            <a:endParaRPr lang="en-IN"/>
          </a:p>
        </p:txBody>
      </p:sp>
      <p:sp>
        <p:nvSpPr>
          <p:cNvPr id="6" name="Footer Placeholder 5">
            <a:extLst>
              <a:ext uri="{FF2B5EF4-FFF2-40B4-BE49-F238E27FC236}">
                <a16:creationId xmlns:a16="http://schemas.microsoft.com/office/drawing/2014/main" id="{55ACA298-2022-BF4D-B0E6-273B23FC73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5CCB6D-78D4-595E-4747-1FF5AF224E11}"/>
              </a:ext>
            </a:extLst>
          </p:cNvPr>
          <p:cNvSpPr>
            <a:spLocks noGrp="1"/>
          </p:cNvSpPr>
          <p:nvPr>
            <p:ph type="sldNum" sz="quarter" idx="12"/>
          </p:nvPr>
        </p:nvSpPr>
        <p:spPr/>
        <p:txBody>
          <a:bodyPr/>
          <a:lstStyle/>
          <a:p>
            <a:fld id="{38AFB38A-AD81-4717-887F-63886DD05E0D}" type="slidenum">
              <a:rPr lang="en-IN" smtClean="0"/>
              <a:t>‹#›</a:t>
            </a:fld>
            <a:endParaRPr lang="en-IN"/>
          </a:p>
        </p:txBody>
      </p:sp>
    </p:spTree>
    <p:extLst>
      <p:ext uri="{BB962C8B-B14F-4D97-AF65-F5344CB8AC3E}">
        <p14:creationId xmlns:p14="http://schemas.microsoft.com/office/powerpoint/2010/main" val="125976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AF27-F41D-A895-3699-C080331796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58DFA2-9B1C-9052-FCCA-B76B881149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7F9D8B-2733-E390-B52C-2E6A3DAF2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35BD5-0F74-C42E-DA60-58F09F9C12AB}"/>
              </a:ext>
            </a:extLst>
          </p:cNvPr>
          <p:cNvSpPr>
            <a:spLocks noGrp="1"/>
          </p:cNvSpPr>
          <p:nvPr>
            <p:ph type="dt" sz="half" idx="10"/>
          </p:nvPr>
        </p:nvSpPr>
        <p:spPr/>
        <p:txBody>
          <a:bodyPr/>
          <a:lstStyle/>
          <a:p>
            <a:fld id="{867629AA-1674-46C5-B264-C468D4555977}" type="datetimeFigureOut">
              <a:rPr lang="en-IN" smtClean="0"/>
              <a:t>19-09-2022</a:t>
            </a:fld>
            <a:endParaRPr lang="en-IN"/>
          </a:p>
        </p:txBody>
      </p:sp>
      <p:sp>
        <p:nvSpPr>
          <p:cNvPr id="6" name="Footer Placeholder 5">
            <a:extLst>
              <a:ext uri="{FF2B5EF4-FFF2-40B4-BE49-F238E27FC236}">
                <a16:creationId xmlns:a16="http://schemas.microsoft.com/office/drawing/2014/main" id="{65C48810-0DA1-81F6-7268-C665B848FF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EEB2C8-BB30-5184-2530-A874F09EDC2E}"/>
              </a:ext>
            </a:extLst>
          </p:cNvPr>
          <p:cNvSpPr>
            <a:spLocks noGrp="1"/>
          </p:cNvSpPr>
          <p:nvPr>
            <p:ph type="sldNum" sz="quarter" idx="12"/>
          </p:nvPr>
        </p:nvSpPr>
        <p:spPr/>
        <p:txBody>
          <a:bodyPr/>
          <a:lstStyle/>
          <a:p>
            <a:fld id="{38AFB38A-AD81-4717-887F-63886DD05E0D}" type="slidenum">
              <a:rPr lang="en-IN" smtClean="0"/>
              <a:t>‹#›</a:t>
            </a:fld>
            <a:endParaRPr lang="en-IN"/>
          </a:p>
        </p:txBody>
      </p:sp>
    </p:spTree>
    <p:extLst>
      <p:ext uri="{BB962C8B-B14F-4D97-AF65-F5344CB8AC3E}">
        <p14:creationId xmlns:p14="http://schemas.microsoft.com/office/powerpoint/2010/main" val="362238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E4AFD-2B5F-5CB5-AEBF-4D0D2A36E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E4C52E-D217-99B0-9150-754A64F8E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664A21-D476-4576-2D48-F9C2ACB26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629AA-1674-46C5-B264-C468D4555977}" type="datetimeFigureOut">
              <a:rPr lang="en-IN" smtClean="0"/>
              <a:t>19-09-2022</a:t>
            </a:fld>
            <a:endParaRPr lang="en-IN"/>
          </a:p>
        </p:txBody>
      </p:sp>
      <p:sp>
        <p:nvSpPr>
          <p:cNvPr id="5" name="Footer Placeholder 4">
            <a:extLst>
              <a:ext uri="{FF2B5EF4-FFF2-40B4-BE49-F238E27FC236}">
                <a16:creationId xmlns:a16="http://schemas.microsoft.com/office/drawing/2014/main" id="{435D4E89-584D-F1DA-7982-83C58443B2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9CEA27-36E9-86EB-4326-0FB4DD5D1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FB38A-AD81-4717-887F-63886DD05E0D}" type="slidenum">
              <a:rPr lang="en-IN" smtClean="0"/>
              <a:t>‹#›</a:t>
            </a:fld>
            <a:endParaRPr lang="en-IN"/>
          </a:p>
        </p:txBody>
      </p:sp>
    </p:spTree>
    <p:extLst>
      <p:ext uri="{BB962C8B-B14F-4D97-AF65-F5344CB8AC3E}">
        <p14:creationId xmlns:p14="http://schemas.microsoft.com/office/powerpoint/2010/main" val="4732207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1C46-CDB2-4EA5-0940-AFB821317D30}"/>
              </a:ext>
            </a:extLst>
          </p:cNvPr>
          <p:cNvSpPr>
            <a:spLocks noGrp="1"/>
          </p:cNvSpPr>
          <p:nvPr>
            <p:ph type="ctrTitle"/>
          </p:nvPr>
        </p:nvSpPr>
        <p:spPr/>
        <p:txBody>
          <a:bodyPr/>
          <a:lstStyle/>
          <a:p>
            <a:r>
              <a:rPr lang="en-IN" dirty="0"/>
              <a:t>Practice Questions</a:t>
            </a:r>
          </a:p>
        </p:txBody>
      </p:sp>
    </p:spTree>
    <p:extLst>
      <p:ext uri="{BB962C8B-B14F-4D97-AF65-F5344CB8AC3E}">
        <p14:creationId xmlns:p14="http://schemas.microsoft.com/office/powerpoint/2010/main" val="2385197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1529C3-4303-69BC-83C9-2580BC00F55F}"/>
              </a:ext>
            </a:extLst>
          </p:cNvPr>
          <p:cNvSpPr>
            <a:spLocks noGrp="1"/>
          </p:cNvSpPr>
          <p:nvPr>
            <p:ph idx="1"/>
          </p:nvPr>
        </p:nvSpPr>
        <p:spPr>
          <a:xfrm>
            <a:off x="838200" y="932873"/>
            <a:ext cx="10515600" cy="5244090"/>
          </a:xfrm>
        </p:spPr>
        <p:txBody>
          <a:bodyPr/>
          <a:lstStyle/>
          <a:p>
            <a:pPr marL="0" indent="0">
              <a:buNone/>
            </a:pPr>
            <a:endParaRPr lang="en-IN" dirty="0"/>
          </a:p>
          <a:p>
            <a:pPr marL="0" indent="0">
              <a:buNone/>
            </a:pPr>
            <a:r>
              <a:rPr lang="en-IN" dirty="0"/>
              <a:t>Q. </a:t>
            </a:r>
            <a:r>
              <a:rPr lang="en-US" dirty="0"/>
              <a:t>A's salary is 40% of B's salary which is 25% of C's salary. What percentage of C's salary is A's salary ? </a:t>
            </a:r>
          </a:p>
          <a:p>
            <a:pPr marL="514350" indent="-514350">
              <a:buAutoNum type="alphaUcParenR"/>
            </a:pPr>
            <a:r>
              <a:rPr lang="en-US" dirty="0"/>
              <a:t>10	</a:t>
            </a:r>
          </a:p>
          <a:p>
            <a:pPr marL="0" indent="0">
              <a:buNone/>
            </a:pPr>
            <a:r>
              <a:rPr lang="en-US" dirty="0"/>
              <a:t>B) 20</a:t>
            </a:r>
          </a:p>
          <a:p>
            <a:pPr marL="0" indent="0">
              <a:buNone/>
            </a:pPr>
            <a:r>
              <a:rPr lang="en-US" dirty="0"/>
              <a:t>C) 30	</a:t>
            </a:r>
          </a:p>
          <a:p>
            <a:pPr marL="0" indent="0">
              <a:buNone/>
            </a:pPr>
            <a:r>
              <a:rPr lang="en-US" dirty="0"/>
              <a:t>D) 40</a:t>
            </a:r>
          </a:p>
          <a:p>
            <a:pPr marL="0" indent="0">
              <a:buNone/>
            </a:pPr>
            <a:endParaRPr lang="en-IN" dirty="0"/>
          </a:p>
        </p:txBody>
      </p:sp>
    </p:spTree>
    <p:extLst>
      <p:ext uri="{BB962C8B-B14F-4D97-AF65-F5344CB8AC3E}">
        <p14:creationId xmlns:p14="http://schemas.microsoft.com/office/powerpoint/2010/main" val="359049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5B26C-6EF4-6E53-FC37-3C7943A8DBDC}"/>
              </a:ext>
            </a:extLst>
          </p:cNvPr>
          <p:cNvSpPr>
            <a:spLocks noGrp="1"/>
          </p:cNvSpPr>
          <p:nvPr>
            <p:ph idx="1"/>
          </p:nvPr>
        </p:nvSpPr>
        <p:spPr>
          <a:xfrm>
            <a:off x="838200" y="1043709"/>
            <a:ext cx="10515600" cy="5133254"/>
          </a:xfrm>
        </p:spPr>
        <p:txBody>
          <a:bodyPr/>
          <a:lstStyle/>
          <a:p>
            <a:pPr marL="0" indent="0">
              <a:buNone/>
            </a:pPr>
            <a:r>
              <a:rPr lang="en-IN" dirty="0"/>
              <a:t>Q. </a:t>
            </a:r>
            <a:r>
              <a:rPr lang="en-US" dirty="0"/>
              <a:t>Of the 1000 inhabitants of a town, 60 % are males of whom 20 % are literate. If, of all the inhabitants,  25% are literate, then what percent of the females of the town are literate ?</a:t>
            </a:r>
          </a:p>
          <a:p>
            <a:pPr marL="514350" indent="-514350">
              <a:buAutoNum type="alphaUcParenR"/>
            </a:pPr>
            <a:r>
              <a:rPr lang="en-US" dirty="0"/>
              <a:t>32.5 %	</a:t>
            </a:r>
          </a:p>
          <a:p>
            <a:pPr marL="0" indent="0">
              <a:buNone/>
            </a:pPr>
            <a:r>
              <a:rPr lang="en-US" dirty="0"/>
              <a:t>B) 43 %</a:t>
            </a:r>
          </a:p>
          <a:p>
            <a:pPr marL="0" indent="0">
              <a:buNone/>
            </a:pPr>
            <a:r>
              <a:rPr lang="en-US" dirty="0"/>
              <a:t>C) 46.6 %	</a:t>
            </a:r>
          </a:p>
          <a:p>
            <a:pPr marL="0" indent="0">
              <a:buNone/>
            </a:pPr>
            <a:r>
              <a:rPr lang="en-US" dirty="0"/>
              <a:t>D) 53.2 %</a:t>
            </a:r>
            <a:endParaRPr lang="en-IN" dirty="0"/>
          </a:p>
        </p:txBody>
      </p:sp>
    </p:spTree>
    <p:extLst>
      <p:ext uri="{BB962C8B-B14F-4D97-AF65-F5344CB8AC3E}">
        <p14:creationId xmlns:p14="http://schemas.microsoft.com/office/powerpoint/2010/main" val="1640772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5FE70-922E-6A9C-A6FF-2652E85FC785}"/>
              </a:ext>
            </a:extLst>
          </p:cNvPr>
          <p:cNvSpPr>
            <a:spLocks noGrp="1"/>
          </p:cNvSpPr>
          <p:nvPr>
            <p:ph idx="1"/>
          </p:nvPr>
        </p:nvSpPr>
        <p:spPr>
          <a:xfrm>
            <a:off x="838200" y="1293091"/>
            <a:ext cx="10515600" cy="4883872"/>
          </a:xfrm>
        </p:spPr>
        <p:txBody>
          <a:bodyPr/>
          <a:lstStyle/>
          <a:p>
            <a:pPr marL="0" indent="0">
              <a:buNone/>
            </a:pPr>
            <a:r>
              <a:rPr lang="en-IN" dirty="0"/>
              <a:t>Q. </a:t>
            </a:r>
            <a:r>
              <a:rPr lang="en-US" dirty="0"/>
              <a:t>By selling 45 lemons for Rs 40, a man loses 20%. How many should he sell for Rs 24 to gain 20% in the transaction ?</a:t>
            </a:r>
          </a:p>
          <a:p>
            <a:pPr marL="514350" indent="-514350">
              <a:buAutoNum type="alphaUcParenR"/>
            </a:pPr>
            <a:r>
              <a:rPr lang="en-US" dirty="0"/>
              <a:t>16	</a:t>
            </a:r>
          </a:p>
          <a:p>
            <a:pPr marL="0" indent="0">
              <a:buNone/>
            </a:pPr>
            <a:r>
              <a:rPr lang="en-US" dirty="0"/>
              <a:t>B) 18</a:t>
            </a:r>
          </a:p>
          <a:p>
            <a:pPr marL="0" indent="0">
              <a:buNone/>
            </a:pPr>
            <a:r>
              <a:rPr lang="en-US" dirty="0"/>
              <a:t>C) 20	</a:t>
            </a:r>
          </a:p>
          <a:p>
            <a:pPr marL="0" indent="0">
              <a:buNone/>
            </a:pPr>
            <a:r>
              <a:rPr lang="en-US" dirty="0"/>
              <a:t>D) 22</a:t>
            </a:r>
            <a:endParaRPr lang="en-IN" dirty="0"/>
          </a:p>
        </p:txBody>
      </p:sp>
    </p:spTree>
    <p:extLst>
      <p:ext uri="{BB962C8B-B14F-4D97-AF65-F5344CB8AC3E}">
        <p14:creationId xmlns:p14="http://schemas.microsoft.com/office/powerpoint/2010/main" val="407779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6FA99-B09B-F26B-6F03-28E25038A8AA}"/>
              </a:ext>
            </a:extLst>
          </p:cNvPr>
          <p:cNvSpPr>
            <a:spLocks noGrp="1"/>
          </p:cNvSpPr>
          <p:nvPr>
            <p:ph idx="1"/>
          </p:nvPr>
        </p:nvSpPr>
        <p:spPr>
          <a:xfrm>
            <a:off x="838200" y="979055"/>
            <a:ext cx="10515600" cy="5197908"/>
          </a:xfrm>
        </p:spPr>
        <p:txBody>
          <a:bodyPr/>
          <a:lstStyle/>
          <a:p>
            <a:pPr marL="0" indent="0">
              <a:buNone/>
            </a:pPr>
            <a:endParaRPr lang="en-IN" dirty="0"/>
          </a:p>
          <a:p>
            <a:pPr marL="0" indent="0">
              <a:buNone/>
            </a:pPr>
            <a:r>
              <a:rPr lang="en-IN" dirty="0"/>
              <a:t>Q. </a:t>
            </a:r>
            <a:r>
              <a:rPr lang="en-US" dirty="0"/>
              <a:t>By selling an article at Rs.800, a shopkeeper makes a profit of 25%.At what price should he sell the article so as to make a loss of 25%?</a:t>
            </a:r>
          </a:p>
          <a:p>
            <a:pPr marL="514350" indent="-514350">
              <a:buAutoNum type="alphaUcParenR"/>
            </a:pPr>
            <a:r>
              <a:rPr lang="en-US" dirty="0"/>
              <a:t>Rs.720	</a:t>
            </a:r>
          </a:p>
          <a:p>
            <a:pPr marL="0" indent="0">
              <a:buNone/>
            </a:pPr>
            <a:r>
              <a:rPr lang="en-US" dirty="0"/>
              <a:t>B) Rs.640</a:t>
            </a:r>
          </a:p>
          <a:p>
            <a:pPr marL="0" indent="0">
              <a:buNone/>
            </a:pPr>
            <a:r>
              <a:rPr lang="en-US" dirty="0"/>
              <a:t>C) Rs.540	</a:t>
            </a:r>
          </a:p>
          <a:p>
            <a:pPr marL="0" indent="0">
              <a:buNone/>
            </a:pPr>
            <a:r>
              <a:rPr lang="en-US" dirty="0"/>
              <a:t>D) Rs.480</a:t>
            </a:r>
          </a:p>
          <a:p>
            <a:pPr marL="0" indent="0">
              <a:buNone/>
            </a:pPr>
            <a:endParaRPr lang="en-IN" dirty="0"/>
          </a:p>
        </p:txBody>
      </p:sp>
    </p:spTree>
    <p:extLst>
      <p:ext uri="{BB962C8B-B14F-4D97-AF65-F5344CB8AC3E}">
        <p14:creationId xmlns:p14="http://schemas.microsoft.com/office/powerpoint/2010/main" val="1404849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75178E-D858-0315-739F-9F9895E87072}"/>
              </a:ext>
            </a:extLst>
          </p:cNvPr>
          <p:cNvSpPr>
            <a:spLocks noGrp="1"/>
          </p:cNvSpPr>
          <p:nvPr>
            <p:ph idx="1"/>
          </p:nvPr>
        </p:nvSpPr>
        <p:spPr>
          <a:xfrm>
            <a:off x="838200" y="1126836"/>
            <a:ext cx="10515600" cy="5050127"/>
          </a:xfrm>
        </p:spPr>
        <p:txBody>
          <a:bodyPr/>
          <a:lstStyle/>
          <a:p>
            <a:pPr marL="0" indent="0">
              <a:buNone/>
            </a:pPr>
            <a:r>
              <a:rPr lang="en-IN" dirty="0"/>
              <a:t>Q. </a:t>
            </a:r>
            <a:r>
              <a:rPr lang="en-US" dirty="0"/>
              <a:t>Find compound interest on Rs. 8000 at 15% per annum for 2 years 4 months, compounded annually</a:t>
            </a:r>
          </a:p>
          <a:p>
            <a:pPr marL="514350" indent="-514350">
              <a:buAutoNum type="alphaUcParenR"/>
            </a:pPr>
            <a:r>
              <a:rPr lang="en-US" dirty="0"/>
              <a:t>2109	</a:t>
            </a:r>
          </a:p>
          <a:p>
            <a:pPr marL="0" indent="0">
              <a:buNone/>
            </a:pPr>
            <a:r>
              <a:rPr lang="en-US" dirty="0"/>
              <a:t>B) 3109</a:t>
            </a:r>
          </a:p>
          <a:p>
            <a:pPr marL="0" indent="0">
              <a:buNone/>
            </a:pPr>
            <a:r>
              <a:rPr lang="en-US" dirty="0"/>
              <a:t>C) 4109	</a:t>
            </a:r>
          </a:p>
          <a:p>
            <a:pPr marL="0" indent="0">
              <a:buNone/>
            </a:pPr>
            <a:r>
              <a:rPr lang="en-US" dirty="0"/>
              <a:t>D) 6109</a:t>
            </a:r>
            <a:r>
              <a:rPr lang="en-IN" dirty="0"/>
              <a:t> </a:t>
            </a:r>
          </a:p>
        </p:txBody>
      </p:sp>
    </p:spTree>
    <p:extLst>
      <p:ext uri="{BB962C8B-B14F-4D97-AF65-F5344CB8AC3E}">
        <p14:creationId xmlns:p14="http://schemas.microsoft.com/office/powerpoint/2010/main" val="55049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29FD5C-7291-AEA3-F8A6-1106C20ABDCC}"/>
              </a:ext>
            </a:extLst>
          </p:cNvPr>
          <p:cNvSpPr>
            <a:spLocks noGrp="1"/>
          </p:cNvSpPr>
          <p:nvPr>
            <p:ph idx="1"/>
          </p:nvPr>
        </p:nvSpPr>
        <p:spPr>
          <a:xfrm>
            <a:off x="838200" y="988291"/>
            <a:ext cx="10515600" cy="5188672"/>
          </a:xfrm>
        </p:spPr>
        <p:txBody>
          <a:bodyPr/>
          <a:lstStyle/>
          <a:p>
            <a:pPr marL="0" indent="0">
              <a:buNone/>
            </a:pPr>
            <a:r>
              <a:rPr lang="en-IN" dirty="0"/>
              <a:t>Q. </a:t>
            </a:r>
            <a:r>
              <a:rPr lang="en-US" dirty="0"/>
              <a:t>The difference between the compound interest and simple interest on a certain sum at 10% per annum for 2 years is Rs. 631. Find the sum.</a:t>
            </a:r>
          </a:p>
          <a:p>
            <a:pPr marL="514350" indent="-514350">
              <a:buAutoNum type="alphaUcParenR"/>
            </a:pPr>
            <a:r>
              <a:rPr lang="en-US" dirty="0"/>
              <a:t>60100	</a:t>
            </a:r>
          </a:p>
          <a:p>
            <a:pPr marL="0" indent="0">
              <a:buNone/>
            </a:pPr>
            <a:r>
              <a:rPr lang="en-US" dirty="0"/>
              <a:t>B) 61100</a:t>
            </a:r>
          </a:p>
          <a:p>
            <a:pPr marL="0" indent="0">
              <a:buNone/>
            </a:pPr>
            <a:r>
              <a:rPr lang="en-US" dirty="0"/>
              <a:t>C) 62100	</a:t>
            </a:r>
          </a:p>
          <a:p>
            <a:pPr marL="0" indent="0">
              <a:buNone/>
            </a:pPr>
            <a:r>
              <a:rPr lang="en-US" dirty="0"/>
              <a:t>D) 63100</a:t>
            </a:r>
            <a:endParaRPr lang="en-IN" dirty="0"/>
          </a:p>
        </p:txBody>
      </p:sp>
    </p:spTree>
    <p:extLst>
      <p:ext uri="{BB962C8B-B14F-4D97-AF65-F5344CB8AC3E}">
        <p14:creationId xmlns:p14="http://schemas.microsoft.com/office/powerpoint/2010/main" val="194897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852F67-7873-D5CD-4348-C48744B81948}"/>
              </a:ext>
            </a:extLst>
          </p:cNvPr>
          <p:cNvSpPr>
            <a:spLocks noGrp="1"/>
          </p:cNvSpPr>
          <p:nvPr>
            <p:ph idx="1"/>
          </p:nvPr>
        </p:nvSpPr>
        <p:spPr>
          <a:xfrm>
            <a:off x="838200" y="1145309"/>
            <a:ext cx="10515600" cy="5031654"/>
          </a:xfrm>
        </p:spPr>
        <p:txBody>
          <a:bodyPr/>
          <a:lstStyle/>
          <a:p>
            <a:pPr marL="0" indent="0">
              <a:buNone/>
            </a:pPr>
            <a:r>
              <a:rPr lang="en-IN" dirty="0"/>
              <a:t>Q. </a:t>
            </a:r>
            <a:r>
              <a:rPr lang="en-US" dirty="0"/>
              <a:t>A, B and C can do a piece of work in 24 days, 30 days and 40 days respectively. They began the work together but C left 4 days before the completion of the work. In how many days was the work completed?</a:t>
            </a:r>
          </a:p>
          <a:p>
            <a:pPr marL="514350" indent="-514350">
              <a:buAutoNum type="alphaUcParenR"/>
            </a:pPr>
            <a:r>
              <a:rPr lang="en-US" dirty="0"/>
              <a:t>11 days	</a:t>
            </a:r>
          </a:p>
          <a:p>
            <a:pPr marL="0" indent="0">
              <a:buNone/>
            </a:pPr>
            <a:r>
              <a:rPr lang="en-US" dirty="0"/>
              <a:t>B) 12 days</a:t>
            </a:r>
          </a:p>
          <a:p>
            <a:pPr marL="0" indent="0">
              <a:buNone/>
            </a:pPr>
            <a:r>
              <a:rPr lang="en-US" dirty="0"/>
              <a:t>C) 13 days	</a:t>
            </a:r>
          </a:p>
          <a:p>
            <a:pPr marL="0" indent="0">
              <a:buNone/>
            </a:pPr>
            <a:r>
              <a:rPr lang="en-US" dirty="0"/>
              <a:t>D) 14 days</a:t>
            </a:r>
            <a:endParaRPr lang="en-IN" dirty="0"/>
          </a:p>
        </p:txBody>
      </p:sp>
    </p:spTree>
    <p:extLst>
      <p:ext uri="{BB962C8B-B14F-4D97-AF65-F5344CB8AC3E}">
        <p14:creationId xmlns:p14="http://schemas.microsoft.com/office/powerpoint/2010/main" val="1184495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DBD3E-0297-2C3F-CF48-4667773F2D00}"/>
              </a:ext>
            </a:extLst>
          </p:cNvPr>
          <p:cNvSpPr>
            <a:spLocks noGrp="1"/>
          </p:cNvSpPr>
          <p:nvPr>
            <p:ph idx="1"/>
          </p:nvPr>
        </p:nvSpPr>
        <p:spPr>
          <a:xfrm>
            <a:off x="838200" y="979055"/>
            <a:ext cx="10515600" cy="5197908"/>
          </a:xfrm>
        </p:spPr>
        <p:txBody>
          <a:bodyPr/>
          <a:lstStyle/>
          <a:p>
            <a:pPr marL="0" indent="0">
              <a:buNone/>
            </a:pPr>
            <a:endParaRPr lang="en-IN" dirty="0"/>
          </a:p>
          <a:p>
            <a:pPr marL="0" indent="0">
              <a:buNone/>
            </a:pPr>
            <a:r>
              <a:rPr lang="en-IN" dirty="0"/>
              <a:t>Q. </a:t>
            </a:r>
            <a:r>
              <a:rPr lang="en-US" dirty="0"/>
              <a:t>Pointing to a woman, a man said, "Her father is the only son of my father." How is the man related to the woman?</a:t>
            </a:r>
          </a:p>
          <a:p>
            <a:pPr marL="514350" indent="-514350">
              <a:buAutoNum type="alphaUcParenR"/>
            </a:pPr>
            <a:r>
              <a:rPr lang="en-US" dirty="0"/>
              <a:t>Father	</a:t>
            </a:r>
          </a:p>
          <a:p>
            <a:pPr marL="0" indent="0">
              <a:buNone/>
            </a:pPr>
            <a:r>
              <a:rPr lang="en-US" dirty="0"/>
              <a:t>B) Brother</a:t>
            </a:r>
          </a:p>
          <a:p>
            <a:pPr marL="0" indent="0">
              <a:buNone/>
            </a:pPr>
            <a:r>
              <a:rPr lang="en-US" dirty="0"/>
              <a:t>C) Uncle	</a:t>
            </a:r>
          </a:p>
          <a:p>
            <a:pPr marL="0" indent="0">
              <a:buNone/>
            </a:pPr>
            <a:r>
              <a:rPr lang="en-US" dirty="0"/>
              <a:t>D) Brother-in-law</a:t>
            </a:r>
          </a:p>
          <a:p>
            <a:pPr marL="0" indent="0">
              <a:buNone/>
            </a:pPr>
            <a:endParaRPr lang="en-IN" dirty="0"/>
          </a:p>
        </p:txBody>
      </p:sp>
    </p:spTree>
    <p:extLst>
      <p:ext uri="{BB962C8B-B14F-4D97-AF65-F5344CB8AC3E}">
        <p14:creationId xmlns:p14="http://schemas.microsoft.com/office/powerpoint/2010/main" val="255313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85744-2C93-3EFE-99A3-70740FA2E03B}"/>
              </a:ext>
            </a:extLst>
          </p:cNvPr>
          <p:cNvSpPr>
            <a:spLocks noGrp="1"/>
          </p:cNvSpPr>
          <p:nvPr>
            <p:ph idx="1"/>
          </p:nvPr>
        </p:nvSpPr>
        <p:spPr>
          <a:xfrm>
            <a:off x="838200" y="932873"/>
            <a:ext cx="10515600" cy="5244090"/>
          </a:xfrm>
        </p:spPr>
        <p:txBody>
          <a:bodyPr/>
          <a:lstStyle/>
          <a:p>
            <a:pPr marL="0" indent="0">
              <a:buNone/>
            </a:pPr>
            <a:r>
              <a:rPr lang="en-IN" dirty="0"/>
              <a:t>Q. </a:t>
            </a:r>
            <a:r>
              <a:rPr lang="en-US" dirty="0"/>
              <a:t>Introducing a man, a woman said, 'He is the only son of my mother's mother." How is the woman related to the man ?  </a:t>
            </a:r>
          </a:p>
          <a:p>
            <a:pPr marL="514350" indent="-514350">
              <a:buAutoNum type="alphaUcParenR"/>
            </a:pPr>
            <a:r>
              <a:rPr lang="en-US" dirty="0"/>
              <a:t>Mother	</a:t>
            </a:r>
          </a:p>
          <a:p>
            <a:pPr marL="0" indent="0">
              <a:buNone/>
            </a:pPr>
            <a:r>
              <a:rPr lang="en-US" dirty="0"/>
              <a:t>B) Aunt</a:t>
            </a:r>
          </a:p>
          <a:p>
            <a:pPr marL="0" indent="0">
              <a:buNone/>
            </a:pPr>
            <a:r>
              <a:rPr lang="en-US" dirty="0"/>
              <a:t>C) Sister	</a:t>
            </a:r>
          </a:p>
          <a:p>
            <a:pPr marL="0" indent="0">
              <a:buNone/>
            </a:pPr>
            <a:r>
              <a:rPr lang="en-US" dirty="0"/>
              <a:t>D) Niece</a:t>
            </a:r>
            <a:endParaRPr lang="en-IN" dirty="0"/>
          </a:p>
        </p:txBody>
      </p:sp>
    </p:spTree>
    <p:extLst>
      <p:ext uri="{BB962C8B-B14F-4D97-AF65-F5344CB8AC3E}">
        <p14:creationId xmlns:p14="http://schemas.microsoft.com/office/powerpoint/2010/main" val="1980672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12BC9-289F-CCBB-CB25-BA46D2DA69EF}"/>
              </a:ext>
            </a:extLst>
          </p:cNvPr>
          <p:cNvSpPr>
            <a:spLocks noGrp="1"/>
          </p:cNvSpPr>
          <p:nvPr>
            <p:ph idx="1"/>
          </p:nvPr>
        </p:nvSpPr>
        <p:spPr>
          <a:xfrm>
            <a:off x="838200" y="960582"/>
            <a:ext cx="10515600" cy="5216381"/>
          </a:xfrm>
        </p:spPr>
        <p:txBody>
          <a:bodyPr/>
          <a:lstStyle/>
          <a:p>
            <a:pPr marL="0" indent="0">
              <a:buNone/>
            </a:pPr>
            <a:r>
              <a:rPr lang="en-IN" dirty="0"/>
              <a:t>Q. </a:t>
            </a:r>
            <a:r>
              <a:rPr lang="en-US" dirty="0"/>
              <a:t>Grass : Erosion :: Dam : ?</a:t>
            </a:r>
          </a:p>
          <a:p>
            <a:pPr marL="514350" indent="-514350">
              <a:buAutoNum type="alphaUcParenR"/>
            </a:pPr>
            <a:r>
              <a:rPr lang="en-US" dirty="0"/>
              <a:t>Water	</a:t>
            </a:r>
          </a:p>
          <a:p>
            <a:pPr marL="0" indent="0">
              <a:buNone/>
            </a:pPr>
            <a:r>
              <a:rPr lang="en-US" dirty="0"/>
              <a:t>B) Freeze</a:t>
            </a:r>
          </a:p>
          <a:p>
            <a:pPr marL="0" indent="0">
              <a:buNone/>
            </a:pPr>
            <a:r>
              <a:rPr lang="en-US" dirty="0"/>
              <a:t>C) Current	</a:t>
            </a:r>
          </a:p>
          <a:p>
            <a:pPr marL="0" indent="0">
              <a:buNone/>
            </a:pPr>
            <a:r>
              <a:rPr lang="en-US" dirty="0"/>
              <a:t>D) Rain</a:t>
            </a:r>
            <a:endParaRPr lang="en-IN" dirty="0"/>
          </a:p>
        </p:txBody>
      </p:sp>
    </p:spTree>
    <p:extLst>
      <p:ext uri="{BB962C8B-B14F-4D97-AF65-F5344CB8AC3E}">
        <p14:creationId xmlns:p14="http://schemas.microsoft.com/office/powerpoint/2010/main" val="193658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D4D0D-52D5-0D40-DC92-F22A9C8DEF70}"/>
              </a:ext>
            </a:extLst>
          </p:cNvPr>
          <p:cNvSpPr>
            <a:spLocks noGrp="1"/>
          </p:cNvSpPr>
          <p:nvPr>
            <p:ph idx="1"/>
          </p:nvPr>
        </p:nvSpPr>
        <p:spPr>
          <a:xfrm>
            <a:off x="838200" y="979055"/>
            <a:ext cx="10515600" cy="5197908"/>
          </a:xfrm>
        </p:spPr>
        <p:txBody>
          <a:bodyPr/>
          <a:lstStyle/>
          <a:p>
            <a:pPr marL="0" indent="0">
              <a:buNone/>
            </a:pPr>
            <a:endParaRPr lang="en-US" dirty="0"/>
          </a:p>
          <a:p>
            <a:pPr marL="0" indent="0">
              <a:buNone/>
            </a:pPr>
            <a:r>
              <a:rPr lang="en-US" dirty="0"/>
              <a:t>Q : The remainder when 2^60 is divided by 5 equals </a:t>
            </a:r>
          </a:p>
          <a:p>
            <a:pPr marL="0" indent="0">
              <a:buNone/>
            </a:pPr>
            <a:r>
              <a:rPr lang="en-US" dirty="0"/>
              <a:t>a) 0 </a:t>
            </a:r>
          </a:p>
          <a:p>
            <a:pPr marL="0" indent="0">
              <a:buNone/>
            </a:pPr>
            <a:r>
              <a:rPr lang="en-US" dirty="0"/>
              <a:t>b) 1 </a:t>
            </a:r>
          </a:p>
          <a:p>
            <a:pPr marL="0" indent="0">
              <a:buNone/>
            </a:pPr>
            <a:r>
              <a:rPr lang="en-US" dirty="0"/>
              <a:t>c) 2 </a:t>
            </a:r>
          </a:p>
          <a:p>
            <a:pPr marL="0" indent="0">
              <a:buNone/>
            </a:pPr>
            <a:r>
              <a:rPr lang="en-US" dirty="0"/>
              <a:t>d) None of these...</a:t>
            </a:r>
          </a:p>
          <a:p>
            <a:pPr marL="0" indent="0">
              <a:buNone/>
            </a:pPr>
            <a:endParaRPr lang="en-US" dirty="0"/>
          </a:p>
        </p:txBody>
      </p:sp>
    </p:spTree>
    <p:extLst>
      <p:ext uri="{BB962C8B-B14F-4D97-AF65-F5344CB8AC3E}">
        <p14:creationId xmlns:p14="http://schemas.microsoft.com/office/powerpoint/2010/main" val="2332923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8E892-9B91-B3DC-B62C-A8DF5BDD212A}"/>
              </a:ext>
            </a:extLst>
          </p:cNvPr>
          <p:cNvSpPr>
            <a:spLocks noGrp="1"/>
          </p:cNvSpPr>
          <p:nvPr>
            <p:ph idx="1"/>
          </p:nvPr>
        </p:nvSpPr>
        <p:spPr>
          <a:xfrm>
            <a:off x="838200" y="895927"/>
            <a:ext cx="10515600" cy="5281036"/>
          </a:xfrm>
        </p:spPr>
        <p:txBody>
          <a:bodyPr/>
          <a:lstStyle/>
          <a:p>
            <a:pPr marL="0" indent="0">
              <a:buNone/>
            </a:pPr>
            <a:r>
              <a:rPr lang="en-IN" dirty="0"/>
              <a:t>Q. </a:t>
            </a:r>
            <a:r>
              <a:rPr lang="pt-BR" dirty="0"/>
              <a:t>6 : 18 :: 4 : ?</a:t>
            </a:r>
          </a:p>
          <a:p>
            <a:pPr marL="0" indent="0">
              <a:buNone/>
            </a:pPr>
            <a:endParaRPr lang="pt-BR" dirty="0"/>
          </a:p>
          <a:p>
            <a:pPr marL="514350" indent="-514350">
              <a:buAutoNum type="alphaUcParenR"/>
            </a:pPr>
            <a:r>
              <a:rPr lang="pt-BR" dirty="0"/>
              <a:t>14	</a:t>
            </a:r>
          </a:p>
          <a:p>
            <a:pPr marL="0" indent="0">
              <a:buNone/>
            </a:pPr>
            <a:r>
              <a:rPr lang="pt-BR" dirty="0"/>
              <a:t>B) 6</a:t>
            </a:r>
          </a:p>
          <a:p>
            <a:pPr marL="0" indent="0">
              <a:buNone/>
            </a:pPr>
            <a:r>
              <a:rPr lang="pt-BR" dirty="0"/>
              <a:t>C) 16	</a:t>
            </a:r>
          </a:p>
          <a:p>
            <a:pPr marL="0" indent="0">
              <a:buNone/>
            </a:pPr>
            <a:r>
              <a:rPr lang="pt-BR" dirty="0"/>
              <a:t>D) 8</a:t>
            </a:r>
            <a:endParaRPr lang="en-IN" dirty="0"/>
          </a:p>
        </p:txBody>
      </p:sp>
    </p:spTree>
    <p:extLst>
      <p:ext uri="{BB962C8B-B14F-4D97-AF65-F5344CB8AC3E}">
        <p14:creationId xmlns:p14="http://schemas.microsoft.com/office/powerpoint/2010/main" val="2820016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F0A64C-B601-548A-A71D-8C4107716CCF}"/>
              </a:ext>
            </a:extLst>
          </p:cNvPr>
          <p:cNvSpPr>
            <a:spLocks noGrp="1"/>
          </p:cNvSpPr>
          <p:nvPr>
            <p:ph idx="1"/>
          </p:nvPr>
        </p:nvSpPr>
        <p:spPr>
          <a:xfrm>
            <a:off x="838200" y="1043709"/>
            <a:ext cx="10515600" cy="5133254"/>
          </a:xfrm>
        </p:spPr>
        <p:txBody>
          <a:bodyPr>
            <a:normAutofit/>
          </a:bodyPr>
          <a:lstStyle/>
          <a:p>
            <a:pPr marL="0" indent="0">
              <a:buNone/>
            </a:pPr>
            <a:r>
              <a:rPr lang="en-IN" dirty="0"/>
              <a:t>Q. </a:t>
            </a:r>
            <a:r>
              <a:rPr lang="en-US" dirty="0"/>
              <a:t>How is D related to A? </a:t>
            </a:r>
          </a:p>
          <a:p>
            <a:pPr marL="0" indent="0">
              <a:buNone/>
            </a:pPr>
            <a:r>
              <a:rPr lang="en-US" dirty="0"/>
              <a:t>I. B is the brother of A. </a:t>
            </a:r>
          </a:p>
          <a:p>
            <a:pPr marL="0" indent="0">
              <a:buNone/>
            </a:pPr>
            <a:r>
              <a:rPr lang="en-US" dirty="0"/>
              <a:t>II. B is D's son. </a:t>
            </a:r>
          </a:p>
          <a:p>
            <a:pPr marL="514350" indent="-514350">
              <a:buAutoNum type="alphaUcParenR"/>
            </a:pPr>
            <a:r>
              <a:rPr lang="en-US" dirty="0"/>
              <a:t>If the data in statement I alone are sufficient to answer the question</a:t>
            </a:r>
          </a:p>
          <a:p>
            <a:pPr marL="0" indent="0">
              <a:buNone/>
            </a:pPr>
            <a:r>
              <a:rPr lang="en-US" dirty="0"/>
              <a:t>B) If the data in statement II alone are sufficient answer the question</a:t>
            </a:r>
          </a:p>
          <a:p>
            <a:pPr marL="0" indent="0">
              <a:buNone/>
            </a:pPr>
            <a:r>
              <a:rPr lang="en-US" dirty="0"/>
              <a:t>C) If the data either in I or II alone are sufficient to answer the question;</a:t>
            </a:r>
          </a:p>
          <a:p>
            <a:pPr marL="0" indent="0">
              <a:buNone/>
            </a:pPr>
            <a:r>
              <a:rPr lang="en-US" dirty="0"/>
              <a:t>D) If the data in both the statements together are needed.</a:t>
            </a:r>
            <a:endParaRPr lang="en-IN" dirty="0"/>
          </a:p>
        </p:txBody>
      </p:sp>
    </p:spTree>
    <p:extLst>
      <p:ext uri="{BB962C8B-B14F-4D97-AF65-F5344CB8AC3E}">
        <p14:creationId xmlns:p14="http://schemas.microsoft.com/office/powerpoint/2010/main" val="205385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00D15-D1A9-E456-A78B-B8692D438B9F}"/>
              </a:ext>
            </a:extLst>
          </p:cNvPr>
          <p:cNvSpPr>
            <a:spLocks noGrp="1"/>
          </p:cNvSpPr>
          <p:nvPr>
            <p:ph idx="1"/>
          </p:nvPr>
        </p:nvSpPr>
        <p:spPr>
          <a:xfrm>
            <a:off x="838200" y="1052945"/>
            <a:ext cx="10515600" cy="5124018"/>
          </a:xfrm>
        </p:spPr>
        <p:txBody>
          <a:bodyPr/>
          <a:lstStyle/>
          <a:p>
            <a:pPr marL="0" indent="0">
              <a:buNone/>
            </a:pPr>
            <a:r>
              <a:rPr lang="en-IN" dirty="0"/>
              <a:t>Q. </a:t>
            </a:r>
            <a:r>
              <a:rPr lang="en-US" dirty="0" err="1"/>
              <a:t>Rasik</a:t>
            </a:r>
            <a:r>
              <a:rPr lang="en-US" dirty="0"/>
              <a:t> walked 20 m towards north. Then he turned right and walks 30 m. Then he turns right and walks 35 m. Then he turns left and walks 15 m. Finally he turns left and walks 15 m. In which direction and how many </a:t>
            </a:r>
            <a:r>
              <a:rPr lang="en-US" dirty="0" err="1"/>
              <a:t>metres</a:t>
            </a:r>
            <a:r>
              <a:rPr lang="en-US" dirty="0"/>
              <a:t> is he from the starting position?</a:t>
            </a:r>
          </a:p>
          <a:p>
            <a:pPr marL="514350" indent="-514350">
              <a:buAutoNum type="alphaUcParenR"/>
            </a:pPr>
            <a:r>
              <a:rPr lang="en-US" dirty="0"/>
              <a:t>15 m West	</a:t>
            </a:r>
          </a:p>
          <a:p>
            <a:pPr marL="0" indent="0">
              <a:buNone/>
            </a:pPr>
            <a:r>
              <a:rPr lang="en-US" dirty="0"/>
              <a:t>B) 30 m East</a:t>
            </a:r>
          </a:p>
          <a:p>
            <a:pPr marL="0" indent="0">
              <a:buNone/>
            </a:pPr>
            <a:r>
              <a:rPr lang="en-US" dirty="0"/>
              <a:t>C) 30 m West	</a:t>
            </a:r>
          </a:p>
          <a:p>
            <a:pPr marL="0" indent="0">
              <a:buNone/>
            </a:pPr>
            <a:r>
              <a:rPr lang="en-US" dirty="0"/>
              <a:t>D) 45 m East</a:t>
            </a:r>
            <a:endParaRPr lang="en-IN" dirty="0"/>
          </a:p>
        </p:txBody>
      </p:sp>
    </p:spTree>
    <p:extLst>
      <p:ext uri="{BB962C8B-B14F-4D97-AF65-F5344CB8AC3E}">
        <p14:creationId xmlns:p14="http://schemas.microsoft.com/office/powerpoint/2010/main" val="3865784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23F4F8-86DE-E893-E89F-D28120AE85BA}"/>
              </a:ext>
            </a:extLst>
          </p:cNvPr>
          <p:cNvSpPr>
            <a:spLocks noGrp="1"/>
          </p:cNvSpPr>
          <p:nvPr>
            <p:ph idx="1"/>
          </p:nvPr>
        </p:nvSpPr>
        <p:spPr>
          <a:xfrm>
            <a:off x="838200" y="1080655"/>
            <a:ext cx="10515600" cy="5096308"/>
          </a:xfrm>
        </p:spPr>
        <p:txBody>
          <a:bodyPr/>
          <a:lstStyle/>
          <a:p>
            <a:pPr marL="0" indent="0">
              <a:buNone/>
            </a:pPr>
            <a:r>
              <a:rPr lang="en-IN" dirty="0"/>
              <a:t>Q. </a:t>
            </a:r>
            <a:r>
              <a:rPr lang="en-US" dirty="0"/>
              <a:t>A man is facing north-west. He turns 90o in the clockwise direction, then 180o in the anticlockwise direction and then another 90o in the same direction. Which direction is he facing now?</a:t>
            </a:r>
          </a:p>
          <a:p>
            <a:pPr marL="514350" indent="-514350">
              <a:buAutoNum type="alphaUcParenR"/>
            </a:pPr>
            <a:r>
              <a:rPr lang="en-US" dirty="0"/>
              <a:t>South	</a:t>
            </a:r>
          </a:p>
          <a:p>
            <a:pPr marL="0" indent="0">
              <a:buNone/>
            </a:pPr>
            <a:r>
              <a:rPr lang="en-US" dirty="0"/>
              <a:t>B) South-west</a:t>
            </a:r>
          </a:p>
          <a:p>
            <a:pPr marL="0" indent="0">
              <a:buNone/>
            </a:pPr>
            <a:r>
              <a:rPr lang="en-US" dirty="0"/>
              <a:t>C) South-east	</a:t>
            </a:r>
          </a:p>
          <a:p>
            <a:pPr marL="0" indent="0">
              <a:buNone/>
            </a:pPr>
            <a:r>
              <a:rPr lang="en-US" dirty="0"/>
              <a:t>D) East</a:t>
            </a:r>
            <a:r>
              <a:rPr lang="en-IN" dirty="0"/>
              <a:t> </a:t>
            </a:r>
          </a:p>
        </p:txBody>
      </p:sp>
    </p:spTree>
    <p:extLst>
      <p:ext uri="{BB962C8B-B14F-4D97-AF65-F5344CB8AC3E}">
        <p14:creationId xmlns:p14="http://schemas.microsoft.com/office/powerpoint/2010/main" val="3718035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D14B9B-6D22-7947-1BF8-D27CEEE9E346}"/>
              </a:ext>
            </a:extLst>
          </p:cNvPr>
          <p:cNvSpPr>
            <a:spLocks noGrp="1"/>
          </p:cNvSpPr>
          <p:nvPr>
            <p:ph idx="1"/>
          </p:nvPr>
        </p:nvSpPr>
        <p:spPr>
          <a:xfrm>
            <a:off x="838200" y="1173018"/>
            <a:ext cx="10515600" cy="5003945"/>
          </a:xfrm>
        </p:spPr>
        <p:txBody>
          <a:bodyPr/>
          <a:lstStyle/>
          <a:p>
            <a:pPr marL="0" indent="0">
              <a:buNone/>
            </a:pPr>
            <a:r>
              <a:rPr lang="en-IN" dirty="0"/>
              <a:t>Q. </a:t>
            </a:r>
            <a:r>
              <a:rPr lang="en-US" dirty="0"/>
              <a:t>In a town of 500 people, 285 read Hindu and 212 read Indian Express and 127 read Times of India, 20 read Hindu and Times of India and 29 read Hindu and Indian Express and 35 read Times of India and Indian express . 50 read no news paper . Then how many read only one paper ?</a:t>
            </a:r>
          </a:p>
          <a:p>
            <a:pPr marL="514350" indent="-514350">
              <a:buAutoNum type="alphaUcParenR"/>
            </a:pPr>
            <a:r>
              <a:rPr lang="en-US" dirty="0"/>
              <a:t>123	</a:t>
            </a:r>
          </a:p>
          <a:p>
            <a:pPr marL="0" indent="0">
              <a:buNone/>
            </a:pPr>
            <a:r>
              <a:rPr lang="en-US" dirty="0"/>
              <a:t>B) 231</a:t>
            </a:r>
          </a:p>
          <a:p>
            <a:pPr marL="0" indent="0">
              <a:buNone/>
            </a:pPr>
            <a:r>
              <a:rPr lang="en-US" dirty="0"/>
              <a:t>C) 312	</a:t>
            </a:r>
          </a:p>
          <a:p>
            <a:pPr marL="0" indent="0">
              <a:buNone/>
            </a:pPr>
            <a:r>
              <a:rPr lang="en-US" dirty="0"/>
              <a:t>D) 321</a:t>
            </a:r>
            <a:endParaRPr lang="en-IN" dirty="0"/>
          </a:p>
        </p:txBody>
      </p:sp>
    </p:spTree>
    <p:extLst>
      <p:ext uri="{BB962C8B-B14F-4D97-AF65-F5344CB8AC3E}">
        <p14:creationId xmlns:p14="http://schemas.microsoft.com/office/powerpoint/2010/main" val="3951109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E8159D-E86D-1597-C834-917F53ACEC9D}"/>
              </a:ext>
            </a:extLst>
          </p:cNvPr>
          <p:cNvSpPr>
            <a:spLocks noGrp="1"/>
          </p:cNvSpPr>
          <p:nvPr>
            <p:ph idx="1"/>
          </p:nvPr>
        </p:nvSpPr>
        <p:spPr>
          <a:xfrm>
            <a:off x="838200" y="1191491"/>
            <a:ext cx="10515600" cy="4985472"/>
          </a:xfrm>
        </p:spPr>
        <p:txBody>
          <a:bodyPr/>
          <a:lstStyle/>
          <a:p>
            <a:pPr marL="0" indent="0">
              <a:buNone/>
            </a:pPr>
            <a:r>
              <a:rPr lang="en-IN" dirty="0"/>
              <a:t>Q. </a:t>
            </a:r>
            <a:r>
              <a:rPr lang="en-US" dirty="0"/>
              <a:t>Find the missing number in the series?</a:t>
            </a:r>
          </a:p>
          <a:p>
            <a:pPr marL="0" indent="0">
              <a:buNone/>
            </a:pPr>
            <a:r>
              <a:rPr lang="en-US" dirty="0"/>
              <a:t>4, 18, ?, 100, 180, 294, 448</a:t>
            </a:r>
          </a:p>
          <a:p>
            <a:pPr marL="0" indent="0">
              <a:buNone/>
            </a:pPr>
            <a:endParaRPr lang="en-US" dirty="0"/>
          </a:p>
          <a:p>
            <a:pPr marL="514350" indent="-514350">
              <a:buAutoNum type="alphaUcParenR"/>
            </a:pPr>
            <a:r>
              <a:rPr lang="en-US" dirty="0"/>
              <a:t>48	</a:t>
            </a:r>
          </a:p>
          <a:p>
            <a:pPr marL="0" indent="0">
              <a:buNone/>
            </a:pPr>
            <a:r>
              <a:rPr lang="en-US" dirty="0"/>
              <a:t>B) 50</a:t>
            </a:r>
          </a:p>
          <a:p>
            <a:pPr marL="0" indent="0">
              <a:buNone/>
            </a:pPr>
            <a:r>
              <a:rPr lang="en-US" dirty="0"/>
              <a:t>C) 58</a:t>
            </a:r>
            <a:r>
              <a:rPr lang="en-US"/>
              <a:t>	</a:t>
            </a:r>
          </a:p>
          <a:p>
            <a:pPr marL="0" indent="0">
              <a:buNone/>
            </a:pPr>
            <a:r>
              <a:rPr lang="en-US"/>
              <a:t>D</a:t>
            </a:r>
            <a:r>
              <a:rPr lang="en-US" dirty="0"/>
              <a:t>) 60</a:t>
            </a:r>
            <a:endParaRPr lang="en-IN" dirty="0"/>
          </a:p>
        </p:txBody>
      </p:sp>
    </p:spTree>
    <p:extLst>
      <p:ext uri="{BB962C8B-B14F-4D97-AF65-F5344CB8AC3E}">
        <p14:creationId xmlns:p14="http://schemas.microsoft.com/office/powerpoint/2010/main" val="403445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580AA-339F-F167-F9BE-896198EBA55C}"/>
              </a:ext>
            </a:extLst>
          </p:cNvPr>
          <p:cNvSpPr>
            <a:spLocks noGrp="1"/>
          </p:cNvSpPr>
          <p:nvPr>
            <p:ph idx="1"/>
          </p:nvPr>
        </p:nvSpPr>
        <p:spPr>
          <a:xfrm>
            <a:off x="838200" y="1145309"/>
            <a:ext cx="10515600" cy="5031654"/>
          </a:xfrm>
        </p:spPr>
        <p:txBody>
          <a:bodyPr/>
          <a:lstStyle/>
          <a:p>
            <a:pPr marL="0" indent="0">
              <a:buNone/>
            </a:pPr>
            <a:endParaRPr lang="en-IN" dirty="0"/>
          </a:p>
          <a:p>
            <a:pPr marL="0" indent="0">
              <a:buNone/>
            </a:pPr>
            <a:r>
              <a:rPr lang="en-IN" dirty="0"/>
              <a:t>Q. </a:t>
            </a:r>
            <a:r>
              <a:rPr lang="en-US" dirty="0"/>
              <a:t>What is the remainder obtained when 4^128 is divided by 15 ? </a:t>
            </a:r>
          </a:p>
          <a:p>
            <a:pPr marL="0" indent="0">
              <a:buNone/>
            </a:pPr>
            <a:r>
              <a:rPr lang="en-US" dirty="0"/>
              <a:t>A) 14 </a:t>
            </a:r>
          </a:p>
          <a:p>
            <a:pPr marL="0" indent="0">
              <a:buNone/>
            </a:pPr>
            <a:r>
              <a:rPr lang="en-US" dirty="0"/>
              <a:t>b) 1 </a:t>
            </a:r>
          </a:p>
          <a:p>
            <a:pPr marL="0" indent="0">
              <a:buNone/>
            </a:pPr>
            <a:r>
              <a:rPr lang="en-US" dirty="0"/>
              <a:t>c) 4 </a:t>
            </a:r>
          </a:p>
          <a:p>
            <a:pPr marL="0" indent="0">
              <a:buNone/>
            </a:pPr>
            <a:r>
              <a:rPr lang="en-US" dirty="0"/>
              <a:t>d) 8</a:t>
            </a:r>
          </a:p>
          <a:p>
            <a:pPr marL="0" indent="0">
              <a:buNone/>
            </a:pPr>
            <a:endParaRPr lang="en-US" dirty="0"/>
          </a:p>
        </p:txBody>
      </p:sp>
    </p:spTree>
    <p:extLst>
      <p:ext uri="{BB962C8B-B14F-4D97-AF65-F5344CB8AC3E}">
        <p14:creationId xmlns:p14="http://schemas.microsoft.com/office/powerpoint/2010/main" val="386842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D7854-28DE-691E-F494-1EBE24B08060}"/>
              </a:ext>
            </a:extLst>
          </p:cNvPr>
          <p:cNvSpPr>
            <a:spLocks noGrp="1"/>
          </p:cNvSpPr>
          <p:nvPr>
            <p:ph idx="1"/>
          </p:nvPr>
        </p:nvSpPr>
        <p:spPr>
          <a:xfrm>
            <a:off x="838200" y="997527"/>
            <a:ext cx="10515600" cy="5179436"/>
          </a:xfrm>
        </p:spPr>
        <p:txBody>
          <a:bodyPr/>
          <a:lstStyle/>
          <a:p>
            <a:pPr marL="0" indent="0">
              <a:buNone/>
            </a:pPr>
            <a:endParaRPr lang="en-IN" dirty="0"/>
          </a:p>
          <a:p>
            <a:pPr marL="0" indent="0">
              <a:buNone/>
            </a:pPr>
            <a:r>
              <a:rPr lang="en-IN" dirty="0"/>
              <a:t>Q. </a:t>
            </a:r>
            <a:r>
              <a:rPr lang="en-US" dirty="0"/>
              <a:t>How many factors of 2^4 * 5^3 * 7^4 are odd numbers?</a:t>
            </a:r>
          </a:p>
          <a:p>
            <a:pPr marL="0" indent="0">
              <a:buNone/>
            </a:pPr>
            <a:r>
              <a:rPr lang="en-US" dirty="0"/>
              <a:t>a) 100</a:t>
            </a:r>
          </a:p>
          <a:p>
            <a:pPr marL="0" indent="0">
              <a:buNone/>
            </a:pPr>
            <a:r>
              <a:rPr lang="en-US" dirty="0"/>
              <a:t>b) 99</a:t>
            </a:r>
          </a:p>
          <a:p>
            <a:pPr marL="0" indent="0">
              <a:buNone/>
            </a:pPr>
            <a:r>
              <a:rPr lang="en-US" dirty="0"/>
              <a:t>c) 20</a:t>
            </a:r>
          </a:p>
          <a:p>
            <a:pPr marL="0" indent="0">
              <a:buNone/>
            </a:pPr>
            <a:r>
              <a:rPr lang="en-US" dirty="0"/>
              <a:t>d) 24</a:t>
            </a:r>
            <a:endParaRPr lang="en-IN" dirty="0"/>
          </a:p>
        </p:txBody>
      </p:sp>
    </p:spTree>
    <p:extLst>
      <p:ext uri="{BB962C8B-B14F-4D97-AF65-F5344CB8AC3E}">
        <p14:creationId xmlns:p14="http://schemas.microsoft.com/office/powerpoint/2010/main" val="400004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559C9-B284-E6C7-FE6A-7440B20CD55F}"/>
              </a:ext>
            </a:extLst>
          </p:cNvPr>
          <p:cNvSpPr>
            <a:spLocks noGrp="1"/>
          </p:cNvSpPr>
          <p:nvPr>
            <p:ph idx="1"/>
          </p:nvPr>
        </p:nvSpPr>
        <p:spPr>
          <a:xfrm>
            <a:off x="838200" y="1071418"/>
            <a:ext cx="10515600" cy="5105545"/>
          </a:xfrm>
        </p:spPr>
        <p:txBody>
          <a:bodyPr/>
          <a:lstStyle/>
          <a:p>
            <a:pPr marL="0" indent="0">
              <a:buNone/>
            </a:pPr>
            <a:r>
              <a:rPr lang="en-IN" dirty="0"/>
              <a:t>Q. </a:t>
            </a:r>
            <a:r>
              <a:rPr lang="en-US" dirty="0"/>
              <a:t>Number N = 2^6 * 5^5 * 7^6 * 10^7; how many factors of N are even numbers?</a:t>
            </a:r>
          </a:p>
          <a:p>
            <a:pPr marL="0" indent="0">
              <a:buNone/>
            </a:pPr>
            <a:endParaRPr lang="en-US" dirty="0"/>
          </a:p>
          <a:p>
            <a:pPr marL="0" indent="0">
              <a:buNone/>
            </a:pPr>
            <a:r>
              <a:rPr lang="en-US" dirty="0"/>
              <a:t>a) 1183</a:t>
            </a:r>
          </a:p>
          <a:p>
            <a:pPr marL="0" indent="0">
              <a:buNone/>
            </a:pPr>
            <a:r>
              <a:rPr lang="en-US" dirty="0"/>
              <a:t>b) 1200</a:t>
            </a:r>
          </a:p>
          <a:p>
            <a:pPr marL="0" indent="0">
              <a:buNone/>
            </a:pPr>
            <a:r>
              <a:rPr lang="en-US" dirty="0"/>
              <a:t>c) 1050</a:t>
            </a:r>
          </a:p>
          <a:p>
            <a:pPr marL="0" indent="0">
              <a:buNone/>
            </a:pPr>
            <a:r>
              <a:rPr lang="en-US" dirty="0"/>
              <a:t>d) 840</a:t>
            </a:r>
            <a:r>
              <a:rPr lang="en-IN" dirty="0"/>
              <a:t> </a:t>
            </a:r>
          </a:p>
        </p:txBody>
      </p:sp>
    </p:spTree>
    <p:extLst>
      <p:ext uri="{BB962C8B-B14F-4D97-AF65-F5344CB8AC3E}">
        <p14:creationId xmlns:p14="http://schemas.microsoft.com/office/powerpoint/2010/main" val="190269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A9104-5130-25CC-86E5-084DB1F8CF39}"/>
              </a:ext>
            </a:extLst>
          </p:cNvPr>
          <p:cNvSpPr>
            <a:spLocks noGrp="1"/>
          </p:cNvSpPr>
          <p:nvPr>
            <p:ph idx="1"/>
          </p:nvPr>
        </p:nvSpPr>
        <p:spPr>
          <a:xfrm>
            <a:off x="838200" y="1265382"/>
            <a:ext cx="10515600" cy="4911581"/>
          </a:xfrm>
        </p:spPr>
        <p:txBody>
          <a:bodyPr/>
          <a:lstStyle/>
          <a:p>
            <a:pPr marL="0" indent="0">
              <a:buNone/>
            </a:pPr>
            <a:r>
              <a:rPr lang="en-IN" dirty="0"/>
              <a:t>Q. </a:t>
            </a:r>
            <a:r>
              <a:rPr lang="en-US" dirty="0"/>
              <a:t>A batsman makes a score of 87 runs in the 17th inning and thus increases his average by 3. Find his average after 17th inning?</a:t>
            </a:r>
          </a:p>
          <a:p>
            <a:pPr marL="514350" indent="-514350">
              <a:buAutoNum type="alphaUcParenR"/>
            </a:pPr>
            <a:r>
              <a:rPr lang="en-US" dirty="0"/>
              <a:t>36</a:t>
            </a:r>
          </a:p>
          <a:p>
            <a:pPr marL="514350" indent="-514350">
              <a:buAutoNum type="alphaUcParenR"/>
            </a:pPr>
            <a:r>
              <a:rPr lang="en-US" dirty="0"/>
              <a:t>39</a:t>
            </a:r>
          </a:p>
          <a:p>
            <a:pPr marL="514350" indent="-514350">
              <a:buAutoNum type="alphaUcParenR"/>
            </a:pPr>
            <a:r>
              <a:rPr lang="en-US" dirty="0"/>
              <a:t>37</a:t>
            </a:r>
          </a:p>
          <a:p>
            <a:pPr marL="514350" indent="-514350">
              <a:buAutoNum type="alphaUcParenR"/>
            </a:pPr>
            <a:r>
              <a:rPr lang="en-US" dirty="0"/>
              <a:t>40</a:t>
            </a:r>
          </a:p>
          <a:p>
            <a:pPr marL="0" indent="0">
              <a:buNone/>
            </a:pPr>
            <a:endParaRPr lang="en-IN" dirty="0"/>
          </a:p>
        </p:txBody>
      </p:sp>
    </p:spTree>
    <p:extLst>
      <p:ext uri="{BB962C8B-B14F-4D97-AF65-F5344CB8AC3E}">
        <p14:creationId xmlns:p14="http://schemas.microsoft.com/office/powerpoint/2010/main" val="393252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3F5EB2-EE87-9057-FBD9-AB5317F1909F}"/>
              </a:ext>
            </a:extLst>
          </p:cNvPr>
          <p:cNvSpPr>
            <a:spLocks noGrp="1"/>
          </p:cNvSpPr>
          <p:nvPr>
            <p:ph idx="1"/>
          </p:nvPr>
        </p:nvSpPr>
        <p:spPr>
          <a:xfrm>
            <a:off x="838200" y="812800"/>
            <a:ext cx="10515600" cy="5364163"/>
          </a:xfrm>
        </p:spPr>
        <p:txBody>
          <a:bodyPr/>
          <a:lstStyle/>
          <a:p>
            <a:pPr marL="0" indent="0">
              <a:buNone/>
            </a:pPr>
            <a:endParaRPr lang="en-IN" dirty="0"/>
          </a:p>
          <a:p>
            <a:pPr marL="0" indent="0">
              <a:buNone/>
            </a:pPr>
            <a:r>
              <a:rPr lang="en-IN" dirty="0"/>
              <a:t>Q. </a:t>
            </a:r>
            <a:r>
              <a:rPr lang="en-US" dirty="0"/>
              <a:t>The mean of 50 observations was 36. It was found later that an observation 48 was wrongly taken as 23. The corrected new mean is :</a:t>
            </a:r>
          </a:p>
          <a:p>
            <a:pPr marL="514350" indent="-514350">
              <a:buAutoNum type="alphaUcParenR"/>
            </a:pPr>
            <a:r>
              <a:rPr lang="en-US" dirty="0"/>
              <a:t>35	</a:t>
            </a:r>
          </a:p>
          <a:p>
            <a:pPr marL="0" indent="0">
              <a:buNone/>
            </a:pPr>
            <a:r>
              <a:rPr lang="en-US" dirty="0"/>
              <a:t>B) 36.5</a:t>
            </a:r>
          </a:p>
          <a:p>
            <a:pPr marL="0" indent="0">
              <a:buNone/>
            </a:pPr>
            <a:r>
              <a:rPr lang="en-US" dirty="0"/>
              <a:t>C) 40	</a:t>
            </a:r>
          </a:p>
          <a:p>
            <a:pPr marL="0" indent="0">
              <a:buNone/>
            </a:pPr>
            <a:r>
              <a:rPr lang="en-US" dirty="0"/>
              <a:t>D) 42</a:t>
            </a:r>
            <a:endParaRPr lang="en-IN" dirty="0"/>
          </a:p>
        </p:txBody>
      </p:sp>
    </p:spTree>
    <p:extLst>
      <p:ext uri="{BB962C8B-B14F-4D97-AF65-F5344CB8AC3E}">
        <p14:creationId xmlns:p14="http://schemas.microsoft.com/office/powerpoint/2010/main" val="3848588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CF12AC-BF27-DCB4-9A9E-E9627E13E9D9}"/>
              </a:ext>
            </a:extLst>
          </p:cNvPr>
          <p:cNvSpPr>
            <a:spLocks noGrp="1"/>
          </p:cNvSpPr>
          <p:nvPr>
            <p:ph idx="1"/>
          </p:nvPr>
        </p:nvSpPr>
        <p:spPr>
          <a:xfrm>
            <a:off x="838200" y="960582"/>
            <a:ext cx="10515600" cy="5216381"/>
          </a:xfrm>
        </p:spPr>
        <p:txBody>
          <a:bodyPr/>
          <a:lstStyle/>
          <a:p>
            <a:pPr marL="0" indent="0">
              <a:buNone/>
            </a:pPr>
            <a:r>
              <a:rPr lang="en-IN" dirty="0"/>
              <a:t>Q. </a:t>
            </a:r>
            <a:r>
              <a:rPr lang="en-US" dirty="0"/>
              <a:t>The average temperature for Monday, Tuesday, Wednesday and Thursday was 48 degrees and for Tuesday, Wednesday, Thursday and Friday was 46 degrees. If the temperature on Monday was 42 degrees. Find the temperature on Friday ?</a:t>
            </a:r>
          </a:p>
          <a:p>
            <a:pPr marL="514350" indent="-514350">
              <a:buAutoNum type="alphaUcParenR"/>
            </a:pPr>
            <a:r>
              <a:rPr lang="en-US" dirty="0"/>
              <a:t>34	</a:t>
            </a:r>
          </a:p>
          <a:p>
            <a:pPr marL="0" indent="0">
              <a:buNone/>
            </a:pPr>
            <a:r>
              <a:rPr lang="en-US" dirty="0"/>
              <a:t>B) 36</a:t>
            </a:r>
          </a:p>
          <a:p>
            <a:pPr marL="0" indent="0">
              <a:buNone/>
            </a:pPr>
            <a:r>
              <a:rPr lang="en-US" dirty="0"/>
              <a:t>C) 38	</a:t>
            </a:r>
          </a:p>
          <a:p>
            <a:pPr marL="0" indent="0">
              <a:buNone/>
            </a:pPr>
            <a:r>
              <a:rPr lang="en-US" dirty="0"/>
              <a:t>D) 40</a:t>
            </a:r>
            <a:endParaRPr lang="en-IN" dirty="0"/>
          </a:p>
        </p:txBody>
      </p:sp>
    </p:spTree>
    <p:extLst>
      <p:ext uri="{BB962C8B-B14F-4D97-AF65-F5344CB8AC3E}">
        <p14:creationId xmlns:p14="http://schemas.microsoft.com/office/powerpoint/2010/main" val="277197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3D802-3F6B-1ECA-57A9-B8AD393F01A9}"/>
              </a:ext>
            </a:extLst>
          </p:cNvPr>
          <p:cNvSpPr>
            <a:spLocks noGrp="1"/>
          </p:cNvSpPr>
          <p:nvPr>
            <p:ph idx="1"/>
          </p:nvPr>
        </p:nvSpPr>
        <p:spPr>
          <a:xfrm>
            <a:off x="838200" y="1302327"/>
            <a:ext cx="10515600" cy="4874636"/>
          </a:xfrm>
        </p:spPr>
        <p:txBody>
          <a:bodyPr/>
          <a:lstStyle/>
          <a:p>
            <a:pPr marL="0" indent="0">
              <a:buNone/>
            </a:pPr>
            <a:r>
              <a:rPr lang="en-IN" dirty="0"/>
              <a:t>Q. </a:t>
            </a:r>
            <a:r>
              <a:rPr lang="en-US" dirty="0"/>
              <a:t>In an election between two candidates, one got 55% of the total valid votes, 20% of the votes were invalid. If the total number of votes was 7500, the number of valid votes that the other candidate got, was :</a:t>
            </a:r>
          </a:p>
          <a:p>
            <a:pPr marL="514350" indent="-514350">
              <a:buAutoNum type="alphaUcParenR"/>
            </a:pPr>
            <a:r>
              <a:rPr lang="en-US" dirty="0"/>
              <a:t>2500	</a:t>
            </a:r>
          </a:p>
          <a:p>
            <a:pPr marL="0" indent="0">
              <a:buNone/>
            </a:pPr>
            <a:r>
              <a:rPr lang="en-US" dirty="0"/>
              <a:t>B) 2700</a:t>
            </a:r>
          </a:p>
          <a:p>
            <a:pPr marL="0" indent="0">
              <a:buNone/>
            </a:pPr>
            <a:r>
              <a:rPr lang="en-US" dirty="0"/>
              <a:t>C) 2900	</a:t>
            </a:r>
          </a:p>
          <a:p>
            <a:pPr marL="0" indent="0">
              <a:buNone/>
            </a:pPr>
            <a:r>
              <a:rPr lang="en-US" dirty="0"/>
              <a:t>D) 3100</a:t>
            </a:r>
            <a:endParaRPr lang="en-IN" dirty="0"/>
          </a:p>
        </p:txBody>
      </p:sp>
    </p:spTree>
    <p:extLst>
      <p:ext uri="{BB962C8B-B14F-4D97-AF65-F5344CB8AC3E}">
        <p14:creationId xmlns:p14="http://schemas.microsoft.com/office/powerpoint/2010/main" val="1483649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1062</TotalTime>
  <Words>1096</Words>
  <Application>Microsoft Office PowerPoint</Application>
  <PresentationFormat>Widescreen</PresentationFormat>
  <Paragraphs>134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Questions</dc:title>
  <dc:creator>Chakradhari Pandey</dc:creator>
  <cp:lastModifiedBy>Chakradhari Pandey</cp:lastModifiedBy>
  <cp:revision>4</cp:revision>
  <dcterms:created xsi:type="dcterms:W3CDTF">2022-09-16T16:48:17Z</dcterms:created>
  <dcterms:modified xsi:type="dcterms:W3CDTF">2022-09-19T06:00:25Z</dcterms:modified>
</cp:coreProperties>
</file>