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5" r:id="rId1"/>
  </p:sldMasterIdLst>
  <p:sldIdLst>
    <p:sldId id="340" r:id="rId2"/>
    <p:sldId id="295" r:id="rId3"/>
    <p:sldId id="296" r:id="rId4"/>
    <p:sldId id="344" r:id="rId5"/>
    <p:sldId id="345" r:id="rId6"/>
    <p:sldId id="297" r:id="rId7"/>
    <p:sldId id="298" r:id="rId8"/>
    <p:sldId id="302" r:id="rId9"/>
    <p:sldId id="299" r:id="rId10"/>
    <p:sldId id="300" r:id="rId11"/>
    <p:sldId id="303" r:id="rId12"/>
    <p:sldId id="307" r:id="rId13"/>
    <p:sldId id="257" r:id="rId14"/>
    <p:sldId id="258" r:id="rId15"/>
    <p:sldId id="259" r:id="rId16"/>
    <p:sldId id="260" r:id="rId17"/>
    <p:sldId id="261" r:id="rId18"/>
    <p:sldId id="262" r:id="rId19"/>
    <p:sldId id="263" r:id="rId20"/>
    <p:sldId id="343" r:id="rId21"/>
    <p:sldId id="264" r:id="rId22"/>
    <p:sldId id="265" r:id="rId23"/>
    <p:sldId id="266" r:id="rId24"/>
    <p:sldId id="267" r:id="rId25"/>
    <p:sldId id="268" r:id="rId26"/>
    <p:sldId id="269" r:id="rId27"/>
    <p:sldId id="270" r:id="rId28"/>
    <p:sldId id="271" r:id="rId29"/>
    <p:sldId id="272" r:id="rId30"/>
    <p:sldId id="273" r:id="rId31"/>
    <p:sldId id="276" r:id="rId32"/>
    <p:sldId id="277" r:id="rId33"/>
    <p:sldId id="278" r:id="rId34"/>
    <p:sldId id="279" r:id="rId35"/>
    <p:sldId id="280" r:id="rId36"/>
    <p:sldId id="282" r:id="rId37"/>
    <p:sldId id="283" r:id="rId38"/>
    <p:sldId id="284" r:id="rId39"/>
    <p:sldId id="347" r:id="rId40"/>
    <p:sldId id="348" r:id="rId41"/>
    <p:sldId id="349" r:id="rId42"/>
    <p:sldId id="350" r:id="rId43"/>
    <p:sldId id="351" r:id="rId44"/>
    <p:sldId id="285" r:id="rId45"/>
    <p:sldId id="286" r:id="rId46"/>
    <p:sldId id="287" r:id="rId47"/>
    <p:sldId id="288" r:id="rId48"/>
    <p:sldId id="289" r:id="rId49"/>
    <p:sldId id="290" r:id="rId50"/>
    <p:sldId id="291" r:id="rId51"/>
    <p:sldId id="292" r:id="rId52"/>
    <p:sldId id="293" r:id="rId53"/>
    <p:sldId id="294" r:id="rId54"/>
    <p:sldId id="352" r:id="rId5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n-ea"/>
        <a:cs typeface="Arial" charset="0"/>
      </a:defRPr>
    </a:lvl1pPr>
    <a:lvl2pPr marL="457200" algn="l" defTabSz="457200" rtl="0" fontAlgn="base">
      <a:spcBef>
        <a:spcPct val="0"/>
      </a:spcBef>
      <a:spcAft>
        <a:spcPct val="0"/>
      </a:spcAft>
      <a:defRPr kern="1200">
        <a:solidFill>
          <a:schemeClr val="tx1"/>
        </a:solidFill>
        <a:latin typeface="Calibri" pitchFamily="34" charset="0"/>
        <a:ea typeface="+mn-ea"/>
        <a:cs typeface="Arial" charset="0"/>
      </a:defRPr>
    </a:lvl2pPr>
    <a:lvl3pPr marL="914400" algn="l" defTabSz="457200" rtl="0" fontAlgn="base">
      <a:spcBef>
        <a:spcPct val="0"/>
      </a:spcBef>
      <a:spcAft>
        <a:spcPct val="0"/>
      </a:spcAft>
      <a:defRPr kern="1200">
        <a:solidFill>
          <a:schemeClr val="tx1"/>
        </a:solidFill>
        <a:latin typeface="Calibri" pitchFamily="34" charset="0"/>
        <a:ea typeface="+mn-ea"/>
        <a:cs typeface="Arial" charset="0"/>
      </a:defRPr>
    </a:lvl3pPr>
    <a:lvl4pPr marL="1371600" algn="l" defTabSz="457200" rtl="0" fontAlgn="base">
      <a:spcBef>
        <a:spcPct val="0"/>
      </a:spcBef>
      <a:spcAft>
        <a:spcPct val="0"/>
      </a:spcAft>
      <a:defRPr kern="1200">
        <a:solidFill>
          <a:schemeClr val="tx1"/>
        </a:solidFill>
        <a:latin typeface="Calibri" pitchFamily="34" charset="0"/>
        <a:ea typeface="+mn-ea"/>
        <a:cs typeface="Arial" charset="0"/>
      </a:defRPr>
    </a:lvl4pPr>
    <a:lvl5pPr marL="1828800" algn="l" defTabSz="457200"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autoAdjust="0"/>
  </p:normalViewPr>
  <p:slideViewPr>
    <p:cSldViewPr snapToGrid="0">
      <p:cViewPr varScale="1">
        <p:scale>
          <a:sx n="83" d="100"/>
          <a:sy n="83" d="100"/>
        </p:scale>
        <p:origin x="1402" y="67"/>
      </p:cViewPr>
      <p:guideLst>
        <p:guide orient="horz" pos="2160"/>
        <p:guide pos="2880"/>
      </p:guideLst>
    </p:cSldViewPr>
  </p:slideViewPr>
  <p:outlineViewPr>
    <p:cViewPr>
      <p:scale>
        <a:sx n="33" d="100"/>
        <a:sy n="33" d="100"/>
      </p:scale>
      <p:origin x="0" y="220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panwar" userId="d519ddcd2cf65a96" providerId="LiveId" clId="{D095241D-8BE2-4F15-8A80-FAE3FD1927C8}"/>
    <pc:docChg chg="undo custSel addSld delSld modSld sldOrd modMainMaster">
      <pc:chgData name="pradeep panwar" userId="d519ddcd2cf65a96" providerId="LiveId" clId="{D095241D-8BE2-4F15-8A80-FAE3FD1927C8}" dt="2022-05-11T05:00:05.446" v="2400" actId="14100"/>
      <pc:docMkLst>
        <pc:docMk/>
      </pc:docMkLst>
      <pc:sldChg chg="modSp del">
        <pc:chgData name="pradeep panwar" userId="d519ddcd2cf65a96" providerId="LiveId" clId="{D095241D-8BE2-4F15-8A80-FAE3FD1927C8}" dt="2022-05-10T05:31:01.521" v="1" actId="2696"/>
        <pc:sldMkLst>
          <pc:docMk/>
          <pc:sldMk cId="0" sldId="256"/>
        </pc:sldMkLst>
        <pc:spChg chg="mod">
          <ac:chgData name="pradeep panwar" userId="d519ddcd2cf65a96" providerId="LiveId" clId="{D095241D-8BE2-4F15-8A80-FAE3FD1927C8}" dt="2022-05-10T05:30:00.224" v="0"/>
          <ac:spMkLst>
            <pc:docMk/>
            <pc:sldMk cId="0" sldId="256"/>
            <ac:spMk id="2" creationId="{00000000-0000-0000-0000-000000000000}"/>
          </ac:spMkLst>
        </pc:spChg>
      </pc:sldChg>
      <pc:sldChg chg="modSp add mod">
        <pc:chgData name="pradeep panwar" userId="d519ddcd2cf65a96" providerId="LiveId" clId="{D095241D-8BE2-4F15-8A80-FAE3FD1927C8}" dt="2022-05-10T06:21:19.308" v="259" actId="2710"/>
        <pc:sldMkLst>
          <pc:docMk/>
          <pc:sldMk cId="0" sldId="257"/>
        </pc:sldMkLst>
        <pc:spChg chg="mod">
          <ac:chgData name="pradeep panwar" userId="d519ddcd2cf65a96" providerId="LiveId" clId="{D095241D-8BE2-4F15-8A80-FAE3FD1927C8}" dt="2022-05-10T06:21:19.308" v="259" actId="2710"/>
          <ac:spMkLst>
            <pc:docMk/>
            <pc:sldMk cId="0" sldId="257"/>
            <ac:spMk id="3" creationId="{AE642007-031C-4163-7EE6-4187C4799ED9}"/>
          </ac:spMkLst>
        </pc:spChg>
      </pc:sldChg>
      <pc:sldChg chg="modSp add del mod">
        <pc:chgData name="pradeep panwar" userId="d519ddcd2cf65a96" providerId="LiveId" clId="{D095241D-8BE2-4F15-8A80-FAE3FD1927C8}" dt="2022-05-10T06:21:28.075" v="261" actId="2710"/>
        <pc:sldMkLst>
          <pc:docMk/>
          <pc:sldMk cId="0" sldId="258"/>
        </pc:sldMkLst>
        <pc:spChg chg="mod">
          <ac:chgData name="pradeep panwar" userId="d519ddcd2cf65a96" providerId="LiveId" clId="{D095241D-8BE2-4F15-8A80-FAE3FD1927C8}" dt="2022-05-10T06:21:28.075" v="261" actId="2710"/>
          <ac:spMkLst>
            <pc:docMk/>
            <pc:sldMk cId="0" sldId="258"/>
            <ac:spMk id="3" creationId="{AE33B5D8-A0A9-6A6E-C697-591B4ADE6091}"/>
          </ac:spMkLst>
        </pc:spChg>
        <pc:spChg chg="mod">
          <ac:chgData name="pradeep panwar" userId="d519ddcd2cf65a96" providerId="LiveId" clId="{D095241D-8BE2-4F15-8A80-FAE3FD1927C8}" dt="2022-05-10T05:30:00.224" v="0"/>
          <ac:spMkLst>
            <pc:docMk/>
            <pc:sldMk cId="0" sldId="258"/>
            <ac:spMk id="4" creationId="{00000000-0000-0000-0000-000000000000}"/>
          </ac:spMkLst>
        </pc:spChg>
      </pc:sldChg>
      <pc:sldChg chg="modSp add del mod">
        <pc:chgData name="pradeep panwar" userId="d519ddcd2cf65a96" providerId="LiveId" clId="{D095241D-8BE2-4F15-8A80-FAE3FD1927C8}" dt="2022-05-10T06:32:43.707" v="509" actId="2710"/>
        <pc:sldMkLst>
          <pc:docMk/>
          <pc:sldMk cId="0" sldId="259"/>
        </pc:sldMkLst>
        <pc:spChg chg="mod">
          <ac:chgData name="pradeep panwar" userId="d519ddcd2cf65a96" providerId="LiveId" clId="{D095241D-8BE2-4F15-8A80-FAE3FD1927C8}" dt="2022-05-10T06:32:43.707" v="509" actId="2710"/>
          <ac:spMkLst>
            <pc:docMk/>
            <pc:sldMk cId="0" sldId="259"/>
            <ac:spMk id="3" creationId="{4D2230E9-762A-355F-9671-6B16735877F2}"/>
          </ac:spMkLst>
        </pc:spChg>
        <pc:spChg chg="mod">
          <ac:chgData name="pradeep panwar" userId="d519ddcd2cf65a96" providerId="LiveId" clId="{D095241D-8BE2-4F15-8A80-FAE3FD1927C8}" dt="2022-05-10T05:30:00.224" v="0"/>
          <ac:spMkLst>
            <pc:docMk/>
            <pc:sldMk cId="0" sldId="259"/>
            <ac:spMk id="11266" creationId="{00000000-0000-0000-0000-000000000000}"/>
          </ac:spMkLst>
        </pc:spChg>
        <pc:spChg chg="mod">
          <ac:chgData name="pradeep panwar" userId="d519ddcd2cf65a96" providerId="LiveId" clId="{D095241D-8BE2-4F15-8A80-FAE3FD1927C8}" dt="2022-05-10T05:30:00.224" v="0"/>
          <ac:spMkLst>
            <pc:docMk/>
            <pc:sldMk cId="0" sldId="259"/>
            <ac:spMk id="11267" creationId="{00000000-0000-0000-0000-000000000000}"/>
          </ac:spMkLst>
        </pc:spChg>
        <pc:spChg chg="mod">
          <ac:chgData name="pradeep panwar" userId="d519ddcd2cf65a96" providerId="LiveId" clId="{D095241D-8BE2-4F15-8A80-FAE3FD1927C8}" dt="2022-05-10T05:30:00.224" v="0"/>
          <ac:spMkLst>
            <pc:docMk/>
            <pc:sldMk cId="0" sldId="259"/>
            <ac:spMk id="11268" creationId="{00000000-0000-0000-0000-000000000000}"/>
          </ac:spMkLst>
        </pc:spChg>
      </pc:sldChg>
      <pc:sldChg chg="modSp add del mod">
        <pc:chgData name="pradeep panwar" userId="d519ddcd2cf65a96" providerId="LiveId" clId="{D095241D-8BE2-4F15-8A80-FAE3FD1927C8}" dt="2022-05-10T06:51:32.427" v="536" actId="123"/>
        <pc:sldMkLst>
          <pc:docMk/>
          <pc:sldMk cId="0" sldId="260"/>
        </pc:sldMkLst>
        <pc:spChg chg="mod">
          <ac:chgData name="pradeep panwar" userId="d519ddcd2cf65a96" providerId="LiveId" clId="{D095241D-8BE2-4F15-8A80-FAE3FD1927C8}" dt="2022-05-10T06:51:32.427" v="536" actId="123"/>
          <ac:spMkLst>
            <pc:docMk/>
            <pc:sldMk cId="0" sldId="260"/>
            <ac:spMk id="3" creationId="{59091865-D429-18C5-258E-DDD2C3AA6D6C}"/>
          </ac:spMkLst>
        </pc:spChg>
        <pc:spChg chg="mod">
          <ac:chgData name="pradeep panwar" userId="d519ddcd2cf65a96" providerId="LiveId" clId="{D095241D-8BE2-4F15-8A80-FAE3FD1927C8}" dt="2022-05-10T05:30:00.224" v="0"/>
          <ac:spMkLst>
            <pc:docMk/>
            <pc:sldMk cId="0" sldId="260"/>
            <ac:spMk id="4" creationId="{00000000-0000-0000-0000-000000000000}"/>
          </ac:spMkLst>
        </pc:spChg>
      </pc:sldChg>
      <pc:sldChg chg="modSp add mod">
        <pc:chgData name="pradeep panwar" userId="d519ddcd2cf65a96" providerId="LiveId" clId="{D095241D-8BE2-4F15-8A80-FAE3FD1927C8}" dt="2022-05-10T06:53:34.263" v="568" actId="123"/>
        <pc:sldMkLst>
          <pc:docMk/>
          <pc:sldMk cId="0" sldId="261"/>
        </pc:sldMkLst>
        <pc:spChg chg="mod">
          <ac:chgData name="pradeep panwar" userId="d519ddcd2cf65a96" providerId="LiveId" clId="{D095241D-8BE2-4F15-8A80-FAE3FD1927C8}" dt="2022-05-10T06:53:34.263" v="568" actId="123"/>
          <ac:spMkLst>
            <pc:docMk/>
            <pc:sldMk cId="0" sldId="261"/>
            <ac:spMk id="3" creationId="{175E32DD-93BE-9E2E-598C-312CCFD0D834}"/>
          </ac:spMkLst>
        </pc:spChg>
      </pc:sldChg>
      <pc:sldChg chg="modSp add del mod">
        <pc:chgData name="pradeep panwar" userId="d519ddcd2cf65a96" providerId="LiveId" clId="{D095241D-8BE2-4F15-8A80-FAE3FD1927C8}" dt="2022-05-10T06:55:10.861" v="595" actId="123"/>
        <pc:sldMkLst>
          <pc:docMk/>
          <pc:sldMk cId="0" sldId="262"/>
        </pc:sldMkLst>
        <pc:spChg chg="mod">
          <ac:chgData name="pradeep panwar" userId="d519ddcd2cf65a96" providerId="LiveId" clId="{D095241D-8BE2-4F15-8A80-FAE3FD1927C8}" dt="2022-05-10T06:55:10.861" v="595" actId="123"/>
          <ac:spMkLst>
            <pc:docMk/>
            <pc:sldMk cId="0" sldId="262"/>
            <ac:spMk id="3" creationId="{BE9BF917-B578-AC86-8574-CEBACF6977FE}"/>
          </ac:spMkLst>
        </pc:spChg>
        <pc:spChg chg="mod">
          <ac:chgData name="pradeep panwar" userId="d519ddcd2cf65a96" providerId="LiveId" clId="{D095241D-8BE2-4F15-8A80-FAE3FD1927C8}" dt="2022-05-10T05:30:00.224" v="0"/>
          <ac:spMkLst>
            <pc:docMk/>
            <pc:sldMk cId="0" sldId="262"/>
            <ac:spMk id="4" creationId="{00000000-0000-0000-0000-000000000000}"/>
          </ac:spMkLst>
        </pc:spChg>
      </pc:sldChg>
      <pc:sldChg chg="modSp add del mod">
        <pc:chgData name="pradeep panwar" userId="d519ddcd2cf65a96" providerId="LiveId" clId="{D095241D-8BE2-4F15-8A80-FAE3FD1927C8}" dt="2022-05-10T07:02:47.456" v="629" actId="27636"/>
        <pc:sldMkLst>
          <pc:docMk/>
          <pc:sldMk cId="0" sldId="263"/>
        </pc:sldMkLst>
        <pc:spChg chg="mod">
          <ac:chgData name="pradeep panwar" userId="d519ddcd2cf65a96" providerId="LiveId" clId="{D095241D-8BE2-4F15-8A80-FAE3FD1927C8}" dt="2022-05-10T07:02:47.456" v="629" actId="27636"/>
          <ac:spMkLst>
            <pc:docMk/>
            <pc:sldMk cId="0" sldId="263"/>
            <ac:spMk id="3" creationId="{C8CFF837-2A95-D382-7B92-4BABE016C1D4}"/>
          </ac:spMkLst>
        </pc:spChg>
        <pc:spChg chg="mod">
          <ac:chgData name="pradeep panwar" userId="d519ddcd2cf65a96" providerId="LiveId" clId="{D095241D-8BE2-4F15-8A80-FAE3FD1927C8}" dt="2022-05-10T05:30:00.224" v="0"/>
          <ac:spMkLst>
            <pc:docMk/>
            <pc:sldMk cId="0" sldId="263"/>
            <ac:spMk id="4" creationId="{00000000-0000-0000-0000-000000000000}"/>
          </ac:spMkLst>
        </pc:spChg>
      </pc:sldChg>
      <pc:sldChg chg="modSp add del mod">
        <pc:chgData name="pradeep panwar" userId="d519ddcd2cf65a96" providerId="LiveId" clId="{D095241D-8BE2-4F15-8A80-FAE3FD1927C8}" dt="2022-05-10T07:22:04.492" v="717" actId="2710"/>
        <pc:sldMkLst>
          <pc:docMk/>
          <pc:sldMk cId="0" sldId="264"/>
        </pc:sldMkLst>
        <pc:spChg chg="mod">
          <ac:chgData name="pradeep panwar" userId="d519ddcd2cf65a96" providerId="LiveId" clId="{D095241D-8BE2-4F15-8A80-FAE3FD1927C8}" dt="2022-05-10T07:22:04.492" v="717" actId="2710"/>
          <ac:spMkLst>
            <pc:docMk/>
            <pc:sldMk cId="0" sldId="264"/>
            <ac:spMk id="3" creationId="{A916F09E-B31D-54CC-2466-17FDEF50D0CC}"/>
          </ac:spMkLst>
        </pc:spChg>
        <pc:spChg chg="mod">
          <ac:chgData name="pradeep panwar" userId="d519ddcd2cf65a96" providerId="LiveId" clId="{D095241D-8BE2-4F15-8A80-FAE3FD1927C8}" dt="2022-05-10T05:30:00.224" v="0"/>
          <ac:spMkLst>
            <pc:docMk/>
            <pc:sldMk cId="0" sldId="264"/>
            <ac:spMk id="4" creationId="{00000000-0000-0000-0000-000000000000}"/>
          </ac:spMkLst>
        </pc:spChg>
      </pc:sldChg>
      <pc:sldChg chg="modSp add del mod">
        <pc:chgData name="pradeep panwar" userId="d519ddcd2cf65a96" providerId="LiveId" clId="{D095241D-8BE2-4F15-8A80-FAE3FD1927C8}" dt="2022-05-10T09:00:43.884" v="751" actId="14100"/>
        <pc:sldMkLst>
          <pc:docMk/>
          <pc:sldMk cId="0" sldId="265"/>
        </pc:sldMkLst>
        <pc:spChg chg="mod">
          <ac:chgData name="pradeep panwar" userId="d519ddcd2cf65a96" providerId="LiveId" clId="{D095241D-8BE2-4F15-8A80-FAE3FD1927C8}" dt="2022-05-10T09:00:43.884" v="751" actId="14100"/>
          <ac:spMkLst>
            <pc:docMk/>
            <pc:sldMk cId="0" sldId="265"/>
            <ac:spMk id="3" creationId="{7C74A98A-74FF-A8AE-C73B-3E070F2D2B50}"/>
          </ac:spMkLst>
        </pc:spChg>
        <pc:spChg chg="mod">
          <ac:chgData name="pradeep panwar" userId="d519ddcd2cf65a96" providerId="LiveId" clId="{D095241D-8BE2-4F15-8A80-FAE3FD1927C8}" dt="2022-05-10T05:30:00.224" v="0"/>
          <ac:spMkLst>
            <pc:docMk/>
            <pc:sldMk cId="0" sldId="265"/>
            <ac:spMk id="4" creationId="{00000000-0000-0000-0000-000000000000}"/>
          </ac:spMkLst>
        </pc:spChg>
      </pc:sldChg>
      <pc:sldChg chg="modSp add del mod">
        <pc:chgData name="pradeep panwar" userId="d519ddcd2cf65a96" providerId="LiveId" clId="{D095241D-8BE2-4F15-8A80-FAE3FD1927C8}" dt="2022-05-10T09:10:27.460" v="779" actId="2710"/>
        <pc:sldMkLst>
          <pc:docMk/>
          <pc:sldMk cId="0" sldId="266"/>
        </pc:sldMkLst>
        <pc:spChg chg="mod">
          <ac:chgData name="pradeep panwar" userId="d519ddcd2cf65a96" providerId="LiveId" clId="{D095241D-8BE2-4F15-8A80-FAE3FD1927C8}" dt="2022-05-10T09:10:27.460" v="779" actId="2710"/>
          <ac:spMkLst>
            <pc:docMk/>
            <pc:sldMk cId="0" sldId="266"/>
            <ac:spMk id="3" creationId="{754E6A0C-C86A-AFAC-5F54-178C3281DDA3}"/>
          </ac:spMkLst>
        </pc:spChg>
        <pc:spChg chg="mod">
          <ac:chgData name="pradeep panwar" userId="d519ddcd2cf65a96" providerId="LiveId" clId="{D095241D-8BE2-4F15-8A80-FAE3FD1927C8}" dt="2022-05-10T05:30:00.224" v="0"/>
          <ac:spMkLst>
            <pc:docMk/>
            <pc:sldMk cId="0" sldId="266"/>
            <ac:spMk id="4" creationId="{00000000-0000-0000-0000-000000000000}"/>
          </ac:spMkLst>
        </pc:spChg>
        <pc:spChg chg="mod">
          <ac:chgData name="pradeep panwar" userId="d519ddcd2cf65a96" providerId="LiveId" clId="{D095241D-8BE2-4F15-8A80-FAE3FD1927C8}" dt="2022-05-10T05:30:00.224" v="0"/>
          <ac:spMkLst>
            <pc:docMk/>
            <pc:sldMk cId="0" sldId="266"/>
            <ac:spMk id="5" creationId="{00000000-0000-0000-0000-000000000000}"/>
          </ac:spMkLst>
        </pc:spChg>
      </pc:sldChg>
      <pc:sldChg chg="modSp add del mod">
        <pc:chgData name="pradeep panwar" userId="d519ddcd2cf65a96" providerId="LiveId" clId="{D095241D-8BE2-4F15-8A80-FAE3FD1927C8}" dt="2022-05-10T09:30:44.365" v="822" actId="20577"/>
        <pc:sldMkLst>
          <pc:docMk/>
          <pc:sldMk cId="0" sldId="267"/>
        </pc:sldMkLst>
        <pc:spChg chg="mod">
          <ac:chgData name="pradeep panwar" userId="d519ddcd2cf65a96" providerId="LiveId" clId="{D095241D-8BE2-4F15-8A80-FAE3FD1927C8}" dt="2022-05-10T09:30:44.365" v="822" actId="20577"/>
          <ac:spMkLst>
            <pc:docMk/>
            <pc:sldMk cId="0" sldId="267"/>
            <ac:spMk id="3" creationId="{FA79C22B-5D6F-08B7-3BB3-28893763C881}"/>
          </ac:spMkLst>
        </pc:spChg>
        <pc:spChg chg="mod">
          <ac:chgData name="pradeep panwar" userId="d519ddcd2cf65a96" providerId="LiveId" clId="{D095241D-8BE2-4F15-8A80-FAE3FD1927C8}" dt="2022-05-10T05:30:00.224" v="0"/>
          <ac:spMkLst>
            <pc:docMk/>
            <pc:sldMk cId="0" sldId="267"/>
            <ac:spMk id="4" creationId="{00000000-0000-0000-0000-000000000000}"/>
          </ac:spMkLst>
        </pc:spChg>
      </pc:sldChg>
      <pc:sldChg chg="modSp add del mod">
        <pc:chgData name="pradeep panwar" userId="d519ddcd2cf65a96" providerId="LiveId" clId="{D095241D-8BE2-4F15-8A80-FAE3FD1927C8}" dt="2022-05-10T09:33:59.927" v="856" actId="20577"/>
        <pc:sldMkLst>
          <pc:docMk/>
          <pc:sldMk cId="0" sldId="268"/>
        </pc:sldMkLst>
        <pc:spChg chg="mod">
          <ac:chgData name="pradeep panwar" userId="d519ddcd2cf65a96" providerId="LiveId" clId="{D095241D-8BE2-4F15-8A80-FAE3FD1927C8}" dt="2022-05-10T09:33:59.927" v="856" actId="20577"/>
          <ac:spMkLst>
            <pc:docMk/>
            <pc:sldMk cId="0" sldId="268"/>
            <ac:spMk id="3" creationId="{B34E619C-CB53-6995-F5DC-9ED57CBC92DB}"/>
          </ac:spMkLst>
        </pc:spChg>
        <pc:spChg chg="mod">
          <ac:chgData name="pradeep panwar" userId="d519ddcd2cf65a96" providerId="LiveId" clId="{D095241D-8BE2-4F15-8A80-FAE3FD1927C8}" dt="2022-05-10T05:30:00.224" v="0"/>
          <ac:spMkLst>
            <pc:docMk/>
            <pc:sldMk cId="0" sldId="268"/>
            <ac:spMk id="4" creationId="{00000000-0000-0000-0000-000000000000}"/>
          </ac:spMkLst>
        </pc:spChg>
      </pc:sldChg>
      <pc:sldChg chg="modSp add del mod">
        <pc:chgData name="pradeep panwar" userId="d519ddcd2cf65a96" providerId="LiveId" clId="{D095241D-8BE2-4F15-8A80-FAE3FD1927C8}" dt="2022-05-10T09:38:47.338" v="910"/>
        <pc:sldMkLst>
          <pc:docMk/>
          <pc:sldMk cId="0" sldId="269"/>
        </pc:sldMkLst>
        <pc:spChg chg="mod">
          <ac:chgData name="pradeep panwar" userId="d519ddcd2cf65a96" providerId="LiveId" clId="{D095241D-8BE2-4F15-8A80-FAE3FD1927C8}" dt="2022-05-10T09:38:47.338" v="910"/>
          <ac:spMkLst>
            <pc:docMk/>
            <pc:sldMk cId="0" sldId="269"/>
            <ac:spMk id="3" creationId="{92CB9C6D-8CDD-E552-6319-6F22AED05A2F}"/>
          </ac:spMkLst>
        </pc:spChg>
        <pc:spChg chg="mod">
          <ac:chgData name="pradeep panwar" userId="d519ddcd2cf65a96" providerId="LiveId" clId="{D095241D-8BE2-4F15-8A80-FAE3FD1927C8}" dt="2022-05-10T05:30:00.224" v="0"/>
          <ac:spMkLst>
            <pc:docMk/>
            <pc:sldMk cId="0" sldId="269"/>
            <ac:spMk id="4" creationId="{00000000-0000-0000-0000-000000000000}"/>
          </ac:spMkLst>
        </pc:spChg>
      </pc:sldChg>
      <pc:sldChg chg="modSp add del mod">
        <pc:chgData name="pradeep panwar" userId="d519ddcd2cf65a96" providerId="LiveId" clId="{D095241D-8BE2-4F15-8A80-FAE3FD1927C8}" dt="2022-05-10T09:38:58.957" v="911"/>
        <pc:sldMkLst>
          <pc:docMk/>
          <pc:sldMk cId="0" sldId="270"/>
        </pc:sldMkLst>
        <pc:spChg chg="mod">
          <ac:chgData name="pradeep panwar" userId="d519ddcd2cf65a96" providerId="LiveId" clId="{D095241D-8BE2-4F15-8A80-FAE3FD1927C8}" dt="2022-05-10T09:38:58.957" v="911"/>
          <ac:spMkLst>
            <pc:docMk/>
            <pc:sldMk cId="0" sldId="270"/>
            <ac:spMk id="3" creationId="{D2E680DB-5EA0-26F5-5B4B-696DA3841A37}"/>
          </ac:spMkLst>
        </pc:spChg>
        <pc:spChg chg="mod">
          <ac:chgData name="pradeep panwar" userId="d519ddcd2cf65a96" providerId="LiveId" clId="{D095241D-8BE2-4F15-8A80-FAE3FD1927C8}" dt="2022-05-10T05:30:00.224" v="0"/>
          <ac:spMkLst>
            <pc:docMk/>
            <pc:sldMk cId="0" sldId="270"/>
            <ac:spMk id="4" creationId="{00000000-0000-0000-0000-000000000000}"/>
          </ac:spMkLst>
        </pc:spChg>
      </pc:sldChg>
      <pc:sldChg chg="modSp add del mod">
        <pc:chgData name="pradeep panwar" userId="d519ddcd2cf65a96" providerId="LiveId" clId="{D095241D-8BE2-4F15-8A80-FAE3FD1927C8}" dt="2022-05-10T09:40:56.140" v="938" actId="123"/>
        <pc:sldMkLst>
          <pc:docMk/>
          <pc:sldMk cId="0" sldId="271"/>
        </pc:sldMkLst>
        <pc:spChg chg="mod">
          <ac:chgData name="pradeep panwar" userId="d519ddcd2cf65a96" providerId="LiveId" clId="{D095241D-8BE2-4F15-8A80-FAE3FD1927C8}" dt="2022-05-10T09:40:56.140" v="938" actId="123"/>
          <ac:spMkLst>
            <pc:docMk/>
            <pc:sldMk cId="0" sldId="271"/>
            <ac:spMk id="3" creationId="{89DA98BD-A785-98A9-B181-26309713A71A}"/>
          </ac:spMkLst>
        </pc:spChg>
        <pc:spChg chg="mod">
          <ac:chgData name="pradeep panwar" userId="d519ddcd2cf65a96" providerId="LiveId" clId="{D095241D-8BE2-4F15-8A80-FAE3FD1927C8}" dt="2022-05-10T05:30:00.224" v="0"/>
          <ac:spMkLst>
            <pc:docMk/>
            <pc:sldMk cId="0" sldId="271"/>
            <ac:spMk id="4" creationId="{00000000-0000-0000-0000-000000000000}"/>
          </ac:spMkLst>
        </pc:spChg>
      </pc:sldChg>
      <pc:sldChg chg="modSp add del mod">
        <pc:chgData name="pradeep panwar" userId="d519ddcd2cf65a96" providerId="LiveId" clId="{D095241D-8BE2-4F15-8A80-FAE3FD1927C8}" dt="2022-05-10T09:43:49.440" v="969" actId="14100"/>
        <pc:sldMkLst>
          <pc:docMk/>
          <pc:sldMk cId="0" sldId="272"/>
        </pc:sldMkLst>
        <pc:spChg chg="mod">
          <ac:chgData name="pradeep panwar" userId="d519ddcd2cf65a96" providerId="LiveId" clId="{D095241D-8BE2-4F15-8A80-FAE3FD1927C8}" dt="2022-05-10T09:43:49.440" v="969" actId="14100"/>
          <ac:spMkLst>
            <pc:docMk/>
            <pc:sldMk cId="0" sldId="272"/>
            <ac:spMk id="3" creationId="{5E6DC8CC-EEF2-5178-1003-9FB70B8EA714}"/>
          </ac:spMkLst>
        </pc:spChg>
        <pc:spChg chg="mod">
          <ac:chgData name="pradeep panwar" userId="d519ddcd2cf65a96" providerId="LiveId" clId="{D095241D-8BE2-4F15-8A80-FAE3FD1927C8}" dt="2022-05-10T05:30:00.224" v="0"/>
          <ac:spMkLst>
            <pc:docMk/>
            <pc:sldMk cId="0" sldId="272"/>
            <ac:spMk id="24578" creationId="{00000000-0000-0000-0000-000000000000}"/>
          </ac:spMkLst>
        </pc:spChg>
        <pc:cxnChg chg="mod">
          <ac:chgData name="pradeep panwar" userId="d519ddcd2cf65a96" providerId="LiveId" clId="{D095241D-8BE2-4F15-8A80-FAE3FD1927C8}" dt="2022-05-10T05:30:00.224" v="0"/>
          <ac:cxnSpMkLst>
            <pc:docMk/>
            <pc:sldMk cId="0" sldId="272"/>
            <ac:cxnSpMk id="6" creationId="{00000000-0000-0000-0000-000000000000}"/>
          </ac:cxnSpMkLst>
        </pc:cxnChg>
      </pc:sldChg>
      <pc:sldChg chg="modSp add del mod">
        <pc:chgData name="pradeep panwar" userId="d519ddcd2cf65a96" providerId="LiveId" clId="{D095241D-8BE2-4F15-8A80-FAE3FD1927C8}" dt="2022-05-10T09:45:02.720" v="998" actId="27636"/>
        <pc:sldMkLst>
          <pc:docMk/>
          <pc:sldMk cId="0" sldId="273"/>
        </pc:sldMkLst>
        <pc:spChg chg="mod">
          <ac:chgData name="pradeep panwar" userId="d519ddcd2cf65a96" providerId="LiveId" clId="{D095241D-8BE2-4F15-8A80-FAE3FD1927C8}" dt="2022-05-10T09:45:02.720" v="998" actId="27636"/>
          <ac:spMkLst>
            <pc:docMk/>
            <pc:sldMk cId="0" sldId="273"/>
            <ac:spMk id="3" creationId="{E3785C9E-EB6E-0B0F-9026-8E0ECC2F3F56}"/>
          </ac:spMkLst>
        </pc:spChg>
        <pc:spChg chg="mod">
          <ac:chgData name="pradeep panwar" userId="d519ddcd2cf65a96" providerId="LiveId" clId="{D095241D-8BE2-4F15-8A80-FAE3FD1927C8}" dt="2022-05-10T05:30:00.224" v="0"/>
          <ac:spMkLst>
            <pc:docMk/>
            <pc:sldMk cId="0" sldId="273"/>
            <ac:spMk id="4" creationId="{00000000-0000-0000-0000-000000000000}"/>
          </ac:spMkLst>
        </pc:spChg>
      </pc:sldChg>
      <pc:sldChg chg="modSp add del mod">
        <pc:chgData name="pradeep panwar" userId="d519ddcd2cf65a96" providerId="LiveId" clId="{D095241D-8BE2-4F15-8A80-FAE3FD1927C8}" dt="2022-05-10T09:59:47.293" v="1029" actId="2710"/>
        <pc:sldMkLst>
          <pc:docMk/>
          <pc:sldMk cId="0" sldId="274"/>
        </pc:sldMkLst>
        <pc:spChg chg="mod">
          <ac:chgData name="pradeep panwar" userId="d519ddcd2cf65a96" providerId="LiveId" clId="{D095241D-8BE2-4F15-8A80-FAE3FD1927C8}" dt="2022-05-10T09:59:47.293" v="1029" actId="2710"/>
          <ac:spMkLst>
            <pc:docMk/>
            <pc:sldMk cId="0" sldId="274"/>
            <ac:spMk id="3" creationId="{31F766D4-5A38-6C8C-92E3-29BE6A187032}"/>
          </ac:spMkLst>
        </pc:spChg>
        <pc:spChg chg="mod">
          <ac:chgData name="pradeep panwar" userId="d519ddcd2cf65a96" providerId="LiveId" clId="{D095241D-8BE2-4F15-8A80-FAE3FD1927C8}" dt="2022-05-10T05:30:00.224" v="0"/>
          <ac:spMkLst>
            <pc:docMk/>
            <pc:sldMk cId="0" sldId="274"/>
            <ac:spMk id="4" creationId="{00000000-0000-0000-0000-000000000000}"/>
          </ac:spMkLst>
        </pc:spChg>
      </pc:sldChg>
      <pc:sldChg chg="modSp add del mod">
        <pc:chgData name="pradeep panwar" userId="d519ddcd2cf65a96" providerId="LiveId" clId="{D095241D-8BE2-4F15-8A80-FAE3FD1927C8}" dt="2022-05-10T10:17:59.991" v="1030" actId="47"/>
        <pc:sldMkLst>
          <pc:docMk/>
          <pc:sldMk cId="0" sldId="275"/>
        </pc:sldMkLst>
        <pc:spChg chg="mod">
          <ac:chgData name="pradeep panwar" userId="d519ddcd2cf65a96" providerId="LiveId" clId="{D095241D-8BE2-4F15-8A80-FAE3FD1927C8}" dt="2022-05-10T06:24:01.428" v="368" actId="20577"/>
          <ac:spMkLst>
            <pc:docMk/>
            <pc:sldMk cId="0" sldId="275"/>
            <ac:spMk id="3" creationId="{7A2C4687-21BA-7866-6FDE-98EF40BDFB23}"/>
          </ac:spMkLst>
        </pc:spChg>
      </pc:sldChg>
      <pc:sldChg chg="modSp add del mod">
        <pc:chgData name="pradeep panwar" userId="d519ddcd2cf65a96" providerId="LiveId" clId="{D095241D-8BE2-4F15-8A80-FAE3FD1927C8}" dt="2022-05-10T10:19:19.974" v="1057" actId="2711"/>
        <pc:sldMkLst>
          <pc:docMk/>
          <pc:sldMk cId="0" sldId="276"/>
        </pc:sldMkLst>
        <pc:spChg chg="mod">
          <ac:chgData name="pradeep panwar" userId="d519ddcd2cf65a96" providerId="LiveId" clId="{D095241D-8BE2-4F15-8A80-FAE3FD1927C8}" dt="2022-05-10T10:19:19.974" v="1057" actId="2711"/>
          <ac:spMkLst>
            <pc:docMk/>
            <pc:sldMk cId="0" sldId="276"/>
            <ac:spMk id="3" creationId="{35589392-5D07-E819-828C-7290A94521D7}"/>
          </ac:spMkLst>
        </pc:spChg>
        <pc:spChg chg="mod">
          <ac:chgData name="pradeep panwar" userId="d519ddcd2cf65a96" providerId="LiveId" clId="{D095241D-8BE2-4F15-8A80-FAE3FD1927C8}" dt="2022-05-10T05:30:00.224" v="0"/>
          <ac:spMkLst>
            <pc:docMk/>
            <pc:sldMk cId="0" sldId="276"/>
            <ac:spMk id="4" creationId="{00000000-0000-0000-0000-000000000000}"/>
          </ac:spMkLst>
        </pc:spChg>
      </pc:sldChg>
      <pc:sldChg chg="modSp add del mod">
        <pc:chgData name="pradeep panwar" userId="d519ddcd2cf65a96" providerId="LiveId" clId="{D095241D-8BE2-4F15-8A80-FAE3FD1927C8}" dt="2022-05-10T10:20:23.430" v="1084" actId="2710"/>
        <pc:sldMkLst>
          <pc:docMk/>
          <pc:sldMk cId="0" sldId="277"/>
        </pc:sldMkLst>
        <pc:spChg chg="mod">
          <ac:chgData name="pradeep panwar" userId="d519ddcd2cf65a96" providerId="LiveId" clId="{D095241D-8BE2-4F15-8A80-FAE3FD1927C8}" dt="2022-05-10T10:20:23.430" v="1084" actId="2710"/>
          <ac:spMkLst>
            <pc:docMk/>
            <pc:sldMk cId="0" sldId="277"/>
            <ac:spMk id="3" creationId="{527AFCEE-632A-0A84-ED47-D892BEAEA7B7}"/>
          </ac:spMkLst>
        </pc:spChg>
        <pc:spChg chg="mod">
          <ac:chgData name="pradeep panwar" userId="d519ddcd2cf65a96" providerId="LiveId" clId="{D095241D-8BE2-4F15-8A80-FAE3FD1927C8}" dt="2022-05-10T05:30:00.224" v="0"/>
          <ac:spMkLst>
            <pc:docMk/>
            <pc:sldMk cId="0" sldId="277"/>
            <ac:spMk id="4" creationId="{00000000-0000-0000-0000-000000000000}"/>
          </ac:spMkLst>
        </pc:spChg>
      </pc:sldChg>
      <pc:sldChg chg="modSp add del mod">
        <pc:chgData name="pradeep panwar" userId="d519ddcd2cf65a96" providerId="LiveId" clId="{D095241D-8BE2-4F15-8A80-FAE3FD1927C8}" dt="2022-05-10T10:21:25.493" v="1113" actId="2710"/>
        <pc:sldMkLst>
          <pc:docMk/>
          <pc:sldMk cId="0" sldId="278"/>
        </pc:sldMkLst>
        <pc:spChg chg="mod">
          <ac:chgData name="pradeep panwar" userId="d519ddcd2cf65a96" providerId="LiveId" clId="{D095241D-8BE2-4F15-8A80-FAE3FD1927C8}" dt="2022-05-10T10:21:25.493" v="1113" actId="2710"/>
          <ac:spMkLst>
            <pc:docMk/>
            <pc:sldMk cId="0" sldId="278"/>
            <ac:spMk id="3" creationId="{7FF5AB55-6F92-1E8F-DC92-CF10860FE1A8}"/>
          </ac:spMkLst>
        </pc:spChg>
        <pc:spChg chg="mod">
          <ac:chgData name="pradeep panwar" userId="d519ddcd2cf65a96" providerId="LiveId" clId="{D095241D-8BE2-4F15-8A80-FAE3FD1927C8}" dt="2022-05-10T05:30:00.224" v="0"/>
          <ac:spMkLst>
            <pc:docMk/>
            <pc:sldMk cId="0" sldId="278"/>
            <ac:spMk id="4" creationId="{00000000-0000-0000-0000-000000000000}"/>
          </ac:spMkLst>
        </pc:spChg>
      </pc:sldChg>
      <pc:sldChg chg="modSp add del mod">
        <pc:chgData name="pradeep panwar" userId="d519ddcd2cf65a96" providerId="LiveId" clId="{D095241D-8BE2-4F15-8A80-FAE3FD1927C8}" dt="2022-05-10T10:24:50.279" v="1149" actId="14100"/>
        <pc:sldMkLst>
          <pc:docMk/>
          <pc:sldMk cId="0" sldId="279"/>
        </pc:sldMkLst>
        <pc:spChg chg="mod">
          <ac:chgData name="pradeep panwar" userId="d519ddcd2cf65a96" providerId="LiveId" clId="{D095241D-8BE2-4F15-8A80-FAE3FD1927C8}" dt="2022-05-10T10:24:50.279" v="1149" actId="14100"/>
          <ac:spMkLst>
            <pc:docMk/>
            <pc:sldMk cId="0" sldId="279"/>
            <ac:spMk id="3" creationId="{F66B124B-1D65-AF26-965E-36FF7BCA6A60}"/>
          </ac:spMkLst>
        </pc:spChg>
        <pc:spChg chg="mod">
          <ac:chgData name="pradeep panwar" userId="d519ddcd2cf65a96" providerId="LiveId" clId="{D095241D-8BE2-4F15-8A80-FAE3FD1927C8}" dt="2022-05-10T05:30:00.224" v="0"/>
          <ac:spMkLst>
            <pc:docMk/>
            <pc:sldMk cId="0" sldId="279"/>
            <ac:spMk id="4" creationId="{00000000-0000-0000-0000-000000000000}"/>
          </ac:spMkLst>
        </pc:spChg>
      </pc:sldChg>
      <pc:sldChg chg="modSp add mod">
        <pc:chgData name="pradeep panwar" userId="d519ddcd2cf65a96" providerId="LiveId" clId="{D095241D-8BE2-4F15-8A80-FAE3FD1927C8}" dt="2022-05-10T10:26:11.866" v="1181" actId="20577"/>
        <pc:sldMkLst>
          <pc:docMk/>
          <pc:sldMk cId="0" sldId="280"/>
        </pc:sldMkLst>
        <pc:spChg chg="mod">
          <ac:chgData name="pradeep panwar" userId="d519ddcd2cf65a96" providerId="LiveId" clId="{D095241D-8BE2-4F15-8A80-FAE3FD1927C8}" dt="2022-05-10T10:26:11.866" v="1181" actId="20577"/>
          <ac:spMkLst>
            <pc:docMk/>
            <pc:sldMk cId="0" sldId="280"/>
            <ac:spMk id="3" creationId="{E22F7DCA-3FDB-25F4-188B-C24D1A280102}"/>
          </ac:spMkLst>
        </pc:spChg>
      </pc:sldChg>
      <pc:sldChg chg="add del">
        <pc:chgData name="pradeep panwar" userId="d519ddcd2cf65a96" providerId="LiveId" clId="{D095241D-8BE2-4F15-8A80-FAE3FD1927C8}" dt="2022-05-10T06:09:46.162" v="170" actId="47"/>
        <pc:sldMkLst>
          <pc:docMk/>
          <pc:sldMk cId="0" sldId="281"/>
        </pc:sldMkLst>
      </pc:sldChg>
      <pc:sldChg chg="modSp add del mod">
        <pc:chgData name="pradeep panwar" userId="d519ddcd2cf65a96" providerId="LiveId" clId="{D095241D-8BE2-4F15-8A80-FAE3FD1927C8}" dt="2022-05-10T10:27:39.356" v="1218" actId="255"/>
        <pc:sldMkLst>
          <pc:docMk/>
          <pc:sldMk cId="0" sldId="282"/>
        </pc:sldMkLst>
        <pc:spChg chg="mod">
          <ac:chgData name="pradeep panwar" userId="d519ddcd2cf65a96" providerId="LiveId" clId="{D095241D-8BE2-4F15-8A80-FAE3FD1927C8}" dt="2022-05-10T10:27:39.356" v="1218" actId="255"/>
          <ac:spMkLst>
            <pc:docMk/>
            <pc:sldMk cId="0" sldId="282"/>
            <ac:spMk id="3" creationId="{D78EA822-78B5-0193-82BB-0B521211173A}"/>
          </ac:spMkLst>
        </pc:spChg>
        <pc:spChg chg="mod">
          <ac:chgData name="pradeep panwar" userId="d519ddcd2cf65a96" providerId="LiveId" clId="{D095241D-8BE2-4F15-8A80-FAE3FD1927C8}" dt="2022-05-10T05:30:00.224" v="0"/>
          <ac:spMkLst>
            <pc:docMk/>
            <pc:sldMk cId="0" sldId="282"/>
            <ac:spMk id="4" creationId="{00000000-0000-0000-0000-000000000000}"/>
          </ac:spMkLst>
        </pc:spChg>
      </pc:sldChg>
      <pc:sldChg chg="modSp add del mod">
        <pc:chgData name="pradeep panwar" userId="d519ddcd2cf65a96" providerId="LiveId" clId="{D095241D-8BE2-4F15-8A80-FAE3FD1927C8}" dt="2022-05-10T10:28:41.477" v="1250" actId="2710"/>
        <pc:sldMkLst>
          <pc:docMk/>
          <pc:sldMk cId="0" sldId="283"/>
        </pc:sldMkLst>
        <pc:spChg chg="mod">
          <ac:chgData name="pradeep panwar" userId="d519ddcd2cf65a96" providerId="LiveId" clId="{D095241D-8BE2-4F15-8A80-FAE3FD1927C8}" dt="2022-05-10T10:28:41.477" v="1250" actId="2710"/>
          <ac:spMkLst>
            <pc:docMk/>
            <pc:sldMk cId="0" sldId="283"/>
            <ac:spMk id="3" creationId="{4FFED495-0602-4B07-488D-E7DC2D1A7E9F}"/>
          </ac:spMkLst>
        </pc:spChg>
        <pc:spChg chg="mod">
          <ac:chgData name="pradeep panwar" userId="d519ddcd2cf65a96" providerId="LiveId" clId="{D095241D-8BE2-4F15-8A80-FAE3FD1927C8}" dt="2022-05-10T05:30:00.224" v="0"/>
          <ac:spMkLst>
            <pc:docMk/>
            <pc:sldMk cId="0" sldId="283"/>
            <ac:spMk id="4" creationId="{00000000-0000-0000-0000-000000000000}"/>
          </ac:spMkLst>
        </pc:spChg>
      </pc:sldChg>
      <pc:sldChg chg="modSp add del mod">
        <pc:chgData name="pradeep panwar" userId="d519ddcd2cf65a96" providerId="LiveId" clId="{D095241D-8BE2-4F15-8A80-FAE3FD1927C8}" dt="2022-05-10T10:29:42.894" v="1277" actId="2710"/>
        <pc:sldMkLst>
          <pc:docMk/>
          <pc:sldMk cId="0" sldId="284"/>
        </pc:sldMkLst>
        <pc:spChg chg="mod">
          <ac:chgData name="pradeep panwar" userId="d519ddcd2cf65a96" providerId="LiveId" clId="{D095241D-8BE2-4F15-8A80-FAE3FD1927C8}" dt="2022-05-10T10:29:42.894" v="1277" actId="2710"/>
          <ac:spMkLst>
            <pc:docMk/>
            <pc:sldMk cId="0" sldId="284"/>
            <ac:spMk id="3" creationId="{0BCF3E54-4135-0E82-E690-2F142157B0FB}"/>
          </ac:spMkLst>
        </pc:spChg>
        <pc:spChg chg="mod">
          <ac:chgData name="pradeep panwar" userId="d519ddcd2cf65a96" providerId="LiveId" clId="{D095241D-8BE2-4F15-8A80-FAE3FD1927C8}" dt="2022-05-10T05:30:00.224" v="0"/>
          <ac:spMkLst>
            <pc:docMk/>
            <pc:sldMk cId="0" sldId="284"/>
            <ac:spMk id="4" creationId="{00000000-0000-0000-0000-000000000000}"/>
          </ac:spMkLst>
        </pc:spChg>
      </pc:sldChg>
      <pc:sldChg chg="modSp add del mod">
        <pc:chgData name="pradeep panwar" userId="d519ddcd2cf65a96" providerId="LiveId" clId="{D095241D-8BE2-4F15-8A80-FAE3FD1927C8}" dt="2022-05-10T10:48:29.173" v="1500" actId="20577"/>
        <pc:sldMkLst>
          <pc:docMk/>
          <pc:sldMk cId="0" sldId="285"/>
        </pc:sldMkLst>
        <pc:spChg chg="mod">
          <ac:chgData name="pradeep panwar" userId="d519ddcd2cf65a96" providerId="LiveId" clId="{D095241D-8BE2-4F15-8A80-FAE3FD1927C8}" dt="2022-05-10T10:48:29.173" v="1500" actId="20577"/>
          <ac:spMkLst>
            <pc:docMk/>
            <pc:sldMk cId="0" sldId="285"/>
            <ac:spMk id="3" creationId="{0C54F1C8-EE38-C76A-6A13-A087F04285DC}"/>
          </ac:spMkLst>
        </pc:spChg>
        <pc:spChg chg="mod">
          <ac:chgData name="pradeep panwar" userId="d519ddcd2cf65a96" providerId="LiveId" clId="{D095241D-8BE2-4F15-8A80-FAE3FD1927C8}" dt="2022-05-10T05:30:00.224" v="0"/>
          <ac:spMkLst>
            <pc:docMk/>
            <pc:sldMk cId="0" sldId="285"/>
            <ac:spMk id="4" creationId="{00000000-0000-0000-0000-000000000000}"/>
          </ac:spMkLst>
        </pc:spChg>
      </pc:sldChg>
      <pc:sldChg chg="modSp add del mod">
        <pc:chgData name="pradeep panwar" userId="d519ddcd2cf65a96" providerId="LiveId" clId="{D095241D-8BE2-4F15-8A80-FAE3FD1927C8}" dt="2022-05-10T10:49:43.428" v="1526" actId="2710"/>
        <pc:sldMkLst>
          <pc:docMk/>
          <pc:sldMk cId="0" sldId="286"/>
        </pc:sldMkLst>
        <pc:spChg chg="mod">
          <ac:chgData name="pradeep panwar" userId="d519ddcd2cf65a96" providerId="LiveId" clId="{D095241D-8BE2-4F15-8A80-FAE3FD1927C8}" dt="2022-05-10T10:49:43.428" v="1526" actId="2710"/>
          <ac:spMkLst>
            <pc:docMk/>
            <pc:sldMk cId="0" sldId="286"/>
            <ac:spMk id="3" creationId="{75071187-4F4B-D870-6864-DF738AC2CAD2}"/>
          </ac:spMkLst>
        </pc:spChg>
        <pc:spChg chg="mod">
          <ac:chgData name="pradeep panwar" userId="d519ddcd2cf65a96" providerId="LiveId" clId="{D095241D-8BE2-4F15-8A80-FAE3FD1927C8}" dt="2022-05-10T05:30:00.224" v="0"/>
          <ac:spMkLst>
            <pc:docMk/>
            <pc:sldMk cId="0" sldId="286"/>
            <ac:spMk id="4" creationId="{00000000-0000-0000-0000-000000000000}"/>
          </ac:spMkLst>
        </pc:spChg>
      </pc:sldChg>
      <pc:sldChg chg="modSp add del mod">
        <pc:chgData name="pradeep panwar" userId="d519ddcd2cf65a96" providerId="LiveId" clId="{D095241D-8BE2-4F15-8A80-FAE3FD1927C8}" dt="2022-05-10T10:59:03.661" v="1623" actId="2711"/>
        <pc:sldMkLst>
          <pc:docMk/>
          <pc:sldMk cId="0" sldId="287"/>
        </pc:sldMkLst>
        <pc:spChg chg="mod">
          <ac:chgData name="pradeep panwar" userId="d519ddcd2cf65a96" providerId="LiveId" clId="{D095241D-8BE2-4F15-8A80-FAE3FD1927C8}" dt="2022-05-10T10:59:03.661" v="1623" actId="2711"/>
          <ac:spMkLst>
            <pc:docMk/>
            <pc:sldMk cId="0" sldId="287"/>
            <ac:spMk id="3" creationId="{FEF21AFD-A4B0-1EF8-38BB-0A081205A5E7}"/>
          </ac:spMkLst>
        </pc:spChg>
        <pc:spChg chg="mod">
          <ac:chgData name="pradeep panwar" userId="d519ddcd2cf65a96" providerId="LiveId" clId="{D095241D-8BE2-4F15-8A80-FAE3FD1927C8}" dt="2022-05-10T05:30:00.224" v="0"/>
          <ac:spMkLst>
            <pc:docMk/>
            <pc:sldMk cId="0" sldId="287"/>
            <ac:spMk id="4" creationId="{00000000-0000-0000-0000-000000000000}"/>
          </ac:spMkLst>
        </pc:spChg>
      </pc:sldChg>
      <pc:sldChg chg="modSp add del mod">
        <pc:chgData name="pradeep panwar" userId="d519ddcd2cf65a96" providerId="LiveId" clId="{D095241D-8BE2-4F15-8A80-FAE3FD1927C8}" dt="2022-05-10T10:59:12.054" v="1624" actId="2711"/>
        <pc:sldMkLst>
          <pc:docMk/>
          <pc:sldMk cId="0" sldId="288"/>
        </pc:sldMkLst>
        <pc:spChg chg="mod">
          <ac:chgData name="pradeep panwar" userId="d519ddcd2cf65a96" providerId="LiveId" clId="{D095241D-8BE2-4F15-8A80-FAE3FD1927C8}" dt="2022-05-10T10:59:12.054" v="1624" actId="2711"/>
          <ac:spMkLst>
            <pc:docMk/>
            <pc:sldMk cId="0" sldId="288"/>
            <ac:spMk id="3" creationId="{32CC079D-185F-ECDA-76DF-612674111DA3}"/>
          </ac:spMkLst>
        </pc:spChg>
        <pc:spChg chg="mod">
          <ac:chgData name="pradeep panwar" userId="d519ddcd2cf65a96" providerId="LiveId" clId="{D095241D-8BE2-4F15-8A80-FAE3FD1927C8}" dt="2022-05-10T05:30:00.224" v="0"/>
          <ac:spMkLst>
            <pc:docMk/>
            <pc:sldMk cId="0" sldId="288"/>
            <ac:spMk id="4" creationId="{00000000-0000-0000-0000-000000000000}"/>
          </ac:spMkLst>
        </pc:spChg>
      </pc:sldChg>
      <pc:sldChg chg="modSp add del mod">
        <pc:chgData name="pradeep panwar" userId="d519ddcd2cf65a96" providerId="LiveId" clId="{D095241D-8BE2-4F15-8A80-FAE3FD1927C8}" dt="2022-05-10T10:59:37.905" v="1634" actId="27636"/>
        <pc:sldMkLst>
          <pc:docMk/>
          <pc:sldMk cId="0" sldId="289"/>
        </pc:sldMkLst>
        <pc:spChg chg="mod">
          <ac:chgData name="pradeep panwar" userId="d519ddcd2cf65a96" providerId="LiveId" clId="{D095241D-8BE2-4F15-8A80-FAE3FD1927C8}" dt="2022-05-10T10:59:37.905" v="1634" actId="27636"/>
          <ac:spMkLst>
            <pc:docMk/>
            <pc:sldMk cId="0" sldId="289"/>
            <ac:spMk id="3" creationId="{6BAD021D-D63A-0218-8CBC-69CB1C579DEA}"/>
          </ac:spMkLst>
        </pc:spChg>
        <pc:spChg chg="mod">
          <ac:chgData name="pradeep panwar" userId="d519ddcd2cf65a96" providerId="LiveId" clId="{D095241D-8BE2-4F15-8A80-FAE3FD1927C8}" dt="2022-05-10T05:30:00.224" v="0"/>
          <ac:spMkLst>
            <pc:docMk/>
            <pc:sldMk cId="0" sldId="289"/>
            <ac:spMk id="4" creationId="{00000000-0000-0000-0000-000000000000}"/>
          </ac:spMkLst>
        </pc:spChg>
      </pc:sldChg>
      <pc:sldChg chg="modSp add del mod">
        <pc:chgData name="pradeep panwar" userId="d519ddcd2cf65a96" providerId="LiveId" clId="{D095241D-8BE2-4F15-8A80-FAE3FD1927C8}" dt="2022-05-10T11:02:04.783" v="1703" actId="2711"/>
        <pc:sldMkLst>
          <pc:docMk/>
          <pc:sldMk cId="0" sldId="290"/>
        </pc:sldMkLst>
        <pc:spChg chg="mod">
          <ac:chgData name="pradeep panwar" userId="d519ddcd2cf65a96" providerId="LiveId" clId="{D095241D-8BE2-4F15-8A80-FAE3FD1927C8}" dt="2022-05-10T11:02:04.783" v="1703" actId="2711"/>
          <ac:spMkLst>
            <pc:docMk/>
            <pc:sldMk cId="0" sldId="290"/>
            <ac:spMk id="3" creationId="{0467B5CF-258B-921C-D2A2-137F6E2BBD51}"/>
          </ac:spMkLst>
        </pc:spChg>
        <pc:spChg chg="mod">
          <ac:chgData name="pradeep panwar" userId="d519ddcd2cf65a96" providerId="LiveId" clId="{D095241D-8BE2-4F15-8A80-FAE3FD1927C8}" dt="2022-05-10T05:30:00.224" v="0"/>
          <ac:spMkLst>
            <pc:docMk/>
            <pc:sldMk cId="0" sldId="290"/>
            <ac:spMk id="4" creationId="{00000000-0000-0000-0000-000000000000}"/>
          </ac:spMkLst>
        </pc:spChg>
      </pc:sldChg>
      <pc:sldChg chg="modSp add del mod">
        <pc:chgData name="pradeep panwar" userId="d519ddcd2cf65a96" providerId="LiveId" clId="{D095241D-8BE2-4F15-8A80-FAE3FD1927C8}" dt="2022-05-10T11:01:51.213" v="1702" actId="6549"/>
        <pc:sldMkLst>
          <pc:docMk/>
          <pc:sldMk cId="0" sldId="291"/>
        </pc:sldMkLst>
        <pc:spChg chg="mod">
          <ac:chgData name="pradeep panwar" userId="d519ddcd2cf65a96" providerId="LiveId" clId="{D095241D-8BE2-4F15-8A80-FAE3FD1927C8}" dt="2022-05-10T11:01:51.213" v="1702" actId="6549"/>
          <ac:spMkLst>
            <pc:docMk/>
            <pc:sldMk cId="0" sldId="291"/>
            <ac:spMk id="3" creationId="{95AD59EC-7F7F-547D-C334-02F543B19698}"/>
          </ac:spMkLst>
        </pc:spChg>
        <pc:spChg chg="mod">
          <ac:chgData name="pradeep panwar" userId="d519ddcd2cf65a96" providerId="LiveId" clId="{D095241D-8BE2-4F15-8A80-FAE3FD1927C8}" dt="2022-05-10T05:30:00.224" v="0"/>
          <ac:spMkLst>
            <pc:docMk/>
            <pc:sldMk cId="0" sldId="291"/>
            <ac:spMk id="4" creationId="{00000000-0000-0000-0000-000000000000}"/>
          </ac:spMkLst>
        </pc:spChg>
      </pc:sldChg>
      <pc:sldChg chg="modSp add del mod">
        <pc:chgData name="pradeep panwar" userId="d519ddcd2cf65a96" providerId="LiveId" clId="{D095241D-8BE2-4F15-8A80-FAE3FD1927C8}" dt="2022-05-10T11:02:48.025" v="1708" actId="14100"/>
        <pc:sldMkLst>
          <pc:docMk/>
          <pc:sldMk cId="0" sldId="292"/>
        </pc:sldMkLst>
        <pc:spChg chg="mod">
          <ac:chgData name="pradeep panwar" userId="d519ddcd2cf65a96" providerId="LiveId" clId="{D095241D-8BE2-4F15-8A80-FAE3FD1927C8}" dt="2022-05-10T05:30:00.224" v="0"/>
          <ac:spMkLst>
            <pc:docMk/>
            <pc:sldMk cId="0" sldId="292"/>
            <ac:spMk id="4" creationId="{00000000-0000-0000-0000-000000000000}"/>
          </ac:spMkLst>
        </pc:spChg>
        <pc:spChg chg="mod">
          <ac:chgData name="pradeep panwar" userId="d519ddcd2cf65a96" providerId="LiveId" clId="{D095241D-8BE2-4F15-8A80-FAE3FD1927C8}" dt="2022-05-10T11:02:48.025" v="1708" actId="14100"/>
          <ac:spMkLst>
            <pc:docMk/>
            <pc:sldMk cId="0" sldId="292"/>
            <ac:spMk id="48130" creationId="{6082170F-E878-F6A2-07F5-83B407CB7402}"/>
          </ac:spMkLst>
        </pc:spChg>
      </pc:sldChg>
      <pc:sldChg chg="modSp add del mod">
        <pc:chgData name="pradeep panwar" userId="d519ddcd2cf65a96" providerId="LiveId" clId="{D095241D-8BE2-4F15-8A80-FAE3FD1927C8}" dt="2022-05-10T11:03:52.812" v="1736" actId="2710"/>
        <pc:sldMkLst>
          <pc:docMk/>
          <pc:sldMk cId="0" sldId="293"/>
        </pc:sldMkLst>
        <pc:spChg chg="mod">
          <ac:chgData name="pradeep panwar" userId="d519ddcd2cf65a96" providerId="LiveId" clId="{D095241D-8BE2-4F15-8A80-FAE3FD1927C8}" dt="2022-05-10T11:03:52.812" v="1736" actId="2710"/>
          <ac:spMkLst>
            <pc:docMk/>
            <pc:sldMk cId="0" sldId="293"/>
            <ac:spMk id="3" creationId="{04D0F78F-BD0E-E44F-97E1-E7F8302F7CC7}"/>
          </ac:spMkLst>
        </pc:spChg>
        <pc:spChg chg="mod">
          <ac:chgData name="pradeep panwar" userId="d519ddcd2cf65a96" providerId="LiveId" clId="{D095241D-8BE2-4F15-8A80-FAE3FD1927C8}" dt="2022-05-10T05:30:00.224" v="0"/>
          <ac:spMkLst>
            <pc:docMk/>
            <pc:sldMk cId="0" sldId="293"/>
            <ac:spMk id="4" creationId="{00000000-0000-0000-0000-000000000000}"/>
          </ac:spMkLst>
        </pc:spChg>
      </pc:sldChg>
      <pc:sldChg chg="modSp add del mod">
        <pc:chgData name="pradeep panwar" userId="d519ddcd2cf65a96" providerId="LiveId" clId="{D095241D-8BE2-4F15-8A80-FAE3FD1927C8}" dt="2022-05-10T11:04:52.922" v="1769" actId="27636"/>
        <pc:sldMkLst>
          <pc:docMk/>
          <pc:sldMk cId="0" sldId="294"/>
        </pc:sldMkLst>
        <pc:spChg chg="mod">
          <ac:chgData name="pradeep panwar" userId="d519ddcd2cf65a96" providerId="LiveId" clId="{D095241D-8BE2-4F15-8A80-FAE3FD1927C8}" dt="2022-05-10T11:04:52.922" v="1769" actId="27636"/>
          <ac:spMkLst>
            <pc:docMk/>
            <pc:sldMk cId="0" sldId="294"/>
            <ac:spMk id="3" creationId="{318ED4B8-42B4-1E10-6FC3-C96F5C58AEEA}"/>
          </ac:spMkLst>
        </pc:spChg>
        <pc:spChg chg="mod">
          <ac:chgData name="pradeep panwar" userId="d519ddcd2cf65a96" providerId="LiveId" clId="{D095241D-8BE2-4F15-8A80-FAE3FD1927C8}" dt="2022-05-10T05:30:00.224" v="0"/>
          <ac:spMkLst>
            <pc:docMk/>
            <pc:sldMk cId="0" sldId="294"/>
            <ac:spMk id="5" creationId="{00000000-0000-0000-0000-000000000000}"/>
          </ac:spMkLst>
        </pc:spChg>
        <pc:picChg chg="mod">
          <ac:chgData name="pradeep panwar" userId="d519ddcd2cf65a96" providerId="LiveId" clId="{D095241D-8BE2-4F15-8A80-FAE3FD1927C8}" dt="2022-05-10T05:30:00.224" v="0"/>
          <ac:picMkLst>
            <pc:docMk/>
            <pc:sldMk cId="0" sldId="294"/>
            <ac:picMk id="4" creationId="{00000000-0000-0000-0000-000000000000}"/>
          </ac:picMkLst>
        </pc:picChg>
      </pc:sldChg>
      <pc:sldChg chg="modSp mod">
        <pc:chgData name="pradeep panwar" userId="d519ddcd2cf65a96" providerId="LiveId" clId="{D095241D-8BE2-4F15-8A80-FAE3FD1927C8}" dt="2022-05-10T05:33:49.104" v="37" actId="14100"/>
        <pc:sldMkLst>
          <pc:docMk/>
          <pc:sldMk cId="0" sldId="295"/>
        </pc:sldMkLst>
        <pc:spChg chg="mod">
          <ac:chgData name="pradeep panwar" userId="d519ddcd2cf65a96" providerId="LiveId" clId="{D095241D-8BE2-4F15-8A80-FAE3FD1927C8}" dt="2022-05-10T05:33:49.104" v="37" actId="14100"/>
          <ac:spMkLst>
            <pc:docMk/>
            <pc:sldMk cId="0" sldId="295"/>
            <ac:spMk id="4" creationId="{00000000-0000-0000-0000-000000000000}"/>
          </ac:spMkLst>
        </pc:spChg>
      </pc:sldChg>
      <pc:sldChg chg="modSp mod">
        <pc:chgData name="pradeep panwar" userId="d519ddcd2cf65a96" providerId="LiveId" clId="{D095241D-8BE2-4F15-8A80-FAE3FD1927C8}" dt="2022-05-10T05:35:07.497" v="58" actId="14100"/>
        <pc:sldMkLst>
          <pc:docMk/>
          <pc:sldMk cId="0" sldId="296"/>
        </pc:sldMkLst>
        <pc:spChg chg="mod">
          <ac:chgData name="pradeep panwar" userId="d519ddcd2cf65a96" providerId="LiveId" clId="{D095241D-8BE2-4F15-8A80-FAE3FD1927C8}" dt="2022-05-10T05:35:02.835" v="51" actId="1076"/>
          <ac:spMkLst>
            <pc:docMk/>
            <pc:sldMk cId="0" sldId="296"/>
            <ac:spMk id="8" creationId="{00000000-0000-0000-0000-000000000000}"/>
          </ac:spMkLst>
        </pc:spChg>
        <pc:spChg chg="mod">
          <ac:chgData name="pradeep panwar" userId="d519ddcd2cf65a96" providerId="LiveId" clId="{D095241D-8BE2-4F15-8A80-FAE3FD1927C8}" dt="2022-05-10T05:35:02.289" v="50" actId="1076"/>
          <ac:spMkLst>
            <pc:docMk/>
            <pc:sldMk cId="0" sldId="296"/>
            <ac:spMk id="9" creationId="{00000000-0000-0000-0000-000000000000}"/>
          </ac:spMkLst>
        </pc:spChg>
        <pc:spChg chg="mod">
          <ac:chgData name="pradeep panwar" userId="d519ddcd2cf65a96" providerId="LiveId" clId="{D095241D-8BE2-4F15-8A80-FAE3FD1927C8}" dt="2022-05-10T05:30:00.224" v="0"/>
          <ac:spMkLst>
            <pc:docMk/>
            <pc:sldMk cId="0" sldId="296"/>
            <ac:spMk id="10" creationId="{00000000-0000-0000-0000-000000000000}"/>
          </ac:spMkLst>
        </pc:spChg>
        <pc:spChg chg="mod">
          <ac:chgData name="pradeep panwar" userId="d519ddcd2cf65a96" providerId="LiveId" clId="{D095241D-8BE2-4F15-8A80-FAE3FD1927C8}" dt="2022-05-10T05:30:00.224" v="0"/>
          <ac:spMkLst>
            <pc:docMk/>
            <pc:sldMk cId="0" sldId="296"/>
            <ac:spMk id="11" creationId="{00000000-0000-0000-0000-000000000000}"/>
          </ac:spMkLst>
        </pc:spChg>
        <pc:picChg chg="mod">
          <ac:chgData name="pradeep panwar" userId="d519ddcd2cf65a96" providerId="LiveId" clId="{D095241D-8BE2-4F15-8A80-FAE3FD1927C8}" dt="2022-05-10T05:35:07.497" v="58" actId="14100"/>
          <ac:picMkLst>
            <pc:docMk/>
            <pc:sldMk cId="0" sldId="296"/>
            <ac:picMk id="1026" creationId="{00000000-0000-0000-0000-000000000000}"/>
          </ac:picMkLst>
        </pc:picChg>
      </pc:sldChg>
      <pc:sldChg chg="modSp mod">
        <pc:chgData name="pradeep panwar" userId="d519ddcd2cf65a96" providerId="LiveId" clId="{D095241D-8BE2-4F15-8A80-FAE3FD1927C8}" dt="2022-05-10T05:35:23.176" v="62" actId="14100"/>
        <pc:sldMkLst>
          <pc:docMk/>
          <pc:sldMk cId="0" sldId="297"/>
        </pc:sldMkLst>
        <pc:picChg chg="mod">
          <ac:chgData name="pradeep panwar" userId="d519ddcd2cf65a96" providerId="LiveId" clId="{D095241D-8BE2-4F15-8A80-FAE3FD1927C8}" dt="2022-05-10T05:35:23.176" v="62" actId="14100"/>
          <ac:picMkLst>
            <pc:docMk/>
            <pc:sldMk cId="0" sldId="297"/>
            <ac:picMk id="2051" creationId="{00000000-0000-0000-0000-000000000000}"/>
          </ac:picMkLst>
        </pc:picChg>
      </pc:sldChg>
      <pc:sldChg chg="modSp mod">
        <pc:chgData name="pradeep panwar" userId="d519ddcd2cf65a96" providerId="LiveId" clId="{D095241D-8BE2-4F15-8A80-FAE3FD1927C8}" dt="2022-05-10T05:35:30.366" v="63" actId="14100"/>
        <pc:sldMkLst>
          <pc:docMk/>
          <pc:sldMk cId="0" sldId="298"/>
        </pc:sldMkLst>
        <pc:picChg chg="mod">
          <ac:chgData name="pradeep panwar" userId="d519ddcd2cf65a96" providerId="LiveId" clId="{D095241D-8BE2-4F15-8A80-FAE3FD1927C8}" dt="2022-05-10T05:35:30.366" v="63" actId="14100"/>
          <ac:picMkLst>
            <pc:docMk/>
            <pc:sldMk cId="0" sldId="298"/>
            <ac:picMk id="3074" creationId="{00000000-0000-0000-0000-000000000000}"/>
          </ac:picMkLst>
        </pc:picChg>
      </pc:sldChg>
      <pc:sldChg chg="addSp delSp modSp mod">
        <pc:chgData name="pradeep panwar" userId="d519ddcd2cf65a96" providerId="LiveId" clId="{D095241D-8BE2-4F15-8A80-FAE3FD1927C8}" dt="2022-05-10T06:05:42.811" v="148" actId="1076"/>
        <pc:sldMkLst>
          <pc:docMk/>
          <pc:sldMk cId="0" sldId="299"/>
        </pc:sldMkLst>
        <pc:spChg chg="add del mod">
          <ac:chgData name="pradeep panwar" userId="d519ddcd2cf65a96" providerId="LiveId" clId="{D095241D-8BE2-4F15-8A80-FAE3FD1927C8}" dt="2022-05-10T06:05:30.182" v="145" actId="767"/>
          <ac:spMkLst>
            <pc:docMk/>
            <pc:sldMk cId="0" sldId="299"/>
            <ac:spMk id="2" creationId="{437B73F7-7844-1C28-BCA3-325C46CFFC09}"/>
          </ac:spMkLst>
        </pc:spChg>
        <pc:spChg chg="mod">
          <ac:chgData name="pradeep panwar" userId="d519ddcd2cf65a96" providerId="LiveId" clId="{D095241D-8BE2-4F15-8A80-FAE3FD1927C8}" dt="2022-05-10T06:05:42.811" v="148" actId="1076"/>
          <ac:spMkLst>
            <pc:docMk/>
            <pc:sldMk cId="0" sldId="299"/>
            <ac:spMk id="4" creationId="{00000000-0000-0000-0000-000000000000}"/>
          </ac:spMkLst>
        </pc:spChg>
      </pc:sldChg>
      <pc:sldChg chg="modSp mod">
        <pc:chgData name="pradeep panwar" userId="d519ddcd2cf65a96" providerId="LiveId" clId="{D095241D-8BE2-4F15-8A80-FAE3FD1927C8}" dt="2022-05-10T06:06:48.548" v="150" actId="207"/>
        <pc:sldMkLst>
          <pc:docMk/>
          <pc:sldMk cId="0" sldId="300"/>
        </pc:sldMkLst>
        <pc:spChg chg="mod">
          <ac:chgData name="pradeep panwar" userId="d519ddcd2cf65a96" providerId="LiveId" clId="{D095241D-8BE2-4F15-8A80-FAE3FD1927C8}" dt="2022-05-10T06:06:48.548" v="150" actId="207"/>
          <ac:spMkLst>
            <pc:docMk/>
            <pc:sldMk cId="0" sldId="300"/>
            <ac:spMk id="4" creationId="{00000000-0000-0000-0000-000000000000}"/>
          </ac:spMkLst>
        </pc:spChg>
      </pc:sldChg>
      <pc:sldChg chg="modSp mod">
        <pc:chgData name="pradeep panwar" userId="d519ddcd2cf65a96" providerId="LiveId" clId="{D095241D-8BE2-4F15-8A80-FAE3FD1927C8}" dt="2022-05-10T06:03:31.356" v="80" actId="1038"/>
        <pc:sldMkLst>
          <pc:docMk/>
          <pc:sldMk cId="0" sldId="302"/>
        </pc:sldMkLst>
        <pc:spChg chg="mod">
          <ac:chgData name="pradeep panwar" userId="d519ddcd2cf65a96" providerId="LiveId" clId="{D095241D-8BE2-4F15-8A80-FAE3FD1927C8}" dt="2022-05-10T06:03:31.356" v="80" actId="1038"/>
          <ac:spMkLst>
            <pc:docMk/>
            <pc:sldMk cId="0" sldId="302"/>
            <ac:spMk id="4" creationId="{00000000-0000-0000-0000-000000000000}"/>
          </ac:spMkLst>
        </pc:spChg>
      </pc:sldChg>
      <pc:sldChg chg="modSp mod">
        <pc:chgData name="pradeep panwar" userId="d519ddcd2cf65a96" providerId="LiveId" clId="{D095241D-8BE2-4F15-8A80-FAE3FD1927C8}" dt="2022-05-10T06:07:10.171" v="154" actId="14100"/>
        <pc:sldMkLst>
          <pc:docMk/>
          <pc:sldMk cId="0" sldId="303"/>
        </pc:sldMkLst>
        <pc:spChg chg="mod">
          <ac:chgData name="pradeep panwar" userId="d519ddcd2cf65a96" providerId="LiveId" clId="{D095241D-8BE2-4F15-8A80-FAE3FD1927C8}" dt="2022-05-10T06:07:10.171" v="154" actId="14100"/>
          <ac:spMkLst>
            <pc:docMk/>
            <pc:sldMk cId="0" sldId="303"/>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4"/>
        </pc:sldMkLst>
        <pc:spChg chg="mod">
          <ac:chgData name="pradeep panwar" userId="d519ddcd2cf65a96" providerId="LiveId" clId="{D095241D-8BE2-4F15-8A80-FAE3FD1927C8}" dt="2022-05-10T05:30:00.224" v="0"/>
          <ac:spMkLst>
            <pc:docMk/>
            <pc:sldMk cId="0" sldId="304"/>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5"/>
        </pc:sldMkLst>
        <pc:spChg chg="mod">
          <ac:chgData name="pradeep panwar" userId="d519ddcd2cf65a96" providerId="LiveId" clId="{D095241D-8BE2-4F15-8A80-FAE3FD1927C8}" dt="2022-05-10T05:30:00.224" v="0"/>
          <ac:spMkLst>
            <pc:docMk/>
            <pc:sldMk cId="0" sldId="305"/>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6"/>
        </pc:sldMkLst>
        <pc:spChg chg="mod">
          <ac:chgData name="pradeep panwar" userId="d519ddcd2cf65a96" providerId="LiveId" clId="{D095241D-8BE2-4F15-8A80-FAE3FD1927C8}" dt="2022-05-10T05:30:00.224" v="0"/>
          <ac:spMkLst>
            <pc:docMk/>
            <pc:sldMk cId="0" sldId="306"/>
            <ac:spMk id="4" creationId="{00000000-0000-0000-0000-000000000000}"/>
          </ac:spMkLst>
        </pc:spChg>
      </pc:sldChg>
      <pc:sldChg chg="modSp mod">
        <pc:chgData name="pradeep panwar" userId="d519ddcd2cf65a96" providerId="LiveId" clId="{D095241D-8BE2-4F15-8A80-FAE3FD1927C8}" dt="2022-05-10T06:07:26.226" v="157" actId="14100"/>
        <pc:sldMkLst>
          <pc:docMk/>
          <pc:sldMk cId="0" sldId="307"/>
        </pc:sldMkLst>
        <pc:spChg chg="mod">
          <ac:chgData name="pradeep panwar" userId="d519ddcd2cf65a96" providerId="LiveId" clId="{D095241D-8BE2-4F15-8A80-FAE3FD1927C8}" dt="2022-05-10T06:07:26.226" v="157" actId="14100"/>
          <ac:spMkLst>
            <pc:docMk/>
            <pc:sldMk cId="0" sldId="307"/>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8"/>
        </pc:sldMkLst>
        <pc:spChg chg="mod">
          <ac:chgData name="pradeep panwar" userId="d519ddcd2cf65a96" providerId="LiveId" clId="{D095241D-8BE2-4F15-8A80-FAE3FD1927C8}" dt="2022-05-10T05:30:00.224" v="0"/>
          <ac:spMkLst>
            <pc:docMk/>
            <pc:sldMk cId="0" sldId="308"/>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9"/>
        </pc:sldMkLst>
        <pc:spChg chg="mod">
          <ac:chgData name="pradeep panwar" userId="d519ddcd2cf65a96" providerId="LiveId" clId="{D095241D-8BE2-4F15-8A80-FAE3FD1927C8}" dt="2022-05-10T05:30:00.224" v="0"/>
          <ac:spMkLst>
            <pc:docMk/>
            <pc:sldMk cId="0" sldId="309"/>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0"/>
        </pc:sldMkLst>
        <pc:spChg chg="mod">
          <ac:chgData name="pradeep panwar" userId="d519ddcd2cf65a96" providerId="LiveId" clId="{D095241D-8BE2-4F15-8A80-FAE3FD1927C8}" dt="2022-05-10T05:30:00.224" v="0"/>
          <ac:spMkLst>
            <pc:docMk/>
            <pc:sldMk cId="0" sldId="310"/>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1"/>
        </pc:sldMkLst>
        <pc:spChg chg="mod">
          <ac:chgData name="pradeep panwar" userId="d519ddcd2cf65a96" providerId="LiveId" clId="{D095241D-8BE2-4F15-8A80-FAE3FD1927C8}" dt="2022-05-10T05:30:00.224" v="0"/>
          <ac:spMkLst>
            <pc:docMk/>
            <pc:sldMk cId="0" sldId="311"/>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2"/>
        </pc:sldMkLst>
        <pc:spChg chg="mod">
          <ac:chgData name="pradeep panwar" userId="d519ddcd2cf65a96" providerId="LiveId" clId="{D095241D-8BE2-4F15-8A80-FAE3FD1927C8}" dt="2022-05-10T05:30:00.224" v="0"/>
          <ac:spMkLst>
            <pc:docMk/>
            <pc:sldMk cId="0" sldId="312"/>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3"/>
        </pc:sldMkLst>
        <pc:spChg chg="mod">
          <ac:chgData name="pradeep panwar" userId="d519ddcd2cf65a96" providerId="LiveId" clId="{D095241D-8BE2-4F15-8A80-FAE3FD1927C8}" dt="2022-05-10T05:30:00.224" v="0"/>
          <ac:spMkLst>
            <pc:docMk/>
            <pc:sldMk cId="0" sldId="313"/>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4"/>
        </pc:sldMkLst>
        <pc:spChg chg="mod">
          <ac:chgData name="pradeep panwar" userId="d519ddcd2cf65a96" providerId="LiveId" clId="{D095241D-8BE2-4F15-8A80-FAE3FD1927C8}" dt="2022-05-10T05:30:00.224" v="0"/>
          <ac:spMkLst>
            <pc:docMk/>
            <pc:sldMk cId="0" sldId="314"/>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5"/>
        </pc:sldMkLst>
        <pc:spChg chg="mod">
          <ac:chgData name="pradeep panwar" userId="d519ddcd2cf65a96" providerId="LiveId" clId="{D095241D-8BE2-4F15-8A80-FAE3FD1927C8}" dt="2022-05-10T05:30:00.224" v="0"/>
          <ac:spMkLst>
            <pc:docMk/>
            <pc:sldMk cId="0" sldId="315"/>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6"/>
        </pc:sldMkLst>
        <pc:spChg chg="mod">
          <ac:chgData name="pradeep panwar" userId="d519ddcd2cf65a96" providerId="LiveId" clId="{D095241D-8BE2-4F15-8A80-FAE3FD1927C8}" dt="2022-05-10T05:30:00.224" v="0"/>
          <ac:spMkLst>
            <pc:docMk/>
            <pc:sldMk cId="0" sldId="316"/>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7"/>
        </pc:sldMkLst>
        <pc:spChg chg="mod">
          <ac:chgData name="pradeep panwar" userId="d519ddcd2cf65a96" providerId="LiveId" clId="{D095241D-8BE2-4F15-8A80-FAE3FD1927C8}" dt="2022-05-10T05:30:00.224" v="0"/>
          <ac:spMkLst>
            <pc:docMk/>
            <pc:sldMk cId="0" sldId="317"/>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8"/>
        </pc:sldMkLst>
        <pc:spChg chg="mod">
          <ac:chgData name="pradeep panwar" userId="d519ddcd2cf65a96" providerId="LiveId" clId="{D095241D-8BE2-4F15-8A80-FAE3FD1927C8}" dt="2022-05-10T05:30:00.224" v="0"/>
          <ac:spMkLst>
            <pc:docMk/>
            <pc:sldMk cId="0" sldId="318"/>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9"/>
        </pc:sldMkLst>
        <pc:spChg chg="mod">
          <ac:chgData name="pradeep panwar" userId="d519ddcd2cf65a96" providerId="LiveId" clId="{D095241D-8BE2-4F15-8A80-FAE3FD1927C8}" dt="2022-05-10T05:30:00.224" v="0"/>
          <ac:spMkLst>
            <pc:docMk/>
            <pc:sldMk cId="0" sldId="319"/>
            <ac:spMk id="5" creationId="{00000000-0000-0000-0000-000000000000}"/>
          </ac:spMkLst>
        </pc:spChg>
        <pc:picChg chg="mod">
          <ac:chgData name="pradeep panwar" userId="d519ddcd2cf65a96" providerId="LiveId" clId="{D095241D-8BE2-4F15-8A80-FAE3FD1927C8}" dt="2022-05-10T05:30:00.224" v="0"/>
          <ac:picMkLst>
            <pc:docMk/>
            <pc:sldMk cId="0" sldId="319"/>
            <ac:picMk id="4" creationId="{00000000-0000-0000-0000-000000000000}"/>
          </ac:picMkLst>
        </pc:picChg>
      </pc:sldChg>
      <pc:sldChg chg="modSp del">
        <pc:chgData name="pradeep panwar" userId="d519ddcd2cf65a96" providerId="LiveId" clId="{D095241D-8BE2-4F15-8A80-FAE3FD1927C8}" dt="2022-05-11T04:58:53.097" v="2392" actId="2696"/>
        <pc:sldMkLst>
          <pc:docMk/>
          <pc:sldMk cId="0" sldId="320"/>
        </pc:sldMkLst>
        <pc:spChg chg="mod">
          <ac:chgData name="pradeep panwar" userId="d519ddcd2cf65a96" providerId="LiveId" clId="{D095241D-8BE2-4F15-8A80-FAE3FD1927C8}" dt="2022-05-10T05:30:00.224" v="0"/>
          <ac:spMkLst>
            <pc:docMk/>
            <pc:sldMk cId="0" sldId="320"/>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1"/>
        </pc:sldMkLst>
        <pc:spChg chg="mod">
          <ac:chgData name="pradeep panwar" userId="d519ddcd2cf65a96" providerId="LiveId" clId="{D095241D-8BE2-4F15-8A80-FAE3FD1927C8}" dt="2022-05-10T05:30:00.224" v="0"/>
          <ac:spMkLst>
            <pc:docMk/>
            <pc:sldMk cId="0" sldId="321"/>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2"/>
        </pc:sldMkLst>
        <pc:spChg chg="mod">
          <ac:chgData name="pradeep panwar" userId="d519ddcd2cf65a96" providerId="LiveId" clId="{D095241D-8BE2-4F15-8A80-FAE3FD1927C8}" dt="2022-05-10T05:30:00.224" v="0"/>
          <ac:spMkLst>
            <pc:docMk/>
            <pc:sldMk cId="0" sldId="322"/>
            <ac:spMk id="4" creationId="{00000000-0000-0000-0000-000000000000}"/>
          </ac:spMkLst>
        </pc:spChg>
        <pc:spChg chg="mod">
          <ac:chgData name="pradeep panwar" userId="d519ddcd2cf65a96" providerId="LiveId" clId="{D095241D-8BE2-4F15-8A80-FAE3FD1927C8}" dt="2022-05-10T05:30:00.224" v="0"/>
          <ac:spMkLst>
            <pc:docMk/>
            <pc:sldMk cId="0" sldId="322"/>
            <ac:spMk id="5" creationId="{00000000-0000-0000-0000-000000000000}"/>
          </ac:spMkLst>
        </pc:spChg>
        <pc:picChg chg="mod">
          <ac:chgData name="pradeep panwar" userId="d519ddcd2cf65a96" providerId="LiveId" clId="{D095241D-8BE2-4F15-8A80-FAE3FD1927C8}" dt="2022-05-10T05:30:00.224" v="0"/>
          <ac:picMkLst>
            <pc:docMk/>
            <pc:sldMk cId="0" sldId="322"/>
            <ac:picMk id="3" creationId="{00000000-0000-0000-0000-000000000000}"/>
          </ac:picMkLst>
        </pc:picChg>
      </pc:sldChg>
      <pc:sldChg chg="modSp del">
        <pc:chgData name="pradeep panwar" userId="d519ddcd2cf65a96" providerId="LiveId" clId="{D095241D-8BE2-4F15-8A80-FAE3FD1927C8}" dt="2022-05-11T04:58:53.097" v="2392" actId="2696"/>
        <pc:sldMkLst>
          <pc:docMk/>
          <pc:sldMk cId="0" sldId="323"/>
        </pc:sldMkLst>
        <pc:spChg chg="mod">
          <ac:chgData name="pradeep panwar" userId="d519ddcd2cf65a96" providerId="LiveId" clId="{D095241D-8BE2-4F15-8A80-FAE3FD1927C8}" dt="2022-05-10T05:30:00.224" v="0"/>
          <ac:spMkLst>
            <pc:docMk/>
            <pc:sldMk cId="0" sldId="323"/>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4"/>
        </pc:sldMkLst>
        <pc:spChg chg="mod">
          <ac:chgData name="pradeep panwar" userId="d519ddcd2cf65a96" providerId="LiveId" clId="{D095241D-8BE2-4F15-8A80-FAE3FD1927C8}" dt="2022-05-10T05:30:00.224" v="0"/>
          <ac:spMkLst>
            <pc:docMk/>
            <pc:sldMk cId="0" sldId="324"/>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5"/>
        </pc:sldMkLst>
        <pc:spChg chg="mod">
          <ac:chgData name="pradeep panwar" userId="d519ddcd2cf65a96" providerId="LiveId" clId="{D095241D-8BE2-4F15-8A80-FAE3FD1927C8}" dt="2022-05-10T05:30:00.224" v="0"/>
          <ac:spMkLst>
            <pc:docMk/>
            <pc:sldMk cId="0" sldId="325"/>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6"/>
        </pc:sldMkLst>
        <pc:spChg chg="mod">
          <ac:chgData name="pradeep panwar" userId="d519ddcd2cf65a96" providerId="LiveId" clId="{D095241D-8BE2-4F15-8A80-FAE3FD1927C8}" dt="2022-05-10T05:30:00.224" v="0"/>
          <ac:spMkLst>
            <pc:docMk/>
            <pc:sldMk cId="0" sldId="326"/>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7"/>
        </pc:sldMkLst>
        <pc:spChg chg="mod">
          <ac:chgData name="pradeep panwar" userId="d519ddcd2cf65a96" providerId="LiveId" clId="{D095241D-8BE2-4F15-8A80-FAE3FD1927C8}" dt="2022-05-10T05:30:00.224" v="0"/>
          <ac:spMkLst>
            <pc:docMk/>
            <pc:sldMk cId="0" sldId="327"/>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8"/>
        </pc:sldMkLst>
        <pc:spChg chg="mod">
          <ac:chgData name="pradeep panwar" userId="d519ddcd2cf65a96" providerId="LiveId" clId="{D095241D-8BE2-4F15-8A80-FAE3FD1927C8}" dt="2022-05-10T05:30:00.224" v="0"/>
          <ac:spMkLst>
            <pc:docMk/>
            <pc:sldMk cId="0" sldId="328"/>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9"/>
        </pc:sldMkLst>
        <pc:spChg chg="mod">
          <ac:chgData name="pradeep panwar" userId="d519ddcd2cf65a96" providerId="LiveId" clId="{D095241D-8BE2-4F15-8A80-FAE3FD1927C8}" dt="2022-05-10T05:30:00.224" v="0"/>
          <ac:spMkLst>
            <pc:docMk/>
            <pc:sldMk cId="0" sldId="329"/>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0"/>
        </pc:sldMkLst>
        <pc:spChg chg="mod">
          <ac:chgData name="pradeep panwar" userId="d519ddcd2cf65a96" providerId="LiveId" clId="{D095241D-8BE2-4F15-8A80-FAE3FD1927C8}" dt="2022-05-10T05:30:00.224" v="0"/>
          <ac:spMkLst>
            <pc:docMk/>
            <pc:sldMk cId="0" sldId="330"/>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1"/>
        </pc:sldMkLst>
        <pc:spChg chg="mod">
          <ac:chgData name="pradeep panwar" userId="d519ddcd2cf65a96" providerId="LiveId" clId="{D095241D-8BE2-4F15-8A80-FAE3FD1927C8}" dt="2022-05-10T05:30:00.224" v="0"/>
          <ac:spMkLst>
            <pc:docMk/>
            <pc:sldMk cId="0" sldId="331"/>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2"/>
        </pc:sldMkLst>
        <pc:picChg chg="mod">
          <ac:chgData name="pradeep panwar" userId="d519ddcd2cf65a96" providerId="LiveId" clId="{D095241D-8BE2-4F15-8A80-FAE3FD1927C8}" dt="2022-05-10T05:30:00.224" v="0"/>
          <ac:picMkLst>
            <pc:docMk/>
            <pc:sldMk cId="0" sldId="332"/>
            <ac:picMk id="4" creationId="{00000000-0000-0000-0000-000000000000}"/>
          </ac:picMkLst>
        </pc:picChg>
      </pc:sldChg>
      <pc:sldChg chg="modSp del">
        <pc:chgData name="pradeep panwar" userId="d519ddcd2cf65a96" providerId="LiveId" clId="{D095241D-8BE2-4F15-8A80-FAE3FD1927C8}" dt="2022-05-11T04:58:53.097" v="2392" actId="2696"/>
        <pc:sldMkLst>
          <pc:docMk/>
          <pc:sldMk cId="0" sldId="333"/>
        </pc:sldMkLst>
        <pc:spChg chg="mod">
          <ac:chgData name="pradeep panwar" userId="d519ddcd2cf65a96" providerId="LiveId" clId="{D095241D-8BE2-4F15-8A80-FAE3FD1927C8}" dt="2022-05-10T05:30:00.224" v="0"/>
          <ac:spMkLst>
            <pc:docMk/>
            <pc:sldMk cId="0" sldId="333"/>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4"/>
        </pc:sldMkLst>
        <pc:spChg chg="mod">
          <ac:chgData name="pradeep panwar" userId="d519ddcd2cf65a96" providerId="LiveId" clId="{D095241D-8BE2-4F15-8A80-FAE3FD1927C8}" dt="2022-05-10T05:30:00.224" v="0"/>
          <ac:spMkLst>
            <pc:docMk/>
            <pc:sldMk cId="0" sldId="334"/>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5"/>
        </pc:sldMkLst>
        <pc:spChg chg="mod">
          <ac:chgData name="pradeep panwar" userId="d519ddcd2cf65a96" providerId="LiveId" clId="{D095241D-8BE2-4F15-8A80-FAE3FD1927C8}" dt="2022-05-10T05:30:00.224" v="0"/>
          <ac:spMkLst>
            <pc:docMk/>
            <pc:sldMk cId="0" sldId="335"/>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6"/>
        </pc:sldMkLst>
        <pc:spChg chg="mod">
          <ac:chgData name="pradeep panwar" userId="d519ddcd2cf65a96" providerId="LiveId" clId="{D095241D-8BE2-4F15-8A80-FAE3FD1927C8}" dt="2022-05-10T05:30:00.224" v="0"/>
          <ac:spMkLst>
            <pc:docMk/>
            <pc:sldMk cId="0" sldId="336"/>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7"/>
        </pc:sldMkLst>
        <pc:spChg chg="mod">
          <ac:chgData name="pradeep panwar" userId="d519ddcd2cf65a96" providerId="LiveId" clId="{D095241D-8BE2-4F15-8A80-FAE3FD1927C8}" dt="2022-05-10T05:30:00.224" v="0"/>
          <ac:spMkLst>
            <pc:docMk/>
            <pc:sldMk cId="0" sldId="337"/>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8"/>
        </pc:sldMkLst>
        <pc:spChg chg="mod">
          <ac:chgData name="pradeep panwar" userId="d519ddcd2cf65a96" providerId="LiveId" clId="{D095241D-8BE2-4F15-8A80-FAE3FD1927C8}" dt="2022-05-10T05:30:00.224" v="0"/>
          <ac:spMkLst>
            <pc:docMk/>
            <pc:sldMk cId="0" sldId="338"/>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9"/>
        </pc:sldMkLst>
        <pc:spChg chg="mod">
          <ac:chgData name="pradeep panwar" userId="d519ddcd2cf65a96" providerId="LiveId" clId="{D095241D-8BE2-4F15-8A80-FAE3FD1927C8}" dt="2022-05-10T05:30:00.224" v="0"/>
          <ac:spMkLst>
            <pc:docMk/>
            <pc:sldMk cId="0" sldId="339"/>
            <ac:spMk id="4" creationId="{00000000-0000-0000-0000-000000000000}"/>
          </ac:spMkLst>
        </pc:spChg>
      </pc:sldChg>
      <pc:sldChg chg="addSp delSp modSp new mod ord">
        <pc:chgData name="pradeep panwar" userId="d519ddcd2cf65a96" providerId="LiveId" clId="{D095241D-8BE2-4F15-8A80-FAE3FD1927C8}" dt="2022-05-10T05:33:03.014" v="30" actId="14100"/>
        <pc:sldMkLst>
          <pc:docMk/>
          <pc:sldMk cId="561688865" sldId="340"/>
        </pc:sldMkLst>
        <pc:spChg chg="del">
          <ac:chgData name="pradeep panwar" userId="d519ddcd2cf65a96" providerId="LiveId" clId="{D095241D-8BE2-4F15-8A80-FAE3FD1927C8}" dt="2022-05-10T05:31:59.335" v="6" actId="478"/>
          <ac:spMkLst>
            <pc:docMk/>
            <pc:sldMk cId="561688865" sldId="340"/>
            <ac:spMk id="2" creationId="{993CF6CE-C3A9-EF2C-3602-36461CAACB53}"/>
          </ac:spMkLst>
        </pc:spChg>
        <pc:spChg chg="del">
          <ac:chgData name="pradeep panwar" userId="d519ddcd2cf65a96" providerId="LiveId" clId="{D095241D-8BE2-4F15-8A80-FAE3FD1927C8}" dt="2022-05-10T05:31:55.379" v="5" actId="478"/>
          <ac:spMkLst>
            <pc:docMk/>
            <pc:sldMk cId="561688865" sldId="340"/>
            <ac:spMk id="3" creationId="{6851C575-8AD7-9EBA-9B2E-B9189E447447}"/>
          </ac:spMkLst>
        </pc:spChg>
        <pc:spChg chg="add mod">
          <ac:chgData name="pradeep panwar" userId="d519ddcd2cf65a96" providerId="LiveId" clId="{D095241D-8BE2-4F15-8A80-FAE3FD1927C8}" dt="2022-05-10T05:32:52.395" v="28" actId="207"/>
          <ac:spMkLst>
            <pc:docMk/>
            <pc:sldMk cId="561688865" sldId="340"/>
            <ac:spMk id="4" creationId="{292C900D-CBD4-1B4A-F571-4961A660A2DB}"/>
          </ac:spMkLst>
        </pc:spChg>
        <pc:picChg chg="add mod">
          <ac:chgData name="pradeep panwar" userId="d519ddcd2cf65a96" providerId="LiveId" clId="{D095241D-8BE2-4F15-8A80-FAE3FD1927C8}" dt="2022-05-10T05:33:03.014" v="30" actId="14100"/>
          <ac:picMkLst>
            <pc:docMk/>
            <pc:sldMk cId="561688865" sldId="340"/>
            <ac:picMk id="5" creationId="{7CF69A15-DC30-75DE-8185-9A2EB167C403}"/>
          </ac:picMkLst>
        </pc:picChg>
      </pc:sldChg>
      <pc:sldChg chg="modSp add del mod">
        <pc:chgData name="pradeep panwar" userId="d519ddcd2cf65a96" providerId="LiveId" clId="{D095241D-8BE2-4F15-8A80-FAE3FD1927C8}" dt="2022-05-10T06:09:46.162" v="170" actId="47"/>
        <pc:sldMkLst>
          <pc:docMk/>
          <pc:sldMk cId="0" sldId="341"/>
        </pc:sldMkLst>
        <pc:spChg chg="mod">
          <ac:chgData name="pradeep panwar" userId="d519ddcd2cf65a96" providerId="LiveId" clId="{D095241D-8BE2-4F15-8A80-FAE3FD1927C8}" dt="2022-05-10T06:09:37.971" v="159" actId="27636"/>
          <ac:spMkLst>
            <pc:docMk/>
            <pc:sldMk cId="0" sldId="341"/>
            <ac:spMk id="3" creationId="{A0F6CBA4-1946-B02F-966B-D0EAF629ECB4}"/>
          </ac:spMkLst>
        </pc:spChg>
      </pc:sldChg>
      <pc:sldChg chg="add del">
        <pc:chgData name="pradeep panwar" userId="d519ddcd2cf65a96" providerId="LiveId" clId="{D095241D-8BE2-4F15-8A80-FAE3FD1927C8}" dt="2022-05-10T06:09:46.162" v="170" actId="47"/>
        <pc:sldMkLst>
          <pc:docMk/>
          <pc:sldMk cId="0" sldId="342"/>
        </pc:sldMkLst>
      </pc:sldChg>
      <pc:sldChg chg="modSp add mod">
        <pc:chgData name="pradeep panwar" userId="d519ddcd2cf65a96" providerId="LiveId" clId="{D095241D-8BE2-4F15-8A80-FAE3FD1927C8}" dt="2022-05-10T07:16:39.860" v="690" actId="123"/>
        <pc:sldMkLst>
          <pc:docMk/>
          <pc:sldMk cId="0" sldId="343"/>
        </pc:sldMkLst>
        <pc:spChg chg="mod">
          <ac:chgData name="pradeep panwar" userId="d519ddcd2cf65a96" providerId="LiveId" clId="{D095241D-8BE2-4F15-8A80-FAE3FD1927C8}" dt="2022-05-10T07:16:39.860" v="690" actId="123"/>
          <ac:spMkLst>
            <pc:docMk/>
            <pc:sldMk cId="0" sldId="343"/>
            <ac:spMk id="3" creationId="{A91EDB23-61D4-C9A7-A869-D5892907C011}"/>
          </ac:spMkLst>
        </pc:spChg>
      </pc:sldChg>
      <pc:sldChg chg="addSp delSp modSp new mod ord">
        <pc:chgData name="pradeep panwar" userId="d519ddcd2cf65a96" providerId="LiveId" clId="{D095241D-8BE2-4F15-8A80-FAE3FD1927C8}" dt="2022-05-11T04:35:41.767" v="1976" actId="1076"/>
        <pc:sldMkLst>
          <pc:docMk/>
          <pc:sldMk cId="1901838662" sldId="344"/>
        </pc:sldMkLst>
        <pc:spChg chg="add mod">
          <ac:chgData name="pradeep panwar" userId="d519ddcd2cf65a96" providerId="LiveId" clId="{D095241D-8BE2-4F15-8A80-FAE3FD1927C8}" dt="2022-05-11T04:35:41.767" v="1976" actId="1076"/>
          <ac:spMkLst>
            <pc:docMk/>
            <pc:sldMk cId="1901838662" sldId="344"/>
            <ac:spMk id="2" creationId="{59A94826-97B9-5AB9-BD82-3657C6CC6F78}"/>
          </ac:spMkLst>
        </pc:spChg>
        <pc:spChg chg="del">
          <ac:chgData name="pradeep panwar" userId="d519ddcd2cf65a96" providerId="LiveId" clId="{D095241D-8BE2-4F15-8A80-FAE3FD1927C8}" dt="2022-05-10T10:30:54.751" v="1279" actId="478"/>
          <ac:spMkLst>
            <pc:docMk/>
            <pc:sldMk cId="1901838662" sldId="344"/>
            <ac:spMk id="2" creationId="{5C28CCC7-542E-3224-E443-5FD12F60BE28}"/>
          </ac:spMkLst>
        </pc:spChg>
        <pc:spChg chg="del">
          <ac:chgData name="pradeep panwar" userId="d519ddcd2cf65a96" providerId="LiveId" clId="{D095241D-8BE2-4F15-8A80-FAE3FD1927C8}" dt="2022-05-10T10:30:58.692" v="1280" actId="478"/>
          <ac:spMkLst>
            <pc:docMk/>
            <pc:sldMk cId="1901838662" sldId="344"/>
            <ac:spMk id="3" creationId="{D27A412A-4C34-9F86-6C04-66BFADF7C84E}"/>
          </ac:spMkLst>
        </pc:spChg>
        <pc:spChg chg="add mod">
          <ac:chgData name="pradeep panwar" userId="d519ddcd2cf65a96" providerId="LiveId" clId="{D095241D-8BE2-4F15-8A80-FAE3FD1927C8}" dt="2022-05-10T10:34:22.718" v="1350" actId="1076"/>
          <ac:spMkLst>
            <pc:docMk/>
            <pc:sldMk cId="1901838662" sldId="344"/>
            <ac:spMk id="4" creationId="{C54B339B-1E68-31A9-A2A6-5E4160EB0CF6}"/>
          </ac:spMkLst>
        </pc:spChg>
        <pc:spChg chg="add mod">
          <ac:chgData name="pradeep panwar" userId="d519ddcd2cf65a96" providerId="LiveId" clId="{D095241D-8BE2-4F15-8A80-FAE3FD1927C8}" dt="2022-05-10T10:31:50.688" v="1289" actId="1076"/>
          <ac:spMkLst>
            <pc:docMk/>
            <pc:sldMk cId="1901838662" sldId="344"/>
            <ac:spMk id="5" creationId="{5AF164DF-60D5-C8BB-AF23-5C19A63A95BD}"/>
          </ac:spMkLst>
        </pc:spChg>
        <pc:spChg chg="add mod">
          <ac:chgData name="pradeep panwar" userId="d519ddcd2cf65a96" providerId="LiveId" clId="{D095241D-8BE2-4F15-8A80-FAE3FD1927C8}" dt="2022-05-10T10:33:47.730" v="1343" actId="14100"/>
          <ac:spMkLst>
            <pc:docMk/>
            <pc:sldMk cId="1901838662" sldId="344"/>
            <ac:spMk id="6" creationId="{34BBE83D-F4C9-6A24-BDF9-176EB356B57D}"/>
          </ac:spMkLst>
        </pc:spChg>
        <pc:spChg chg="add mod">
          <ac:chgData name="pradeep panwar" userId="d519ddcd2cf65a96" providerId="LiveId" clId="{D095241D-8BE2-4F15-8A80-FAE3FD1927C8}" dt="2022-05-10T10:33:57.242" v="1345" actId="14100"/>
          <ac:spMkLst>
            <pc:docMk/>
            <pc:sldMk cId="1901838662" sldId="344"/>
            <ac:spMk id="7" creationId="{50963FF8-C9BC-EB60-FB6D-394B6172DDB4}"/>
          </ac:spMkLst>
        </pc:spChg>
        <pc:spChg chg="add del mod">
          <ac:chgData name="pradeep panwar" userId="d519ddcd2cf65a96" providerId="LiveId" clId="{D095241D-8BE2-4F15-8A80-FAE3FD1927C8}" dt="2022-05-10T10:32:37.385" v="1310"/>
          <ac:spMkLst>
            <pc:docMk/>
            <pc:sldMk cId="1901838662" sldId="344"/>
            <ac:spMk id="8" creationId="{C5BBBB99-36BB-5ACE-8EA8-155D00231EAD}"/>
          </ac:spMkLst>
        </pc:spChg>
        <pc:spChg chg="add mod">
          <ac:chgData name="pradeep panwar" userId="d519ddcd2cf65a96" providerId="LiveId" clId="{D095241D-8BE2-4F15-8A80-FAE3FD1927C8}" dt="2022-05-10T10:34:49.001" v="1355" actId="1076"/>
          <ac:spMkLst>
            <pc:docMk/>
            <pc:sldMk cId="1901838662" sldId="344"/>
            <ac:spMk id="9" creationId="{994A6BED-F3B2-4CD7-2ECC-6D2FC126F844}"/>
          </ac:spMkLst>
        </pc:spChg>
        <pc:spChg chg="add mod">
          <ac:chgData name="pradeep panwar" userId="d519ddcd2cf65a96" providerId="LiveId" clId="{D095241D-8BE2-4F15-8A80-FAE3FD1927C8}" dt="2022-05-10T10:34:17.278" v="1349" actId="14100"/>
          <ac:spMkLst>
            <pc:docMk/>
            <pc:sldMk cId="1901838662" sldId="344"/>
            <ac:spMk id="10" creationId="{4CEFDD09-8B18-852D-DBE5-F208375BF408}"/>
          </ac:spMkLst>
        </pc:spChg>
        <pc:spChg chg="add mod">
          <ac:chgData name="pradeep panwar" userId="d519ddcd2cf65a96" providerId="LiveId" clId="{D095241D-8BE2-4F15-8A80-FAE3FD1927C8}" dt="2022-05-10T10:40:40.640" v="1443" actId="20577"/>
          <ac:spMkLst>
            <pc:docMk/>
            <pc:sldMk cId="1901838662" sldId="344"/>
            <ac:spMk id="29" creationId="{A7A99A49-1CEA-22C1-9E04-73FB96614BDC}"/>
          </ac:spMkLst>
        </pc:spChg>
        <pc:spChg chg="add mod">
          <ac:chgData name="pradeep panwar" userId="d519ddcd2cf65a96" providerId="LiveId" clId="{D095241D-8BE2-4F15-8A80-FAE3FD1927C8}" dt="2022-05-10T10:41:37.458" v="1459" actId="20577"/>
          <ac:spMkLst>
            <pc:docMk/>
            <pc:sldMk cId="1901838662" sldId="344"/>
            <ac:spMk id="30" creationId="{1C6CEDEC-984D-5208-7776-1171842D7859}"/>
          </ac:spMkLst>
        </pc:spChg>
        <pc:spChg chg="add mod">
          <ac:chgData name="pradeep panwar" userId="d519ddcd2cf65a96" providerId="LiveId" clId="{D095241D-8BE2-4F15-8A80-FAE3FD1927C8}" dt="2022-05-10T10:41:50.964" v="1469" actId="20577"/>
          <ac:spMkLst>
            <pc:docMk/>
            <pc:sldMk cId="1901838662" sldId="344"/>
            <ac:spMk id="31" creationId="{86B27D69-01D2-8254-DF65-0E3BFCD60F06}"/>
          </ac:spMkLst>
        </pc:spChg>
        <pc:cxnChg chg="add del mod">
          <ac:chgData name="pradeep panwar" userId="d519ddcd2cf65a96" providerId="LiveId" clId="{D095241D-8BE2-4F15-8A80-FAE3FD1927C8}" dt="2022-05-10T10:35:18.592" v="1357" actId="11529"/>
          <ac:cxnSpMkLst>
            <pc:docMk/>
            <pc:sldMk cId="1901838662" sldId="344"/>
            <ac:cxnSpMk id="12" creationId="{36709973-3560-C6ED-F6F6-DF5EBD4D4F76}"/>
          </ac:cxnSpMkLst>
        </pc:cxnChg>
        <pc:cxnChg chg="add del mod">
          <ac:chgData name="pradeep panwar" userId="d519ddcd2cf65a96" providerId="LiveId" clId="{D095241D-8BE2-4F15-8A80-FAE3FD1927C8}" dt="2022-05-10T10:35:44.917" v="1359" actId="11529"/>
          <ac:cxnSpMkLst>
            <pc:docMk/>
            <pc:sldMk cId="1901838662" sldId="344"/>
            <ac:cxnSpMk id="14" creationId="{1177B285-9DE7-76BD-E908-5F4143A3C9F9}"/>
          </ac:cxnSpMkLst>
        </pc:cxnChg>
        <pc:cxnChg chg="add mod">
          <ac:chgData name="pradeep panwar" userId="d519ddcd2cf65a96" providerId="LiveId" clId="{D095241D-8BE2-4F15-8A80-FAE3FD1927C8}" dt="2022-05-10T10:36:07.431" v="1362" actId="1582"/>
          <ac:cxnSpMkLst>
            <pc:docMk/>
            <pc:sldMk cId="1901838662" sldId="344"/>
            <ac:cxnSpMk id="16" creationId="{F8CC5AD2-F2BE-9B56-2C99-7B7AF417B0F7}"/>
          </ac:cxnSpMkLst>
        </pc:cxnChg>
        <pc:cxnChg chg="add mod">
          <ac:chgData name="pradeep panwar" userId="d519ddcd2cf65a96" providerId="LiveId" clId="{D095241D-8BE2-4F15-8A80-FAE3FD1927C8}" dt="2022-05-10T10:36:36.228" v="1365" actId="1582"/>
          <ac:cxnSpMkLst>
            <pc:docMk/>
            <pc:sldMk cId="1901838662" sldId="344"/>
            <ac:cxnSpMk id="18" creationId="{199BEE69-87F3-1A91-05E4-58E4866E945B}"/>
          </ac:cxnSpMkLst>
        </pc:cxnChg>
        <pc:cxnChg chg="add mod">
          <ac:chgData name="pradeep panwar" userId="d519ddcd2cf65a96" providerId="LiveId" clId="{D095241D-8BE2-4F15-8A80-FAE3FD1927C8}" dt="2022-05-10T10:37:01.242" v="1370" actId="1582"/>
          <ac:cxnSpMkLst>
            <pc:docMk/>
            <pc:sldMk cId="1901838662" sldId="344"/>
            <ac:cxnSpMk id="20" creationId="{E31ABA9D-8616-3DAF-19E1-0B99F86BA056}"/>
          </ac:cxnSpMkLst>
        </pc:cxnChg>
        <pc:cxnChg chg="add mod">
          <ac:chgData name="pradeep panwar" userId="d519ddcd2cf65a96" providerId="LiveId" clId="{D095241D-8BE2-4F15-8A80-FAE3FD1927C8}" dt="2022-05-10T10:37:23.162" v="1373" actId="1582"/>
          <ac:cxnSpMkLst>
            <pc:docMk/>
            <pc:sldMk cId="1901838662" sldId="344"/>
            <ac:cxnSpMk id="22" creationId="{E22DF9A0-0D8C-2E7D-3D67-CCE2F22DDB0F}"/>
          </ac:cxnSpMkLst>
        </pc:cxnChg>
        <pc:cxnChg chg="add mod">
          <ac:chgData name="pradeep panwar" userId="d519ddcd2cf65a96" providerId="LiveId" clId="{D095241D-8BE2-4F15-8A80-FAE3FD1927C8}" dt="2022-05-10T10:37:41.794" v="1376" actId="1582"/>
          <ac:cxnSpMkLst>
            <pc:docMk/>
            <pc:sldMk cId="1901838662" sldId="344"/>
            <ac:cxnSpMk id="24" creationId="{1C54435C-EE29-72C0-5DF5-FCE0E2F7B2F4}"/>
          </ac:cxnSpMkLst>
        </pc:cxnChg>
        <pc:cxnChg chg="add mod">
          <ac:chgData name="pradeep panwar" userId="d519ddcd2cf65a96" providerId="LiveId" clId="{D095241D-8BE2-4F15-8A80-FAE3FD1927C8}" dt="2022-05-10T10:38:03.257" v="1380" actId="1582"/>
          <ac:cxnSpMkLst>
            <pc:docMk/>
            <pc:sldMk cId="1901838662" sldId="344"/>
            <ac:cxnSpMk id="26" creationId="{E1A68EEE-83A5-BCDA-5FF6-67130DFDCF1E}"/>
          </ac:cxnSpMkLst>
        </pc:cxnChg>
        <pc:cxnChg chg="add mod">
          <ac:chgData name="pradeep panwar" userId="d519ddcd2cf65a96" providerId="LiveId" clId="{D095241D-8BE2-4F15-8A80-FAE3FD1927C8}" dt="2022-05-10T10:38:20.923" v="1383" actId="1582"/>
          <ac:cxnSpMkLst>
            <pc:docMk/>
            <pc:sldMk cId="1901838662" sldId="344"/>
            <ac:cxnSpMk id="28" creationId="{F93F4D87-A675-FFE6-4975-FF07AF0997E2}"/>
          </ac:cxnSpMkLst>
        </pc:cxnChg>
      </pc:sldChg>
      <pc:sldChg chg="addSp delSp modSp new mod">
        <pc:chgData name="pradeep panwar" userId="d519ddcd2cf65a96" providerId="LiveId" clId="{D095241D-8BE2-4F15-8A80-FAE3FD1927C8}" dt="2022-05-11T04:44:11.415" v="2335" actId="1076"/>
        <pc:sldMkLst>
          <pc:docMk/>
          <pc:sldMk cId="4067627007" sldId="345"/>
        </pc:sldMkLst>
        <pc:spChg chg="del mod">
          <ac:chgData name="pradeep panwar" userId="d519ddcd2cf65a96" providerId="LiveId" clId="{D095241D-8BE2-4F15-8A80-FAE3FD1927C8}" dt="2022-05-11T04:36:05.462" v="1979" actId="478"/>
          <ac:spMkLst>
            <pc:docMk/>
            <pc:sldMk cId="4067627007" sldId="345"/>
            <ac:spMk id="2" creationId="{FFA1DE6E-3402-7C7F-400D-D05792F6CEC1}"/>
          </ac:spMkLst>
        </pc:spChg>
        <pc:spChg chg="del">
          <ac:chgData name="pradeep panwar" userId="d519ddcd2cf65a96" providerId="LiveId" clId="{D095241D-8BE2-4F15-8A80-FAE3FD1927C8}" dt="2022-05-11T04:36:09.714" v="1980" actId="478"/>
          <ac:spMkLst>
            <pc:docMk/>
            <pc:sldMk cId="4067627007" sldId="345"/>
            <ac:spMk id="3" creationId="{A5E05B22-FEF1-39AE-D5AD-A47945EEDFC2}"/>
          </ac:spMkLst>
        </pc:spChg>
        <pc:spChg chg="add mod">
          <ac:chgData name="pradeep panwar" userId="d519ddcd2cf65a96" providerId="LiveId" clId="{D095241D-8BE2-4F15-8A80-FAE3FD1927C8}" dt="2022-05-11T04:44:00.473" v="2333" actId="1035"/>
          <ac:spMkLst>
            <pc:docMk/>
            <pc:sldMk cId="4067627007" sldId="345"/>
            <ac:spMk id="4" creationId="{9A1A07A7-3DE9-C94B-763F-BA2265E16C9E}"/>
          </ac:spMkLst>
        </pc:spChg>
        <pc:spChg chg="add mod ord">
          <ac:chgData name="pradeep panwar" userId="d519ddcd2cf65a96" providerId="LiveId" clId="{D095241D-8BE2-4F15-8A80-FAE3FD1927C8}" dt="2022-05-11T04:44:11.415" v="2335" actId="1076"/>
          <ac:spMkLst>
            <pc:docMk/>
            <pc:sldMk cId="4067627007" sldId="345"/>
            <ac:spMk id="5" creationId="{6933D5AC-2D2F-3F39-78FD-18370F66017E}"/>
          </ac:spMkLst>
        </pc:spChg>
      </pc:sldChg>
      <pc:sldChg chg="new del">
        <pc:chgData name="pradeep panwar" userId="d519ddcd2cf65a96" providerId="LiveId" clId="{D095241D-8BE2-4F15-8A80-FAE3FD1927C8}" dt="2022-05-11T04:54:40.754" v="2338" actId="47"/>
        <pc:sldMkLst>
          <pc:docMk/>
          <pc:sldMk cId="568290944" sldId="346"/>
        </pc:sldMkLst>
      </pc:sldChg>
      <pc:sldChg chg="modSp add mod">
        <pc:chgData name="pradeep panwar" userId="d519ddcd2cf65a96" providerId="LiveId" clId="{D095241D-8BE2-4F15-8A80-FAE3FD1927C8}" dt="2022-05-11T04:55:33.654" v="2368" actId="123"/>
        <pc:sldMkLst>
          <pc:docMk/>
          <pc:sldMk cId="0" sldId="347"/>
        </pc:sldMkLst>
        <pc:spChg chg="mod">
          <ac:chgData name="pradeep panwar" userId="d519ddcd2cf65a96" providerId="LiveId" clId="{D095241D-8BE2-4F15-8A80-FAE3FD1927C8}" dt="2022-05-11T04:55:33.654" v="2368" actId="123"/>
          <ac:spMkLst>
            <pc:docMk/>
            <pc:sldMk cId="0" sldId="347"/>
            <ac:spMk id="4" creationId="{00000000-0000-0000-0000-000000000000}"/>
          </ac:spMkLst>
        </pc:spChg>
      </pc:sldChg>
      <pc:sldChg chg="modSp add mod">
        <pc:chgData name="pradeep panwar" userId="d519ddcd2cf65a96" providerId="LiveId" clId="{D095241D-8BE2-4F15-8A80-FAE3FD1927C8}" dt="2022-05-11T04:56:08.616" v="2376" actId="20577"/>
        <pc:sldMkLst>
          <pc:docMk/>
          <pc:sldMk cId="0" sldId="348"/>
        </pc:sldMkLst>
        <pc:spChg chg="mod">
          <ac:chgData name="pradeep panwar" userId="d519ddcd2cf65a96" providerId="LiveId" clId="{D095241D-8BE2-4F15-8A80-FAE3FD1927C8}" dt="2022-05-11T04:56:08.616" v="2376" actId="20577"/>
          <ac:spMkLst>
            <pc:docMk/>
            <pc:sldMk cId="0" sldId="348"/>
            <ac:spMk id="4" creationId="{00000000-0000-0000-0000-000000000000}"/>
          </ac:spMkLst>
        </pc:spChg>
      </pc:sldChg>
      <pc:sldChg chg="modSp add mod">
        <pc:chgData name="pradeep panwar" userId="d519ddcd2cf65a96" providerId="LiveId" clId="{D095241D-8BE2-4F15-8A80-FAE3FD1927C8}" dt="2022-05-11T04:56:37.725" v="2381" actId="20577"/>
        <pc:sldMkLst>
          <pc:docMk/>
          <pc:sldMk cId="0" sldId="349"/>
        </pc:sldMkLst>
        <pc:spChg chg="mod">
          <ac:chgData name="pradeep panwar" userId="d519ddcd2cf65a96" providerId="LiveId" clId="{D095241D-8BE2-4F15-8A80-FAE3FD1927C8}" dt="2022-05-11T04:56:37.725" v="2381" actId="20577"/>
          <ac:spMkLst>
            <pc:docMk/>
            <pc:sldMk cId="0" sldId="349"/>
            <ac:spMk id="4" creationId="{00000000-0000-0000-0000-000000000000}"/>
          </ac:spMkLst>
        </pc:spChg>
      </pc:sldChg>
      <pc:sldChg chg="modSp add mod">
        <pc:chgData name="pradeep panwar" userId="d519ddcd2cf65a96" providerId="LiveId" clId="{D095241D-8BE2-4F15-8A80-FAE3FD1927C8}" dt="2022-05-11T04:57:17.118" v="2388" actId="20577"/>
        <pc:sldMkLst>
          <pc:docMk/>
          <pc:sldMk cId="0" sldId="350"/>
        </pc:sldMkLst>
        <pc:spChg chg="mod">
          <ac:chgData name="pradeep panwar" userId="d519ddcd2cf65a96" providerId="LiveId" clId="{D095241D-8BE2-4F15-8A80-FAE3FD1927C8}" dt="2022-05-11T04:57:17.118" v="2388" actId="20577"/>
          <ac:spMkLst>
            <pc:docMk/>
            <pc:sldMk cId="0" sldId="350"/>
            <ac:spMk id="4" creationId="{00000000-0000-0000-0000-000000000000}"/>
          </ac:spMkLst>
        </pc:spChg>
      </pc:sldChg>
      <pc:sldChg chg="modSp add mod">
        <pc:chgData name="pradeep panwar" userId="d519ddcd2cf65a96" providerId="LiveId" clId="{D095241D-8BE2-4F15-8A80-FAE3FD1927C8}" dt="2022-05-11T04:57:48.467" v="2391" actId="14100"/>
        <pc:sldMkLst>
          <pc:docMk/>
          <pc:sldMk cId="0" sldId="351"/>
        </pc:sldMkLst>
        <pc:spChg chg="mod">
          <ac:chgData name="pradeep panwar" userId="d519ddcd2cf65a96" providerId="LiveId" clId="{D095241D-8BE2-4F15-8A80-FAE3FD1927C8}" dt="2022-05-11T04:57:48.467" v="2391" actId="14100"/>
          <ac:spMkLst>
            <pc:docMk/>
            <pc:sldMk cId="0" sldId="351"/>
            <ac:spMk id="4" creationId="{00000000-0000-0000-0000-000000000000}"/>
          </ac:spMkLst>
        </pc:spChg>
      </pc:sldChg>
      <pc:sldChg chg="addSp delSp modSp new mod">
        <pc:chgData name="pradeep panwar" userId="d519ddcd2cf65a96" providerId="LiveId" clId="{D095241D-8BE2-4F15-8A80-FAE3FD1927C8}" dt="2022-05-11T05:00:05.446" v="2400" actId="14100"/>
        <pc:sldMkLst>
          <pc:docMk/>
          <pc:sldMk cId="2181725063" sldId="352"/>
        </pc:sldMkLst>
        <pc:spChg chg="del mod">
          <ac:chgData name="pradeep panwar" userId="d519ddcd2cf65a96" providerId="LiveId" clId="{D095241D-8BE2-4F15-8A80-FAE3FD1927C8}" dt="2022-05-11T04:59:08.559" v="2395" actId="478"/>
          <ac:spMkLst>
            <pc:docMk/>
            <pc:sldMk cId="2181725063" sldId="352"/>
            <ac:spMk id="2" creationId="{ACDB02CD-51BB-5A19-396A-9563AE548861}"/>
          </ac:spMkLst>
        </pc:spChg>
        <pc:spChg chg="del">
          <ac:chgData name="pradeep panwar" userId="d519ddcd2cf65a96" providerId="LiveId" clId="{D095241D-8BE2-4F15-8A80-FAE3FD1927C8}" dt="2022-05-11T04:59:11.357" v="2396" actId="478"/>
          <ac:spMkLst>
            <pc:docMk/>
            <pc:sldMk cId="2181725063" sldId="352"/>
            <ac:spMk id="3" creationId="{EB1A521C-3D5C-64AA-A22F-BCDA6BB38F93}"/>
          </ac:spMkLst>
        </pc:spChg>
        <pc:picChg chg="add mod">
          <ac:chgData name="pradeep panwar" userId="d519ddcd2cf65a96" providerId="LiveId" clId="{D095241D-8BE2-4F15-8A80-FAE3FD1927C8}" dt="2022-05-11T05:00:05.446" v="2400" actId="14100"/>
          <ac:picMkLst>
            <pc:docMk/>
            <pc:sldMk cId="2181725063" sldId="352"/>
            <ac:picMk id="4" creationId="{9FB61941-B7B8-E4EC-65E0-2185E3FBEEFE}"/>
          </ac:picMkLst>
        </pc:picChg>
      </pc:sldChg>
      <pc:sldMasterChg chg="modSp modSldLayout">
        <pc:chgData name="pradeep panwar" userId="d519ddcd2cf65a96" providerId="LiveId" clId="{D095241D-8BE2-4F15-8A80-FAE3FD1927C8}" dt="2022-05-10T05:30:00.224" v="0"/>
        <pc:sldMasterMkLst>
          <pc:docMk/>
          <pc:sldMasterMk cId="0" sldId="2147483785"/>
        </pc:sldMasterMkLst>
        <pc:spChg chg="mod">
          <ac:chgData name="pradeep panwar" userId="d519ddcd2cf65a96" providerId="LiveId" clId="{D095241D-8BE2-4F15-8A80-FAE3FD1927C8}" dt="2022-05-10T05:30:00.224" v="0"/>
          <ac:spMkLst>
            <pc:docMk/>
            <pc:sldMasterMk cId="0" sldId="2147483785"/>
            <ac:spMk id="2" creationId="{00000000-0000-0000-0000-000000000000}"/>
          </ac:spMkLst>
        </pc:spChg>
        <pc:spChg chg="mod">
          <ac:chgData name="pradeep panwar" userId="d519ddcd2cf65a96" providerId="LiveId" clId="{D095241D-8BE2-4F15-8A80-FAE3FD1927C8}" dt="2022-05-10T05:30:00.224" v="0"/>
          <ac:spMkLst>
            <pc:docMk/>
            <pc:sldMasterMk cId="0" sldId="2147483785"/>
            <ac:spMk id="3" creationId="{00000000-0000-0000-0000-000000000000}"/>
          </ac:spMkLst>
        </pc:spChg>
        <pc:spChg chg="mod">
          <ac:chgData name="pradeep panwar" userId="d519ddcd2cf65a96" providerId="LiveId" clId="{D095241D-8BE2-4F15-8A80-FAE3FD1927C8}" dt="2022-05-10T05:30:00.224" v="0"/>
          <ac:spMkLst>
            <pc:docMk/>
            <pc:sldMasterMk cId="0" sldId="2147483785"/>
            <ac:spMk id="4" creationId="{00000000-0000-0000-0000-000000000000}"/>
          </ac:spMkLst>
        </pc:spChg>
        <pc:spChg chg="mod">
          <ac:chgData name="pradeep panwar" userId="d519ddcd2cf65a96" providerId="LiveId" clId="{D095241D-8BE2-4F15-8A80-FAE3FD1927C8}" dt="2022-05-10T05:30:00.224" v="0"/>
          <ac:spMkLst>
            <pc:docMk/>
            <pc:sldMasterMk cId="0" sldId="2147483785"/>
            <ac:spMk id="5" creationId="{00000000-0000-0000-0000-000000000000}"/>
          </ac:spMkLst>
        </pc:spChg>
        <pc:spChg chg="mod">
          <ac:chgData name="pradeep panwar" userId="d519ddcd2cf65a96" providerId="LiveId" clId="{D095241D-8BE2-4F15-8A80-FAE3FD1927C8}" dt="2022-05-10T05:30:00.224" v="0"/>
          <ac:spMkLst>
            <pc:docMk/>
            <pc:sldMasterMk cId="0" sldId="2147483785"/>
            <ac:spMk id="6" creationId="{00000000-0000-0000-0000-000000000000}"/>
          </ac:spMkLst>
        </pc:spChg>
        <pc:sldLayoutChg chg="modSp">
          <pc:chgData name="pradeep panwar" userId="d519ddcd2cf65a96" providerId="LiveId" clId="{D095241D-8BE2-4F15-8A80-FAE3FD1927C8}" dt="2022-05-10T05:30:00.224" v="0"/>
          <pc:sldLayoutMkLst>
            <pc:docMk/>
            <pc:sldMasterMk cId="0" sldId="2147483785"/>
            <pc:sldLayoutMk cId="0" sldId="2147483786"/>
          </pc:sldLayoutMkLst>
          <pc:spChg chg="mod">
            <ac:chgData name="pradeep panwar" userId="d519ddcd2cf65a96" providerId="LiveId" clId="{D095241D-8BE2-4F15-8A80-FAE3FD1927C8}" dt="2022-05-10T05:30:00.224" v="0"/>
            <ac:spMkLst>
              <pc:docMk/>
              <pc:sldMasterMk cId="0" sldId="2147483785"/>
              <pc:sldLayoutMk cId="0" sldId="2147483786"/>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86"/>
              <ac:spMk id="3"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88"/>
          </pc:sldLayoutMkLst>
          <pc:spChg chg="mod">
            <ac:chgData name="pradeep panwar" userId="d519ddcd2cf65a96" providerId="LiveId" clId="{D095241D-8BE2-4F15-8A80-FAE3FD1927C8}" dt="2022-05-10T05:30:00.224" v="0"/>
            <ac:spMkLst>
              <pc:docMk/>
              <pc:sldMasterMk cId="0" sldId="2147483785"/>
              <pc:sldLayoutMk cId="0" sldId="2147483788"/>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88"/>
              <ac:spMk id="3"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89"/>
          </pc:sldLayoutMkLst>
          <pc:spChg chg="mod">
            <ac:chgData name="pradeep panwar" userId="d519ddcd2cf65a96" providerId="LiveId" clId="{D095241D-8BE2-4F15-8A80-FAE3FD1927C8}" dt="2022-05-10T05:30:00.224" v="0"/>
            <ac:spMkLst>
              <pc:docMk/>
              <pc:sldMasterMk cId="0" sldId="2147483785"/>
              <pc:sldLayoutMk cId="0" sldId="2147483789"/>
              <ac:spMk id="3"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89"/>
              <ac:spMk id="4"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90"/>
          </pc:sldLayoutMkLst>
          <pc:spChg chg="mod">
            <ac:chgData name="pradeep panwar" userId="d519ddcd2cf65a96" providerId="LiveId" clId="{D095241D-8BE2-4F15-8A80-FAE3FD1927C8}" dt="2022-05-10T05:30:00.224" v="0"/>
            <ac:spMkLst>
              <pc:docMk/>
              <pc:sldMasterMk cId="0" sldId="2147483785"/>
              <pc:sldLayoutMk cId="0" sldId="2147483790"/>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0"/>
              <ac:spMk id="3"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0"/>
              <ac:spMk id="4"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0"/>
              <ac:spMk id="5"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0"/>
              <ac:spMk id="6"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93"/>
          </pc:sldLayoutMkLst>
          <pc:spChg chg="mod">
            <ac:chgData name="pradeep panwar" userId="d519ddcd2cf65a96" providerId="LiveId" clId="{D095241D-8BE2-4F15-8A80-FAE3FD1927C8}" dt="2022-05-10T05:30:00.224" v="0"/>
            <ac:spMkLst>
              <pc:docMk/>
              <pc:sldMasterMk cId="0" sldId="2147483785"/>
              <pc:sldLayoutMk cId="0" sldId="2147483793"/>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3"/>
              <ac:spMk id="3"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3"/>
              <ac:spMk id="4"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94"/>
          </pc:sldLayoutMkLst>
          <pc:spChg chg="mod">
            <ac:chgData name="pradeep panwar" userId="d519ddcd2cf65a96" providerId="LiveId" clId="{D095241D-8BE2-4F15-8A80-FAE3FD1927C8}" dt="2022-05-10T05:30:00.224" v="0"/>
            <ac:spMkLst>
              <pc:docMk/>
              <pc:sldMasterMk cId="0" sldId="2147483785"/>
              <pc:sldLayoutMk cId="0" sldId="2147483794"/>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4"/>
              <ac:spMk id="3"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4"/>
              <ac:spMk id="4"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96"/>
          </pc:sldLayoutMkLst>
          <pc:spChg chg="mod">
            <ac:chgData name="pradeep panwar" userId="d519ddcd2cf65a96" providerId="LiveId" clId="{D095241D-8BE2-4F15-8A80-FAE3FD1927C8}" dt="2022-05-10T05:30:00.224" v="0"/>
            <ac:spMkLst>
              <pc:docMk/>
              <pc:sldMasterMk cId="0" sldId="2147483785"/>
              <pc:sldLayoutMk cId="0" sldId="2147483796"/>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6"/>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C8EA1980-4576-4AF0-B9EB-9D150046AAAE}" type="datetimeFigureOut">
              <a:rPr lang="en-US" smtClean="0"/>
              <a:pPr>
                <a:defRPr/>
              </a:pPr>
              <a:t>8/28/2022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2488608-87EF-4FD0-9C7B-D2B526DC946A}"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F901BE7-9EF2-4B54-9700-87EE46A6EDB6}" type="datetimeFigureOut">
              <a:rPr lang="en-US" smtClean="0"/>
              <a:pPr>
                <a:defRPr/>
              </a:pPr>
              <a:t>8/28/2022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5EF5A10-F259-42E8-9DB1-4ABC256F1EC3}"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4"/>
            <a:ext cx="807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94AD406-2DF7-4414-BD58-578652F71040}" type="datetimeFigureOut">
              <a:rPr lang="en-US" smtClean="0"/>
              <a:pPr>
                <a:defRPr/>
              </a:pPr>
              <a:t>8/28/2022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7C1AC12-7156-4DE9-B40E-F139687ADB5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2B5770D-423E-4CBB-B0F4-07D6A3FA965D}" type="datetimeFigureOut">
              <a:rPr lang="en-US" smtClean="0"/>
              <a:pPr>
                <a:defRPr/>
              </a:pPr>
              <a:t>8/28/2022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39E4BAF-1EEA-4D5B-8298-78DEAA6617CF}"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E29D0CD-93FD-4AA7-A016-11FDE00CBCE3}" type="datetimeFigureOut">
              <a:rPr lang="en-US" smtClean="0"/>
              <a:pPr>
                <a:defRPr/>
              </a:pPr>
              <a:t>8/28/2022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92C3F9B-929C-4111-A0CE-3F26E474177C}"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4102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6"/>
            <a:ext cx="54102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BAF96DC0-12FC-4A3B-86A2-861216B55270}" type="datetimeFigureOut">
              <a:rPr lang="en-US" smtClean="0"/>
              <a:pPr>
                <a:defRPr/>
              </a:pPr>
              <a:t>8/28/2022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2021CE6-14E7-47F0-9D6C-7DBF25914FBB}"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B343F61E-9280-4CC2-90AE-A6278023B723}" type="datetimeFigureOut">
              <a:rPr lang="en-US" smtClean="0"/>
              <a:pPr>
                <a:defRPr/>
              </a:pPr>
              <a:t>8/28/2022</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47016E0-0916-4C8E-9815-34F28E5FDDC5}"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22408D7-7DF0-44B4-BF3D-1B5DF5DD0E8C}" type="datetimeFigureOut">
              <a:rPr lang="en-US" smtClean="0"/>
              <a:pPr>
                <a:defRPr/>
              </a:pPr>
              <a:t>8/28/2022</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B91AF88-6C98-4A79-A308-5E45955A4284}"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CE38901-650A-4FEC-955B-5AA7D4685A03}" type="datetimeFigureOut">
              <a:rPr lang="en-US" smtClean="0"/>
              <a:pPr>
                <a:defRPr/>
              </a:pPr>
              <a:t>8/28/2022</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1CB85EBC-5A3E-4AD1-9442-EE6512C4027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5941EA2-F28E-4E7C-B022-8BD180DD6A5D}" type="datetimeFigureOut">
              <a:rPr lang="en-US" smtClean="0"/>
              <a:pPr>
                <a:defRPr/>
              </a:pPr>
              <a:t>8/28/2022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4CF9356-E354-4E51-8A99-93889361556D}"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260AD76-F1EF-4CA7-8DA5-41EDDEF49BFA}" type="datetimeFigureOut">
              <a:rPr lang="en-US" smtClean="0"/>
              <a:pPr>
                <a:defRPr/>
              </a:pPr>
              <a:t>8/28/2022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1039B5-D9E5-48B1-8EB9-A0CB9A3C637C}"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D89E7E20-1E5D-4609-83B3-4ECE2E5358EA}" type="datetimeFigureOut">
              <a:rPr lang="en-US" smtClean="0"/>
              <a:pPr>
                <a:defRPr/>
              </a:pPr>
              <a:t>8/28/2022</a:t>
            </a:fld>
            <a:endParaRPr lang="en-US" dirty="0"/>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2F055209-94DC-4E84-9BFB-2684EB00D31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2C900D-CBD4-1B4A-F571-4961A660A2DB}"/>
              </a:ext>
            </a:extLst>
          </p:cNvPr>
          <p:cNvSpPr txBox="1"/>
          <p:nvPr/>
        </p:nvSpPr>
        <p:spPr>
          <a:xfrm>
            <a:off x="250257" y="202131"/>
            <a:ext cx="8643486" cy="1107996"/>
          </a:xfrm>
          <a:prstGeom prst="rect">
            <a:avLst/>
          </a:prstGeom>
          <a:noFill/>
        </p:spPr>
        <p:txBody>
          <a:bodyPr wrap="square" rtlCol="0">
            <a:spAutoFit/>
          </a:bodyPr>
          <a:lstStyle/>
          <a:p>
            <a:r>
              <a:rPr lang="en-IN" sz="6600" b="1" dirty="0">
                <a:solidFill>
                  <a:schemeClr val="tx2">
                    <a:lumMod val="75000"/>
                  </a:schemeClr>
                </a:solidFill>
                <a:latin typeface="Bahnschrift" panose="020B0502040204020203" pitchFamily="34" charset="0"/>
              </a:rPr>
              <a:t>Profit and Loss</a:t>
            </a:r>
          </a:p>
        </p:txBody>
      </p:sp>
      <p:pic>
        <p:nvPicPr>
          <p:cNvPr id="5" name="Content Placeholder 3">
            <a:extLst>
              <a:ext uri="{FF2B5EF4-FFF2-40B4-BE49-F238E27FC236}">
                <a16:creationId xmlns:a16="http://schemas.microsoft.com/office/drawing/2014/main" id="{7CF69A15-DC30-75DE-8185-9A2EB167C403}"/>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683394" y="1684421"/>
            <a:ext cx="7816081" cy="4068679"/>
          </a:xfrm>
        </p:spPr>
      </p:pic>
    </p:spTree>
    <p:extLst>
      <p:ext uri="{BB962C8B-B14F-4D97-AF65-F5344CB8AC3E}">
        <p14:creationId xmlns:p14="http://schemas.microsoft.com/office/powerpoint/2010/main" val="56168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5" y="244392"/>
            <a:ext cx="8858250" cy="6001643"/>
          </a:xfrm>
          <a:prstGeom prst="rect">
            <a:avLst/>
          </a:prstGeom>
          <a:noFill/>
        </p:spPr>
        <p:txBody>
          <a:bodyPr wrap="square" rtlCol="0">
            <a:spAutoFit/>
          </a:bodyPr>
          <a:lstStyle/>
          <a:p>
            <a:pPr algn="just">
              <a:buFont typeface="Arial" charset="0"/>
              <a:buNone/>
              <a:defRPr/>
            </a:pPr>
            <a:r>
              <a:rPr lang="en-IN" sz="2400" b="1" dirty="0">
                <a:solidFill>
                  <a:schemeClr val="tx2">
                    <a:lumMod val="75000"/>
                  </a:schemeClr>
                </a:solidFill>
                <a:latin typeface="Book Antiqua" pitchFamily="18" charset="0"/>
              </a:rPr>
              <a:t>SP = Rs.720</a:t>
            </a:r>
          </a:p>
          <a:p>
            <a:pPr algn="just">
              <a:buFont typeface="Arial" charset="0"/>
              <a:buNone/>
              <a:defRPr/>
            </a:pPr>
            <a:r>
              <a:rPr lang="en-IN" sz="2400" b="1" dirty="0">
                <a:solidFill>
                  <a:schemeClr val="tx2">
                    <a:lumMod val="75000"/>
                  </a:schemeClr>
                </a:solidFill>
                <a:latin typeface="Book Antiqua" pitchFamily="18" charset="0"/>
              </a:rPr>
              <a:t>P = 20 %</a:t>
            </a:r>
          </a:p>
          <a:p>
            <a:pPr algn="just">
              <a:buFont typeface="Arial" charset="0"/>
              <a:buNone/>
              <a:defRPr/>
            </a:pPr>
            <a:r>
              <a:rPr lang="en-IN" sz="2400" b="1" dirty="0">
                <a:solidFill>
                  <a:schemeClr val="tx2">
                    <a:lumMod val="75000"/>
                  </a:schemeClr>
                </a:solidFill>
                <a:latin typeface="Book Antiqua" pitchFamily="18" charset="0"/>
              </a:rPr>
              <a:t>CP = ?</a:t>
            </a: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r>
              <a:rPr lang="en-IN" sz="2400" b="1" dirty="0">
                <a:solidFill>
                  <a:schemeClr val="tx2">
                    <a:lumMod val="75000"/>
                  </a:schemeClr>
                </a:solidFill>
                <a:latin typeface="Book Antiqua" pitchFamily="18" charset="0"/>
              </a:rPr>
              <a:t>SP = Rs. 810</a:t>
            </a:r>
          </a:p>
          <a:p>
            <a:pPr algn="just">
              <a:buFont typeface="Arial" charset="0"/>
              <a:buNone/>
              <a:defRPr/>
            </a:pPr>
            <a:r>
              <a:rPr lang="en-IN" sz="2400" b="1" dirty="0">
                <a:solidFill>
                  <a:schemeClr val="tx2">
                    <a:lumMod val="75000"/>
                  </a:schemeClr>
                </a:solidFill>
                <a:latin typeface="Book Antiqua" pitchFamily="18" charset="0"/>
              </a:rPr>
              <a:t>L = 10 %</a:t>
            </a:r>
          </a:p>
          <a:p>
            <a:pPr algn="just">
              <a:buFont typeface="Arial" charset="0"/>
              <a:buNone/>
              <a:defRPr/>
            </a:pPr>
            <a:r>
              <a:rPr lang="en-IN" sz="2400" b="1" dirty="0">
                <a:solidFill>
                  <a:schemeClr val="tx2">
                    <a:lumMod val="75000"/>
                  </a:schemeClr>
                </a:solidFill>
                <a:latin typeface="Book Antiqua" pitchFamily="18" charset="0"/>
              </a:rPr>
              <a:t>CP = ?</a:t>
            </a: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r>
              <a:rPr lang="en-IN" sz="2400" b="1" dirty="0">
                <a:solidFill>
                  <a:schemeClr val="tx2">
                    <a:lumMod val="75000"/>
                  </a:schemeClr>
                </a:solidFill>
                <a:latin typeface="Book Antiqua" pitchFamily="18" charset="0"/>
              </a:rPr>
              <a:t> </a:t>
            </a:r>
          </a:p>
          <a:p>
            <a:pPr marL="385763" indent="-385763" algn="just">
              <a:defRPr/>
            </a:pPr>
            <a:endParaRPr lang="en-IN" sz="2400" b="1" dirty="0">
              <a:solidFill>
                <a:schemeClr val="tx2">
                  <a:lumMod val="75000"/>
                </a:schemeClr>
              </a:solidFill>
              <a:latin typeface="Book Antiqua" pitchFamily="18" charset="0"/>
            </a:endParaRPr>
          </a:p>
          <a:p>
            <a:endParaRPr lang="en-US" sz="2400" b="1" dirty="0">
              <a:solidFill>
                <a:schemeClr val="tx2">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310" y="123624"/>
            <a:ext cx="8823809" cy="4100353"/>
          </a:xfrm>
          <a:prstGeom prst="rect">
            <a:avLst/>
          </a:prstGeom>
          <a:noFill/>
        </p:spPr>
        <p:txBody>
          <a:bodyPr wrap="square" rtlCol="0">
            <a:spAutoFit/>
          </a:bodyPr>
          <a:lstStyle/>
          <a:p>
            <a:endParaRPr lang="en-US" sz="2400" dirty="0">
              <a:latin typeface="Book Antiqua" pitchFamily="18" charset="0"/>
            </a:endParaRPr>
          </a:p>
          <a:p>
            <a:endParaRPr lang="en-US" sz="2400" dirty="0">
              <a:latin typeface="Book Antiqua" pitchFamily="18" charset="0"/>
            </a:endParaRPr>
          </a:p>
          <a:p>
            <a:r>
              <a:rPr lang="en-US" sz="2400" dirty="0">
                <a:latin typeface="Book Antiqua" pitchFamily="18" charset="0"/>
              </a:rPr>
              <a:t>Questions: When a plot is sold for Rs. 18,700, the owner loses 15%. At what price must that plot be sold in order to gain 15%?</a:t>
            </a:r>
          </a:p>
          <a:p>
            <a:endParaRPr lang="en-US" sz="2400" dirty="0">
              <a:latin typeface="Book Antiqua" pitchFamily="18" charset="0"/>
            </a:endParaRPr>
          </a:p>
          <a:p>
            <a:pPr>
              <a:lnSpc>
                <a:spcPct val="150000"/>
              </a:lnSpc>
            </a:pPr>
            <a:r>
              <a:rPr lang="en-US" sz="2400" dirty="0">
                <a:latin typeface="Book Antiqua" pitchFamily="18" charset="0"/>
              </a:rPr>
              <a:t>[A] Rs.21000</a:t>
            </a:r>
          </a:p>
          <a:p>
            <a:pPr>
              <a:lnSpc>
                <a:spcPct val="150000"/>
              </a:lnSpc>
            </a:pPr>
            <a:r>
              <a:rPr lang="en-US" sz="2400" dirty="0">
                <a:latin typeface="Book Antiqua" pitchFamily="18" charset="0"/>
              </a:rPr>
              <a:t>[B] Rs.22500</a:t>
            </a:r>
          </a:p>
          <a:p>
            <a:pPr>
              <a:lnSpc>
                <a:spcPct val="150000"/>
              </a:lnSpc>
            </a:pPr>
            <a:r>
              <a:rPr lang="en-US" sz="2400" dirty="0">
                <a:latin typeface="Book Antiqua" pitchFamily="18" charset="0"/>
              </a:rPr>
              <a:t>[C] Rs.25300</a:t>
            </a:r>
          </a:p>
          <a:p>
            <a:pPr>
              <a:lnSpc>
                <a:spcPct val="150000"/>
              </a:lnSpc>
            </a:pPr>
            <a:r>
              <a:rPr lang="en-US" sz="2400" dirty="0">
                <a:latin typeface="Book Antiqua" pitchFamily="18" charset="0"/>
              </a:rPr>
              <a:t>[D] Rs.25800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686" y="191001"/>
            <a:ext cx="8775682" cy="4839017"/>
          </a:xfrm>
          <a:prstGeom prst="rect">
            <a:avLst/>
          </a:prstGeom>
          <a:noFill/>
        </p:spPr>
        <p:txBody>
          <a:bodyPr wrap="square" rtlCol="0">
            <a:spAutoFit/>
          </a:bodyPr>
          <a:lstStyle/>
          <a:p>
            <a:endParaRPr lang="en-US" sz="2400" dirty="0">
              <a:latin typeface="Book Antiqua" pitchFamily="18" charset="0"/>
            </a:endParaRPr>
          </a:p>
          <a:p>
            <a:endParaRPr lang="en-US" sz="2400" dirty="0">
              <a:latin typeface="Book Antiqua" pitchFamily="18" charset="0"/>
            </a:endParaRPr>
          </a:p>
          <a:p>
            <a:endParaRPr lang="en-US" sz="2400" dirty="0">
              <a:latin typeface="Book Antiqua" pitchFamily="18" charset="0"/>
            </a:endParaRPr>
          </a:p>
          <a:p>
            <a:r>
              <a:rPr lang="en-US" sz="2400" dirty="0">
                <a:latin typeface="Book Antiqua" pitchFamily="18" charset="0"/>
              </a:rPr>
              <a:t>Questions: Alfred buys an old scooter for Rs. 4700 and spends Rs. 800 on its repairs. If he sells the scooter for Rs. 5800, his gain percent is</a:t>
            </a:r>
          </a:p>
          <a:p>
            <a:endParaRPr lang="en-US" sz="2400" dirty="0">
              <a:latin typeface="Book Antiqua" pitchFamily="18" charset="0"/>
            </a:endParaRPr>
          </a:p>
          <a:p>
            <a:pPr>
              <a:lnSpc>
                <a:spcPct val="150000"/>
              </a:lnSpc>
            </a:pPr>
            <a:r>
              <a:rPr lang="en-US" sz="2400" dirty="0">
                <a:latin typeface="Book Antiqua" pitchFamily="18" charset="0"/>
              </a:rPr>
              <a:t>[A] 6/19%</a:t>
            </a:r>
          </a:p>
          <a:p>
            <a:pPr>
              <a:lnSpc>
                <a:spcPct val="150000"/>
              </a:lnSpc>
            </a:pPr>
            <a:r>
              <a:rPr lang="en-US" sz="2400" dirty="0">
                <a:latin typeface="Book Antiqua" pitchFamily="18" charset="0"/>
              </a:rPr>
              <a:t>[B] 6/11%</a:t>
            </a:r>
          </a:p>
          <a:p>
            <a:pPr>
              <a:lnSpc>
                <a:spcPct val="150000"/>
              </a:lnSpc>
            </a:pPr>
            <a:r>
              <a:rPr lang="en-US" sz="2400" dirty="0">
                <a:latin typeface="Book Antiqua" pitchFamily="18" charset="0"/>
              </a:rPr>
              <a:t>[C] 60/11%</a:t>
            </a:r>
          </a:p>
          <a:p>
            <a:pPr>
              <a:lnSpc>
                <a:spcPct val="150000"/>
              </a:lnSpc>
            </a:pPr>
            <a:r>
              <a:rPr lang="en-US" sz="2400" dirty="0">
                <a:latin typeface="Book Antiqua" pitchFamily="18" charset="0"/>
              </a:rPr>
              <a:t>[D] 38/11%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642007-031C-4163-7EE6-4187C4799ED9}"/>
              </a:ext>
            </a:extLst>
          </p:cNvPr>
          <p:cNvSpPr>
            <a:spLocks noGrp="1"/>
          </p:cNvSpPr>
          <p:nvPr>
            <p:ph sz="quarter" idx="1"/>
          </p:nvPr>
        </p:nvSpPr>
        <p:spPr>
          <a:xfrm>
            <a:off x="218138" y="185286"/>
            <a:ext cx="8694855" cy="4495800"/>
          </a:xfrm>
        </p:spPr>
        <p:txBody>
          <a:bodyPr>
            <a:normAutofit lnSpcReduction="10000"/>
          </a:bodyPr>
          <a:lstStyle/>
          <a:p>
            <a:pPr marL="0" indent="0" eaLnBrk="1" fontAlgn="auto" hangingPunct="1">
              <a:spcAft>
                <a:spcPts val="0"/>
              </a:spcAft>
              <a:buNone/>
              <a:defRPr/>
            </a:pPr>
            <a:endParaRPr lang="en-US" dirty="0">
              <a:latin typeface="Book Antiqua" panose="02040602050305030304" pitchFamily="18" charset="0"/>
            </a:endParaRPr>
          </a:p>
          <a:p>
            <a:pPr marL="0" indent="0" eaLnBrk="1" fontAlgn="auto" hangingPunct="1">
              <a:spcAft>
                <a:spcPts val="0"/>
              </a:spcAft>
              <a:buNone/>
              <a:defRPr/>
            </a:pPr>
            <a:endParaRPr lang="en-US" dirty="0">
              <a:latin typeface="Book Antiqua" panose="02040602050305030304" pitchFamily="18" charset="0"/>
            </a:endParaRPr>
          </a:p>
          <a:p>
            <a:pPr marL="0" indent="0" eaLnBrk="1" fontAlgn="auto" hangingPunct="1">
              <a:spcAft>
                <a:spcPts val="0"/>
              </a:spcAft>
              <a:buNone/>
              <a:defRPr/>
            </a:pPr>
            <a:r>
              <a:rPr lang="en-US" dirty="0">
                <a:latin typeface="Book Antiqua" panose="02040602050305030304" pitchFamily="18" charset="0"/>
              </a:rPr>
              <a:t>Question: If CP of 25 articles is equal to SP of 20 articles. Find the profit or loss percent.</a:t>
            </a:r>
          </a:p>
          <a:p>
            <a:pPr marL="0" indent="0" eaLnBrk="1" fontAlgn="auto" hangingPunct="1">
              <a:spcAft>
                <a:spcPts val="0"/>
              </a:spcAft>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25% loss</a:t>
            </a:r>
          </a:p>
          <a:p>
            <a:pPr marL="0" indent="0" eaLnBrk="1" fontAlgn="auto" hangingPunct="1">
              <a:lnSpc>
                <a:spcPct val="150000"/>
              </a:lnSpc>
              <a:spcAft>
                <a:spcPts val="0"/>
              </a:spcAft>
              <a:buNone/>
              <a:defRPr/>
            </a:pPr>
            <a:r>
              <a:rPr lang="en-US" dirty="0">
                <a:latin typeface="Book Antiqua" panose="02040602050305030304" pitchFamily="18" charset="0"/>
              </a:rPr>
              <a:t>[B] 25% profit</a:t>
            </a:r>
          </a:p>
          <a:p>
            <a:pPr marL="0" indent="0" eaLnBrk="1" fontAlgn="auto" hangingPunct="1">
              <a:lnSpc>
                <a:spcPct val="150000"/>
              </a:lnSpc>
              <a:spcAft>
                <a:spcPts val="0"/>
              </a:spcAft>
              <a:buNone/>
              <a:defRPr/>
            </a:pPr>
            <a:r>
              <a:rPr lang="en-US" dirty="0">
                <a:latin typeface="Book Antiqua" panose="02040602050305030304" pitchFamily="18" charset="0"/>
              </a:rPr>
              <a:t>[C] 20 % profit</a:t>
            </a:r>
          </a:p>
          <a:p>
            <a:pPr marL="0" indent="0" eaLnBrk="1" fontAlgn="auto" hangingPunct="1">
              <a:lnSpc>
                <a:spcPct val="150000"/>
              </a:lnSpc>
              <a:spcAft>
                <a:spcPts val="0"/>
              </a:spcAft>
              <a:buNone/>
              <a:defRPr/>
            </a:pPr>
            <a:r>
              <a:rPr lang="en-US" dirty="0">
                <a:latin typeface="Book Antiqua" panose="02040602050305030304" pitchFamily="18" charset="0"/>
              </a:rPr>
              <a:t>[D] 20 % loss</a:t>
            </a:r>
          </a:p>
          <a:p>
            <a:pPr marL="0" indent="0"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33B5D8-A0A9-6A6E-C697-591B4ADE6091}"/>
              </a:ext>
            </a:extLst>
          </p:cNvPr>
          <p:cNvSpPr>
            <a:spLocks noGrp="1"/>
          </p:cNvSpPr>
          <p:nvPr>
            <p:ph sz="quarter" idx="1"/>
          </p:nvPr>
        </p:nvSpPr>
        <p:spPr>
          <a:xfrm>
            <a:off x="179639" y="185286"/>
            <a:ext cx="8877734" cy="4495800"/>
          </a:xfrm>
        </p:spPr>
        <p:txBody>
          <a:bodyPr>
            <a:normAutofit fontScale="92500" lnSpcReduction="10000"/>
          </a:bodyPr>
          <a:lstStyle/>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spcAft>
                <a:spcPts val="0"/>
              </a:spcAft>
              <a:buFont typeface="Wingdings"/>
              <a:buNone/>
              <a:defRPr/>
            </a:pPr>
            <a:r>
              <a:rPr lang="en-US" dirty="0">
                <a:latin typeface="Book Antiqua" panose="02040602050305030304" pitchFamily="18" charset="0"/>
              </a:rPr>
              <a:t>Question: If CP of 30 articles is equal to SP of 45 articles. Find the profit or loss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33.33 % loss</a:t>
            </a:r>
          </a:p>
          <a:p>
            <a:pPr marL="0" indent="0" algn="just" eaLnBrk="1" fontAlgn="auto" hangingPunct="1">
              <a:lnSpc>
                <a:spcPct val="150000"/>
              </a:lnSpc>
              <a:spcAft>
                <a:spcPts val="0"/>
              </a:spcAft>
              <a:buNone/>
              <a:defRPr/>
            </a:pPr>
            <a:r>
              <a:rPr lang="en-US" dirty="0">
                <a:latin typeface="Book Antiqua" panose="02040602050305030304" pitchFamily="18" charset="0"/>
              </a:rPr>
              <a:t>[B] 33.33 profit</a:t>
            </a:r>
          </a:p>
          <a:p>
            <a:pPr marL="0" indent="0" algn="just" eaLnBrk="1" fontAlgn="auto" hangingPunct="1">
              <a:lnSpc>
                <a:spcPct val="150000"/>
              </a:lnSpc>
              <a:spcAft>
                <a:spcPts val="0"/>
              </a:spcAft>
              <a:buNone/>
              <a:defRPr/>
            </a:pPr>
            <a:r>
              <a:rPr lang="en-US" dirty="0">
                <a:latin typeface="Book Antiqua" panose="02040602050305030304" pitchFamily="18" charset="0"/>
              </a:rPr>
              <a:t>[C] 20 % loss</a:t>
            </a:r>
          </a:p>
          <a:p>
            <a:pPr marL="0" indent="0" algn="just" eaLnBrk="1" fontAlgn="auto" hangingPunct="1">
              <a:lnSpc>
                <a:spcPct val="150000"/>
              </a:lnSpc>
              <a:spcAft>
                <a:spcPts val="0"/>
              </a:spcAft>
              <a:buNone/>
              <a:defRPr/>
            </a:pPr>
            <a:r>
              <a:rPr lang="en-US" dirty="0">
                <a:latin typeface="Book Antiqua" panose="02040602050305030304" pitchFamily="18" charset="0"/>
              </a:rPr>
              <a:t>[D] 20 % profit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2230E9-762A-355F-9671-6B16735877F2}"/>
              </a:ext>
            </a:extLst>
          </p:cNvPr>
          <p:cNvSpPr>
            <a:spLocks noGrp="1"/>
          </p:cNvSpPr>
          <p:nvPr>
            <p:ph sz="quarter" idx="1"/>
          </p:nvPr>
        </p:nvSpPr>
        <p:spPr>
          <a:xfrm>
            <a:off x="208513" y="119076"/>
            <a:ext cx="8762231" cy="4495800"/>
          </a:xfrm>
        </p:spPr>
        <p:txBody>
          <a:bodyPr>
            <a:normAutofit fontScale="92500" lnSpcReduction="10000"/>
          </a:bodyPr>
          <a:lstStyle/>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spcAft>
                <a:spcPts val="0"/>
              </a:spcAft>
              <a:buFont typeface="Wingdings"/>
              <a:buNone/>
              <a:defRPr/>
            </a:pPr>
            <a:r>
              <a:rPr lang="en-US" dirty="0">
                <a:latin typeface="Book Antiqua" panose="02040602050305030304" pitchFamily="18" charset="0"/>
              </a:rPr>
              <a:t>Question: By selling 12 articles a man earn a loss of which is equal to selling price of 4 articles. Find his loss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20 %</a:t>
            </a:r>
          </a:p>
          <a:p>
            <a:pPr marL="0" indent="0" algn="just" eaLnBrk="1" fontAlgn="auto" hangingPunct="1">
              <a:lnSpc>
                <a:spcPct val="150000"/>
              </a:lnSpc>
              <a:spcAft>
                <a:spcPts val="0"/>
              </a:spcAft>
              <a:buNone/>
              <a:defRPr/>
            </a:pPr>
            <a:r>
              <a:rPr lang="en-US" dirty="0">
                <a:latin typeface="Book Antiqua" panose="02040602050305030304" pitchFamily="18" charset="0"/>
              </a:rPr>
              <a:t>[B] 25%</a:t>
            </a:r>
          </a:p>
          <a:p>
            <a:pPr marL="0" indent="0" algn="just" eaLnBrk="1" fontAlgn="auto" hangingPunct="1">
              <a:lnSpc>
                <a:spcPct val="150000"/>
              </a:lnSpc>
              <a:spcAft>
                <a:spcPts val="0"/>
              </a:spcAft>
              <a:buNone/>
              <a:defRPr/>
            </a:pPr>
            <a:r>
              <a:rPr lang="en-US" dirty="0">
                <a:latin typeface="Book Antiqua" panose="02040602050305030304" pitchFamily="18" charset="0"/>
              </a:rPr>
              <a:t>[C] 33.33%</a:t>
            </a:r>
          </a:p>
          <a:p>
            <a:pPr marL="0" indent="0" algn="just" eaLnBrk="1" fontAlgn="auto" hangingPunct="1">
              <a:lnSpc>
                <a:spcPct val="150000"/>
              </a:lnSpc>
              <a:spcAft>
                <a:spcPts val="0"/>
              </a:spcAft>
              <a:buNone/>
              <a:defRPr/>
            </a:pPr>
            <a:r>
              <a:rPr lang="en-US" dirty="0">
                <a:latin typeface="Book Antiqua" panose="02040602050305030304" pitchFamily="18" charset="0"/>
              </a:rPr>
              <a:t>[D] 16.66 %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091865-D429-18C5-258E-DDD2C3AA6D6C}"/>
              </a:ext>
            </a:extLst>
          </p:cNvPr>
          <p:cNvSpPr>
            <a:spLocks noGrp="1"/>
          </p:cNvSpPr>
          <p:nvPr>
            <p:ph sz="quarter" idx="1"/>
          </p:nvPr>
        </p:nvSpPr>
        <p:spPr>
          <a:xfrm>
            <a:off x="218139" y="166036"/>
            <a:ext cx="8723730" cy="5163346"/>
          </a:xfrm>
        </p:spPr>
        <p:txBody>
          <a:bodyPr>
            <a:normAutofit/>
          </a:bodyPr>
          <a:lstStyle/>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spcAft>
                <a:spcPts val="0"/>
              </a:spcAft>
              <a:buFont typeface="Wingdings"/>
              <a:buNone/>
              <a:defRPr/>
            </a:pPr>
            <a:r>
              <a:rPr lang="en-US" dirty="0">
                <a:latin typeface="Book Antiqua" panose="02040602050305030304" pitchFamily="18" charset="0"/>
              </a:rPr>
              <a:t>Question: By selling 66m cloths a man earn a profit of equal to selling price of 6m cloths. Find his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20 %</a:t>
            </a:r>
          </a:p>
          <a:p>
            <a:pPr marL="0" indent="0" algn="just" eaLnBrk="1" fontAlgn="auto" hangingPunct="1">
              <a:lnSpc>
                <a:spcPct val="150000"/>
              </a:lnSpc>
              <a:spcAft>
                <a:spcPts val="0"/>
              </a:spcAft>
              <a:buNone/>
              <a:defRPr/>
            </a:pPr>
            <a:r>
              <a:rPr lang="en-US" dirty="0">
                <a:latin typeface="Book Antiqua" panose="02040602050305030304" pitchFamily="18" charset="0"/>
              </a:rPr>
              <a:t>[B] 25 %</a:t>
            </a:r>
          </a:p>
          <a:p>
            <a:pPr marL="0" indent="0" algn="just" eaLnBrk="1" fontAlgn="auto" hangingPunct="1">
              <a:lnSpc>
                <a:spcPct val="150000"/>
              </a:lnSpc>
              <a:spcAft>
                <a:spcPts val="0"/>
              </a:spcAft>
              <a:buNone/>
              <a:defRPr/>
            </a:pPr>
            <a:r>
              <a:rPr lang="en-US" dirty="0">
                <a:latin typeface="Book Antiqua" panose="02040602050305030304" pitchFamily="18" charset="0"/>
              </a:rPr>
              <a:t>[C] 10%</a:t>
            </a:r>
          </a:p>
          <a:p>
            <a:pPr marL="0" indent="0" algn="just" eaLnBrk="1" fontAlgn="auto" hangingPunct="1">
              <a:lnSpc>
                <a:spcPct val="150000"/>
              </a:lnSpc>
              <a:spcAft>
                <a:spcPts val="0"/>
              </a:spcAft>
              <a:buNone/>
              <a:defRPr/>
            </a:pPr>
            <a:r>
              <a:rPr lang="en-US" dirty="0">
                <a:latin typeface="Book Antiqua" panose="02040602050305030304" pitchFamily="18" charset="0"/>
              </a:rPr>
              <a:t>[D] 33.33%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5E32DD-93BE-9E2E-598C-312CCFD0D834}"/>
              </a:ext>
            </a:extLst>
          </p:cNvPr>
          <p:cNvSpPr>
            <a:spLocks noGrp="1"/>
          </p:cNvSpPr>
          <p:nvPr>
            <p:ph sz="quarter" idx="1"/>
          </p:nvPr>
        </p:nvSpPr>
        <p:spPr>
          <a:xfrm>
            <a:off x="93011" y="156410"/>
            <a:ext cx="8858484" cy="5487007"/>
          </a:xfrm>
        </p:spPr>
        <p:txBody>
          <a:bodyPr>
            <a:normAutofit/>
          </a:bodyPr>
          <a:lstStyle/>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spcAft>
                <a:spcPts val="0"/>
              </a:spcAft>
              <a:buFont typeface="Wingdings"/>
              <a:buNone/>
              <a:defRPr/>
            </a:pPr>
            <a:r>
              <a:rPr lang="en-US" dirty="0">
                <a:latin typeface="Book Antiqua" panose="02040602050305030304" pitchFamily="18" charset="0"/>
              </a:rPr>
              <a:t>Question:  By selling 40 articles a man earn a profit of equal to cost price of 5 articles. Find his loss or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33.33 % profit</a:t>
            </a:r>
          </a:p>
          <a:p>
            <a:pPr marL="0" indent="0" algn="just" eaLnBrk="1" fontAlgn="auto" hangingPunct="1">
              <a:lnSpc>
                <a:spcPct val="150000"/>
              </a:lnSpc>
              <a:spcAft>
                <a:spcPts val="0"/>
              </a:spcAft>
              <a:buNone/>
              <a:defRPr/>
            </a:pPr>
            <a:r>
              <a:rPr lang="en-US" dirty="0">
                <a:latin typeface="Book Antiqua" panose="02040602050305030304" pitchFamily="18" charset="0"/>
              </a:rPr>
              <a:t>[B] 12.5 % loss</a:t>
            </a:r>
          </a:p>
          <a:p>
            <a:pPr marL="0" indent="0" algn="just" eaLnBrk="1" fontAlgn="auto" hangingPunct="1">
              <a:lnSpc>
                <a:spcPct val="150000"/>
              </a:lnSpc>
              <a:spcAft>
                <a:spcPts val="0"/>
              </a:spcAft>
              <a:buNone/>
              <a:defRPr/>
            </a:pPr>
            <a:r>
              <a:rPr lang="en-US" dirty="0">
                <a:latin typeface="Book Antiqua" panose="02040602050305030304" pitchFamily="18" charset="0"/>
              </a:rPr>
              <a:t>[C] 25 % loss</a:t>
            </a:r>
          </a:p>
          <a:p>
            <a:pPr marL="0" indent="0" algn="just" eaLnBrk="1" fontAlgn="auto" hangingPunct="1">
              <a:lnSpc>
                <a:spcPct val="150000"/>
              </a:lnSpc>
              <a:spcAft>
                <a:spcPts val="0"/>
              </a:spcAft>
              <a:buNone/>
              <a:defRPr/>
            </a:pPr>
            <a:r>
              <a:rPr lang="en-US" dirty="0">
                <a:latin typeface="Book Antiqua" panose="02040602050305030304" pitchFamily="18" charset="0"/>
              </a:rPr>
              <a:t>[D] 12.5 %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9BF917-B578-AC86-8574-CEBACF6977FE}"/>
              </a:ext>
            </a:extLst>
          </p:cNvPr>
          <p:cNvSpPr>
            <a:spLocks noGrp="1"/>
          </p:cNvSpPr>
          <p:nvPr>
            <p:ph sz="quarter" idx="1"/>
          </p:nvPr>
        </p:nvSpPr>
        <p:spPr>
          <a:xfrm>
            <a:off x="160387" y="99826"/>
            <a:ext cx="8810358" cy="5432756"/>
          </a:xfrm>
        </p:spPr>
        <p:txBody>
          <a:bodyPr>
            <a:normAutofit/>
          </a:bodyPr>
          <a:lstStyle/>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spcAft>
                <a:spcPts val="0"/>
              </a:spcAft>
              <a:buFont typeface="Wingdings"/>
              <a:buNone/>
              <a:defRPr/>
            </a:pPr>
            <a:r>
              <a:rPr lang="en-US" dirty="0">
                <a:latin typeface="Book Antiqua" panose="02040602050305030304" pitchFamily="18" charset="0"/>
              </a:rPr>
              <a:t>Question:  A shopkeeper buy some number of article at the rate of 11 articles for Rs.10 and sold all of them at the rate of 10 articles for Rs.11. Find his profit or loss percent.</a:t>
            </a:r>
          </a:p>
          <a:p>
            <a:pPr marL="0" indent="0"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20 % profit</a:t>
            </a:r>
          </a:p>
          <a:p>
            <a:pPr marL="0" indent="0" eaLnBrk="1" fontAlgn="auto" hangingPunct="1">
              <a:lnSpc>
                <a:spcPct val="150000"/>
              </a:lnSpc>
              <a:spcAft>
                <a:spcPts val="0"/>
              </a:spcAft>
              <a:buNone/>
              <a:defRPr/>
            </a:pPr>
            <a:r>
              <a:rPr lang="en-US" dirty="0">
                <a:latin typeface="Book Antiqua" panose="02040602050305030304" pitchFamily="18" charset="0"/>
              </a:rPr>
              <a:t>[B] 21% profit</a:t>
            </a:r>
          </a:p>
          <a:p>
            <a:pPr marL="0" indent="0" eaLnBrk="1" fontAlgn="auto" hangingPunct="1">
              <a:lnSpc>
                <a:spcPct val="150000"/>
              </a:lnSpc>
              <a:spcAft>
                <a:spcPts val="0"/>
              </a:spcAft>
              <a:buNone/>
              <a:defRPr/>
            </a:pPr>
            <a:r>
              <a:rPr lang="en-US" dirty="0">
                <a:latin typeface="Book Antiqua" panose="02040602050305030304" pitchFamily="18" charset="0"/>
              </a:rPr>
              <a:t>[C] 25 % loss</a:t>
            </a:r>
          </a:p>
          <a:p>
            <a:pPr marL="0" indent="0" eaLnBrk="1" fontAlgn="auto" hangingPunct="1">
              <a:lnSpc>
                <a:spcPct val="150000"/>
              </a:lnSpc>
              <a:spcAft>
                <a:spcPts val="0"/>
              </a:spcAft>
              <a:buNone/>
              <a:defRPr/>
            </a:pPr>
            <a:r>
              <a:rPr lang="en-US" dirty="0">
                <a:latin typeface="Book Antiqua" panose="02040602050305030304" pitchFamily="18" charset="0"/>
              </a:rPr>
              <a:t>[D] 21 % loss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FF837-2A95-D382-7B92-4BABE016C1D4}"/>
              </a:ext>
            </a:extLst>
          </p:cNvPr>
          <p:cNvSpPr>
            <a:spLocks noGrp="1"/>
          </p:cNvSpPr>
          <p:nvPr>
            <p:ph sz="quarter" idx="1"/>
          </p:nvPr>
        </p:nvSpPr>
        <p:spPr>
          <a:xfrm>
            <a:off x="198888" y="175660"/>
            <a:ext cx="8810357" cy="5005939"/>
          </a:xfrm>
        </p:spPr>
        <p:txBody>
          <a:bodyPr>
            <a:normAutofit/>
          </a:bodyPr>
          <a:lstStyle/>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spcAft>
                <a:spcPts val="0"/>
              </a:spcAft>
              <a:buFont typeface="Wingdings"/>
              <a:buNone/>
              <a:defRPr/>
            </a:pPr>
            <a:r>
              <a:rPr lang="en-US" dirty="0">
                <a:latin typeface="Book Antiqua" panose="02040602050305030304" pitchFamily="18" charset="0"/>
              </a:rPr>
              <a:t>Question:  A shopkeeper buy some number of article at the rate of 12 articles for Rs.15 and sold all of them at the rate of 10 articles for Rs.14. Find his profit or loss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20 % loss</a:t>
            </a:r>
          </a:p>
          <a:p>
            <a:pPr marL="0" indent="0" algn="just" eaLnBrk="1" fontAlgn="auto" hangingPunct="1">
              <a:lnSpc>
                <a:spcPct val="150000"/>
              </a:lnSpc>
              <a:spcAft>
                <a:spcPts val="0"/>
              </a:spcAft>
              <a:buNone/>
              <a:defRPr/>
            </a:pPr>
            <a:r>
              <a:rPr lang="en-US" dirty="0">
                <a:latin typeface="Book Antiqua" panose="02040602050305030304" pitchFamily="18" charset="0"/>
              </a:rPr>
              <a:t>[B] 33.33 % profit</a:t>
            </a:r>
          </a:p>
          <a:p>
            <a:pPr marL="0" indent="0" algn="just" eaLnBrk="1" fontAlgn="auto" hangingPunct="1">
              <a:lnSpc>
                <a:spcPct val="150000"/>
              </a:lnSpc>
              <a:spcAft>
                <a:spcPts val="0"/>
              </a:spcAft>
              <a:buNone/>
              <a:defRPr/>
            </a:pPr>
            <a:r>
              <a:rPr lang="en-US" dirty="0">
                <a:latin typeface="Book Antiqua" panose="02040602050305030304" pitchFamily="18" charset="0"/>
              </a:rPr>
              <a:t>[C] 12 % profit</a:t>
            </a:r>
          </a:p>
          <a:p>
            <a:pPr marL="0" indent="0" algn="just" eaLnBrk="1" fontAlgn="auto" hangingPunct="1">
              <a:lnSpc>
                <a:spcPct val="150000"/>
              </a:lnSpc>
              <a:spcAft>
                <a:spcPts val="0"/>
              </a:spcAft>
              <a:buNone/>
              <a:defRPr/>
            </a:pPr>
            <a:r>
              <a:rPr lang="en-US" dirty="0">
                <a:latin typeface="Book Antiqua" panose="02040602050305030304" pitchFamily="18" charset="0"/>
              </a:rPr>
              <a:t>[D] 12.5 % loss</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459" y="131445"/>
            <a:ext cx="8891787" cy="6133282"/>
          </a:xfrm>
          <a:prstGeom prst="rect">
            <a:avLst/>
          </a:prstGeom>
          <a:noFill/>
        </p:spPr>
        <p:txBody>
          <a:bodyPr wrap="square" rtlCol="0">
            <a:spAutoFit/>
          </a:bodyPr>
          <a:lstStyle/>
          <a:p>
            <a:pPr algn="just">
              <a:lnSpc>
                <a:spcPct val="150000"/>
              </a:lnSpc>
            </a:pPr>
            <a:r>
              <a:rPr lang="en-US" sz="2400" b="1" dirty="0">
                <a:latin typeface="Book Antiqua" panose="02040602050305030304" pitchFamily="18" charset="0"/>
              </a:rPr>
              <a:t>Cost Price: </a:t>
            </a:r>
            <a:r>
              <a:rPr lang="en-US" sz="2400" dirty="0">
                <a:latin typeface="Book Antiqua" panose="02040602050305030304" pitchFamily="18" charset="0"/>
              </a:rPr>
              <a:t>The price, at which an article is purchased, is called its </a:t>
            </a:r>
            <a:r>
              <a:rPr lang="en-US" sz="2400" b="1" i="1" dirty="0">
                <a:solidFill>
                  <a:schemeClr val="bg2">
                    <a:lumMod val="25000"/>
                  </a:schemeClr>
                </a:solidFill>
                <a:latin typeface="Book Antiqua" panose="02040602050305030304" pitchFamily="18" charset="0"/>
              </a:rPr>
              <a:t>cost price</a:t>
            </a:r>
            <a:r>
              <a:rPr lang="en-US" sz="2400" i="1" dirty="0">
                <a:latin typeface="Book Antiqua" panose="02040602050305030304" pitchFamily="18" charset="0"/>
              </a:rPr>
              <a:t>, abbreviated as </a:t>
            </a:r>
            <a:r>
              <a:rPr lang="en-US" sz="2400" b="1" i="1" dirty="0">
                <a:latin typeface="Book Antiqua" panose="02040602050305030304" pitchFamily="18" charset="0"/>
              </a:rPr>
              <a:t>C.P.</a:t>
            </a:r>
            <a:r>
              <a:rPr lang="en-US" sz="2400" i="1" dirty="0">
                <a:latin typeface="Book Antiqua" panose="02040602050305030304" pitchFamily="18" charset="0"/>
              </a:rPr>
              <a:t> </a:t>
            </a:r>
          </a:p>
          <a:p>
            <a:pPr algn="just">
              <a:lnSpc>
                <a:spcPct val="150000"/>
              </a:lnSpc>
            </a:pPr>
            <a:endParaRPr lang="en-US" sz="2400" i="1" dirty="0">
              <a:latin typeface="Book Antiqua" panose="02040602050305030304" pitchFamily="18" charset="0"/>
            </a:endParaRPr>
          </a:p>
          <a:p>
            <a:pPr algn="just">
              <a:lnSpc>
                <a:spcPct val="150000"/>
              </a:lnSpc>
            </a:pPr>
            <a:r>
              <a:rPr lang="en-US" sz="2400" b="1" dirty="0">
                <a:latin typeface="Book Antiqua" panose="02040602050305030304" pitchFamily="18" charset="0"/>
              </a:rPr>
              <a:t>Selling Price: </a:t>
            </a:r>
            <a:r>
              <a:rPr lang="en-US" sz="2400" dirty="0">
                <a:latin typeface="Book Antiqua" panose="02040602050305030304" pitchFamily="18" charset="0"/>
              </a:rPr>
              <a:t>The price, at which an article is sold, is called its </a:t>
            </a:r>
            <a:r>
              <a:rPr lang="en-US" sz="2400" b="1" i="1" dirty="0">
                <a:solidFill>
                  <a:schemeClr val="bg2">
                    <a:lumMod val="25000"/>
                  </a:schemeClr>
                </a:solidFill>
                <a:latin typeface="Book Antiqua" panose="02040602050305030304" pitchFamily="18" charset="0"/>
              </a:rPr>
              <a:t>selling price</a:t>
            </a:r>
            <a:r>
              <a:rPr lang="en-US" sz="2400" i="1" dirty="0">
                <a:latin typeface="Book Antiqua" panose="02040602050305030304" pitchFamily="18" charset="0"/>
              </a:rPr>
              <a:t>, abbreviated as </a:t>
            </a:r>
            <a:r>
              <a:rPr lang="en-US" sz="2400" b="1" i="1" dirty="0">
                <a:latin typeface="Book Antiqua" panose="02040602050305030304" pitchFamily="18" charset="0"/>
              </a:rPr>
              <a:t>S.P.</a:t>
            </a:r>
            <a:r>
              <a:rPr lang="en-US" sz="2400" i="1" dirty="0">
                <a:latin typeface="Book Antiqua" panose="02040602050305030304" pitchFamily="18" charset="0"/>
              </a:rPr>
              <a:t> </a:t>
            </a:r>
          </a:p>
          <a:p>
            <a:pPr algn="just">
              <a:lnSpc>
                <a:spcPct val="150000"/>
              </a:lnSpc>
            </a:pPr>
            <a:endParaRPr lang="en-US" sz="2400" i="1" dirty="0">
              <a:latin typeface="Book Antiqua" panose="02040602050305030304" pitchFamily="18" charset="0"/>
            </a:endParaRPr>
          </a:p>
          <a:p>
            <a:pPr algn="just">
              <a:lnSpc>
                <a:spcPct val="150000"/>
              </a:lnSpc>
            </a:pPr>
            <a:r>
              <a:rPr lang="en-US" sz="2400" b="1" dirty="0">
                <a:latin typeface="Book Antiqua" panose="02040602050305030304" pitchFamily="18" charset="0"/>
              </a:rPr>
              <a:t>Profit or Gain: </a:t>
            </a:r>
            <a:r>
              <a:rPr lang="en-US" sz="2400" dirty="0">
                <a:latin typeface="Book Antiqua" panose="02040602050305030304" pitchFamily="18" charset="0"/>
              </a:rPr>
              <a:t>If S.P. is greater than C.P., the seller is said to have a </a:t>
            </a:r>
            <a:r>
              <a:rPr lang="en-US" sz="2400" b="1" i="1" dirty="0">
                <a:solidFill>
                  <a:schemeClr val="bg2">
                    <a:lumMod val="25000"/>
                  </a:schemeClr>
                </a:solidFill>
                <a:latin typeface="Book Antiqua" panose="02040602050305030304" pitchFamily="18" charset="0"/>
              </a:rPr>
              <a:t>profit or gain</a:t>
            </a:r>
            <a:r>
              <a:rPr lang="en-US" sz="2400" i="1" dirty="0">
                <a:latin typeface="Book Antiqua" panose="02040602050305030304" pitchFamily="18" charset="0"/>
              </a:rPr>
              <a:t>. </a:t>
            </a:r>
          </a:p>
          <a:p>
            <a:pPr algn="just">
              <a:lnSpc>
                <a:spcPct val="150000"/>
              </a:lnSpc>
            </a:pPr>
            <a:endParaRPr lang="en-US" sz="2400" i="1" dirty="0">
              <a:latin typeface="Book Antiqua" panose="02040602050305030304" pitchFamily="18" charset="0"/>
            </a:endParaRPr>
          </a:p>
          <a:p>
            <a:pPr algn="just">
              <a:lnSpc>
                <a:spcPct val="150000"/>
              </a:lnSpc>
            </a:pPr>
            <a:r>
              <a:rPr lang="en-US" sz="2400" b="1" dirty="0">
                <a:latin typeface="Book Antiqua" panose="02040602050305030304" pitchFamily="18" charset="0"/>
              </a:rPr>
              <a:t>Loss:</a:t>
            </a:r>
            <a:r>
              <a:rPr lang="en-US" sz="2400" dirty="0">
                <a:latin typeface="Book Antiqua" panose="02040602050305030304" pitchFamily="18" charset="0"/>
              </a:rPr>
              <a:t> If S.P. is less than C.P., then the seller is said to have incurred a </a:t>
            </a:r>
            <a:r>
              <a:rPr lang="en-US" sz="2400" i="1" dirty="0">
                <a:latin typeface="Book Antiqua" panose="02040602050305030304" pitchFamily="18" charset="0"/>
              </a:rPr>
              <a:t>loss.</a:t>
            </a:r>
            <a:endParaRPr lang="en-US" sz="2400" dirty="0">
              <a:latin typeface="Book Antiqua" panose="0204060205030503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1EDB23-61D4-C9A7-A869-D5892907C011}"/>
              </a:ext>
            </a:extLst>
          </p:cNvPr>
          <p:cNvSpPr>
            <a:spLocks noGrp="1"/>
          </p:cNvSpPr>
          <p:nvPr>
            <p:ph sz="quarter" idx="1"/>
          </p:nvPr>
        </p:nvSpPr>
        <p:spPr>
          <a:xfrm>
            <a:off x="179638" y="98658"/>
            <a:ext cx="8829608" cy="5433923"/>
          </a:xfrm>
        </p:spPr>
        <p:txBody>
          <a:bodyPr>
            <a:normAutofit lnSpcReduction="10000"/>
          </a:bodyPr>
          <a:lstStyle/>
          <a:p>
            <a:pPr algn="just">
              <a:buFont typeface="Arial" charset="0"/>
              <a:buNone/>
              <a:defRPr/>
            </a:pPr>
            <a:endParaRPr lang="en-US" dirty="0">
              <a:latin typeface="Book Antiqua" panose="02040602050305030304" pitchFamily="18" charset="0"/>
            </a:endParaRPr>
          </a:p>
          <a:p>
            <a:pPr algn="just">
              <a:buFont typeface="Arial" charset="0"/>
              <a:buNone/>
              <a:defRPr/>
            </a:pPr>
            <a:endParaRPr lang="en-US" dirty="0">
              <a:latin typeface="Book Antiqua" panose="02040602050305030304" pitchFamily="18" charset="0"/>
            </a:endParaRPr>
          </a:p>
          <a:p>
            <a:pPr algn="just">
              <a:buFont typeface="Arial" charset="0"/>
              <a:buNone/>
              <a:defRPr/>
            </a:pPr>
            <a:r>
              <a:rPr lang="en-US" dirty="0">
                <a:latin typeface="Book Antiqua" panose="02040602050305030304" pitchFamily="18" charset="0"/>
              </a:rPr>
              <a:t>Question: </a:t>
            </a:r>
            <a:r>
              <a:rPr lang="en-IN" sz="2400" dirty="0">
                <a:latin typeface="Book Antiqua" panose="02040602050305030304" pitchFamily="18" charset="0"/>
              </a:rPr>
              <a:t>A Shopkeeper buy some lemons at rate of 2 for Rs.1.</a:t>
            </a:r>
          </a:p>
          <a:p>
            <a:pPr algn="just">
              <a:buFont typeface="Arial" charset="0"/>
              <a:buNone/>
              <a:defRPr/>
            </a:pPr>
            <a:r>
              <a:rPr lang="en-IN" sz="2400" dirty="0">
                <a:latin typeface="Book Antiqua" panose="02040602050305030304" pitchFamily="18" charset="0"/>
              </a:rPr>
              <a:t>Again he bought the some number of lemons at rate of 1 for</a:t>
            </a:r>
          </a:p>
          <a:p>
            <a:pPr algn="just">
              <a:buFont typeface="Arial" charset="0"/>
              <a:buNone/>
              <a:defRPr/>
            </a:pPr>
            <a:r>
              <a:rPr lang="en-IN" dirty="0">
                <a:latin typeface="Book Antiqua" panose="02040602050305030304" pitchFamily="18" charset="0"/>
              </a:rPr>
              <a:t>Rs.</a:t>
            </a:r>
            <a:r>
              <a:rPr lang="en-IN" sz="2400" dirty="0">
                <a:latin typeface="Book Antiqua" panose="02040602050305030304" pitchFamily="18" charset="0"/>
              </a:rPr>
              <a:t>2. He mixed both the types and sold at 3 for Rs.3. find profit</a:t>
            </a:r>
          </a:p>
          <a:p>
            <a:pPr algn="just">
              <a:buFont typeface="Arial" charset="0"/>
              <a:buNone/>
              <a:defRPr/>
            </a:pPr>
            <a:r>
              <a:rPr lang="en-IN" sz="2400" dirty="0">
                <a:latin typeface="Book Antiqua" panose="02040602050305030304" pitchFamily="18" charset="0"/>
              </a:rPr>
              <a:t>/ loss %.</a:t>
            </a:r>
          </a:p>
          <a:p>
            <a:pPr algn="just">
              <a:buFont typeface="Arial" charset="0"/>
              <a:buNone/>
              <a:defRPr/>
            </a:pPr>
            <a:endParaRPr lang="en-IN" sz="2400" dirty="0">
              <a:latin typeface="Book Antiqua" panose="02040602050305030304" pitchFamily="18" charset="0"/>
            </a:endParaRPr>
          </a:p>
          <a:p>
            <a:pPr marL="0" indent="0" algn="just">
              <a:lnSpc>
                <a:spcPct val="150000"/>
              </a:lnSpc>
              <a:buNone/>
              <a:defRPr/>
            </a:pPr>
            <a:r>
              <a:rPr lang="en-IN" sz="2400" dirty="0">
                <a:latin typeface="Book Antiqua" panose="02040602050305030304" pitchFamily="18" charset="0"/>
              </a:rPr>
              <a:t>[A] 20 % loss</a:t>
            </a:r>
          </a:p>
          <a:p>
            <a:pPr marL="0" indent="0" algn="just">
              <a:lnSpc>
                <a:spcPct val="150000"/>
              </a:lnSpc>
              <a:buNone/>
              <a:defRPr/>
            </a:pPr>
            <a:r>
              <a:rPr lang="en-IN" sz="2400" dirty="0">
                <a:latin typeface="Book Antiqua" panose="02040602050305030304" pitchFamily="18" charset="0"/>
              </a:rPr>
              <a:t>[B] 25 % loss</a:t>
            </a:r>
          </a:p>
          <a:p>
            <a:pPr marL="0" indent="0" algn="just">
              <a:lnSpc>
                <a:spcPct val="150000"/>
              </a:lnSpc>
              <a:buNone/>
              <a:defRPr/>
            </a:pPr>
            <a:r>
              <a:rPr lang="en-IN" sz="2400" dirty="0">
                <a:latin typeface="Book Antiqua" panose="02040602050305030304" pitchFamily="18" charset="0"/>
              </a:rPr>
              <a:t>[C] 20 % profit</a:t>
            </a:r>
          </a:p>
          <a:p>
            <a:pPr marL="0" indent="0" algn="just">
              <a:lnSpc>
                <a:spcPct val="150000"/>
              </a:lnSpc>
              <a:buNone/>
              <a:defRPr/>
            </a:pPr>
            <a:r>
              <a:rPr lang="en-IN" sz="2400" dirty="0">
                <a:latin typeface="Book Antiqua" panose="02040602050305030304" pitchFamily="18" charset="0"/>
              </a:rPr>
              <a:t>[D] 25 % profit</a:t>
            </a:r>
          </a:p>
          <a:p>
            <a:pPr marL="0" indent="0" algn="just">
              <a:buFont typeface="Wingdings" panose="05000000000000000000" pitchFamily="2" charset="2"/>
              <a:buNone/>
              <a:defRPr/>
            </a:pPr>
            <a:endParaRPr lang="en-US" sz="2400" dirty="0">
              <a:latin typeface="Book Antiqua" panose="0204060205030503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16F09E-B31D-54CC-2466-17FDEF50D0CC}"/>
              </a:ext>
            </a:extLst>
          </p:cNvPr>
          <p:cNvSpPr>
            <a:spLocks noGrp="1"/>
          </p:cNvSpPr>
          <p:nvPr>
            <p:ph sz="quarter" idx="1"/>
          </p:nvPr>
        </p:nvSpPr>
        <p:spPr>
          <a:xfrm>
            <a:off x="198887" y="959197"/>
            <a:ext cx="8771857"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purchase some number of article for Rs.8400. He sold 3/5</a:t>
            </a:r>
            <a:r>
              <a:rPr lang="en-US" baseline="30000" dirty="0">
                <a:latin typeface="Book Antiqua" panose="02040602050305030304" pitchFamily="18" charset="0"/>
              </a:rPr>
              <a:t>th</a:t>
            </a:r>
            <a:r>
              <a:rPr lang="en-US" dirty="0">
                <a:latin typeface="Book Antiqua" panose="02040602050305030304" pitchFamily="18" charset="0"/>
              </a:rPr>
              <a:t> of them at 15 % profit each. At what percent profit should he sell the remaining to gain overall 20 %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26%</a:t>
            </a:r>
          </a:p>
          <a:p>
            <a:pPr marL="0" indent="0" algn="just" eaLnBrk="1" fontAlgn="auto" hangingPunct="1">
              <a:lnSpc>
                <a:spcPct val="150000"/>
              </a:lnSpc>
              <a:spcAft>
                <a:spcPts val="0"/>
              </a:spcAft>
              <a:buNone/>
              <a:defRPr/>
            </a:pPr>
            <a:r>
              <a:rPr lang="en-US" dirty="0">
                <a:latin typeface="Book Antiqua" panose="02040602050305030304" pitchFamily="18" charset="0"/>
              </a:rPr>
              <a:t>[B] 27%</a:t>
            </a:r>
          </a:p>
          <a:p>
            <a:pPr marL="0" indent="0" algn="just" eaLnBrk="1" fontAlgn="auto" hangingPunct="1">
              <a:lnSpc>
                <a:spcPct val="150000"/>
              </a:lnSpc>
              <a:spcAft>
                <a:spcPts val="0"/>
              </a:spcAft>
              <a:buNone/>
              <a:defRPr/>
            </a:pPr>
            <a:r>
              <a:rPr lang="en-US" dirty="0">
                <a:latin typeface="Book Antiqua" panose="02040602050305030304" pitchFamily="18" charset="0"/>
              </a:rPr>
              <a:t>[C] 27.5%</a:t>
            </a:r>
          </a:p>
          <a:p>
            <a:pPr marL="0" indent="0" algn="just" eaLnBrk="1" fontAlgn="auto" hangingPunct="1">
              <a:lnSpc>
                <a:spcPct val="150000"/>
              </a:lnSpc>
              <a:spcAft>
                <a:spcPts val="0"/>
              </a:spcAft>
              <a:buNone/>
              <a:defRPr/>
            </a:pPr>
            <a:r>
              <a:rPr lang="en-US" dirty="0">
                <a:latin typeface="Book Antiqua" panose="02040602050305030304" pitchFamily="18" charset="0"/>
              </a:rPr>
              <a:t>[D] None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4A98A-74FF-A8AE-C73B-3E070F2D2B50}"/>
              </a:ext>
            </a:extLst>
          </p:cNvPr>
          <p:cNvSpPr>
            <a:spLocks noGrp="1"/>
          </p:cNvSpPr>
          <p:nvPr>
            <p:ph sz="quarter" idx="1"/>
          </p:nvPr>
        </p:nvSpPr>
        <p:spPr>
          <a:xfrm>
            <a:off x="95732" y="832221"/>
            <a:ext cx="8781481" cy="4742848"/>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purchase some number of article for Rs.5520. He sold 5/7</a:t>
            </a:r>
            <a:r>
              <a:rPr lang="en-US" baseline="30000" dirty="0">
                <a:latin typeface="Book Antiqua" panose="02040602050305030304" pitchFamily="18" charset="0"/>
              </a:rPr>
              <a:t>th</a:t>
            </a:r>
            <a:r>
              <a:rPr lang="en-US" dirty="0">
                <a:latin typeface="Book Antiqua" panose="02040602050305030304" pitchFamily="18" charset="0"/>
              </a:rPr>
              <a:t> of them at 14 % profit each. At what percent profit should he sell the remaining to gain overall 18 %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a:t>
            </a:r>
          </a:p>
          <a:p>
            <a:pPr marL="0" indent="0" algn="just" eaLnBrk="1" fontAlgn="auto" hangingPunct="1">
              <a:lnSpc>
                <a:spcPct val="150000"/>
              </a:lnSpc>
              <a:spcAft>
                <a:spcPts val="0"/>
              </a:spcAft>
              <a:buNone/>
              <a:defRPr/>
            </a:pPr>
            <a:r>
              <a:rPr lang="en-US" dirty="0">
                <a:latin typeface="Book Antiqua" panose="02040602050305030304" pitchFamily="18" charset="0"/>
              </a:rPr>
              <a:t>[B] 25%</a:t>
            </a:r>
          </a:p>
          <a:p>
            <a:pPr marL="0" indent="0" algn="just" eaLnBrk="1" fontAlgn="auto" hangingPunct="1">
              <a:lnSpc>
                <a:spcPct val="150000"/>
              </a:lnSpc>
              <a:spcAft>
                <a:spcPts val="0"/>
              </a:spcAft>
              <a:buNone/>
              <a:defRPr/>
            </a:pPr>
            <a:r>
              <a:rPr lang="en-US" dirty="0">
                <a:latin typeface="Book Antiqua" panose="02040602050305030304" pitchFamily="18" charset="0"/>
              </a:rPr>
              <a:t>[C] 33.33%</a:t>
            </a:r>
          </a:p>
          <a:p>
            <a:pPr marL="0" indent="0" algn="just" eaLnBrk="1" fontAlgn="auto" hangingPunct="1">
              <a:lnSpc>
                <a:spcPct val="150000"/>
              </a:lnSpc>
              <a:spcAft>
                <a:spcPts val="0"/>
              </a:spcAft>
              <a:buNone/>
              <a:defRPr/>
            </a:pPr>
            <a:r>
              <a:rPr lang="en-US" dirty="0">
                <a:latin typeface="Book Antiqua" panose="02040602050305030304" pitchFamily="18" charset="0"/>
              </a:rPr>
              <a:t>[D] 28%</a:t>
            </a:r>
          </a:p>
          <a:p>
            <a:pPr marL="0" indent="0" algn="just"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4E6A0C-C86A-AFAC-5F54-178C3281DDA3}"/>
              </a:ext>
            </a:extLst>
          </p:cNvPr>
          <p:cNvSpPr>
            <a:spLocks noGrp="1"/>
          </p:cNvSpPr>
          <p:nvPr>
            <p:ph sz="quarter" idx="1"/>
          </p:nvPr>
        </p:nvSpPr>
        <p:spPr>
          <a:xfrm>
            <a:off x="188097" y="886083"/>
            <a:ext cx="8800732"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purchase some number of article for Rs.4500. He sold 1/3</a:t>
            </a:r>
            <a:r>
              <a:rPr lang="en-US" baseline="30000" dirty="0">
                <a:latin typeface="Book Antiqua" panose="02040602050305030304" pitchFamily="18" charset="0"/>
              </a:rPr>
              <a:t>rd</a:t>
            </a:r>
            <a:r>
              <a:rPr lang="en-US" dirty="0">
                <a:latin typeface="Book Antiqua" panose="02040602050305030304" pitchFamily="18" charset="0"/>
              </a:rPr>
              <a:t> of them at 10 % loss each. At what percent profit should he sell the remaining to gain overall 20 %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30%</a:t>
            </a:r>
          </a:p>
          <a:p>
            <a:pPr marL="0" indent="0" algn="just" eaLnBrk="1" fontAlgn="auto" hangingPunct="1">
              <a:lnSpc>
                <a:spcPct val="150000"/>
              </a:lnSpc>
              <a:spcAft>
                <a:spcPts val="0"/>
              </a:spcAft>
              <a:buNone/>
              <a:defRPr/>
            </a:pPr>
            <a:r>
              <a:rPr lang="en-US" dirty="0">
                <a:latin typeface="Book Antiqua" panose="02040602050305030304" pitchFamily="18" charset="0"/>
              </a:rPr>
              <a:t>[B] 25%</a:t>
            </a:r>
          </a:p>
          <a:p>
            <a:pPr marL="0" indent="0" algn="just" eaLnBrk="1" fontAlgn="auto" hangingPunct="1">
              <a:lnSpc>
                <a:spcPct val="150000"/>
              </a:lnSpc>
              <a:spcAft>
                <a:spcPts val="0"/>
              </a:spcAft>
              <a:buNone/>
              <a:defRPr/>
            </a:pPr>
            <a:r>
              <a:rPr lang="en-US" dirty="0">
                <a:latin typeface="Book Antiqua" panose="02040602050305030304" pitchFamily="18" charset="0"/>
              </a:rPr>
              <a:t>[C] 35%</a:t>
            </a:r>
          </a:p>
          <a:p>
            <a:pPr marL="0" indent="0" algn="just" eaLnBrk="1" fontAlgn="auto" hangingPunct="1">
              <a:lnSpc>
                <a:spcPct val="150000"/>
              </a:lnSpc>
              <a:spcAft>
                <a:spcPts val="0"/>
              </a:spcAft>
              <a:buNone/>
              <a:defRPr/>
            </a:pPr>
            <a:r>
              <a:rPr lang="en-US" dirty="0">
                <a:latin typeface="Book Antiqua" panose="02040602050305030304" pitchFamily="18" charset="0"/>
              </a:rPr>
              <a:t>[D] None</a:t>
            </a:r>
          </a:p>
          <a:p>
            <a:pPr marL="0" indent="0"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9C22B-5D6F-08B7-3BB3-28893763C881}"/>
              </a:ext>
            </a:extLst>
          </p:cNvPr>
          <p:cNvSpPr>
            <a:spLocks noGrp="1"/>
          </p:cNvSpPr>
          <p:nvPr>
            <p:ph sz="quarter" idx="1"/>
          </p:nvPr>
        </p:nvSpPr>
        <p:spPr>
          <a:xfrm>
            <a:off x="151150" y="819872"/>
            <a:ext cx="8810357"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professes to sell his goods at its CP, But he uses 950 gm. In place of 1 kg. Find his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12.5 %</a:t>
            </a:r>
          </a:p>
          <a:p>
            <a:pPr marL="0" indent="0" eaLnBrk="1" fontAlgn="auto" hangingPunct="1">
              <a:lnSpc>
                <a:spcPct val="150000"/>
              </a:lnSpc>
              <a:spcAft>
                <a:spcPts val="0"/>
              </a:spcAft>
              <a:buNone/>
              <a:defRPr/>
            </a:pPr>
            <a:r>
              <a:rPr lang="en-US" dirty="0">
                <a:latin typeface="Book Antiqua" panose="02040602050305030304" pitchFamily="18" charset="0"/>
              </a:rPr>
              <a:t>[B] 25%</a:t>
            </a:r>
          </a:p>
          <a:p>
            <a:pPr marL="0" indent="0" eaLnBrk="1" fontAlgn="auto" hangingPunct="1">
              <a:lnSpc>
                <a:spcPct val="150000"/>
              </a:lnSpc>
              <a:spcAft>
                <a:spcPts val="0"/>
              </a:spcAft>
              <a:buNone/>
              <a:defRPr/>
            </a:pPr>
            <a:r>
              <a:rPr lang="en-US" dirty="0">
                <a:latin typeface="Book Antiqua" panose="02040602050305030304" pitchFamily="18" charset="0"/>
              </a:rPr>
              <a:t>[C] 5.26%</a:t>
            </a:r>
          </a:p>
          <a:p>
            <a:pPr marL="0" indent="0" eaLnBrk="1" fontAlgn="auto" hangingPunct="1">
              <a:lnSpc>
                <a:spcPct val="150000"/>
              </a:lnSpc>
              <a:spcAft>
                <a:spcPts val="0"/>
              </a:spcAft>
              <a:buNone/>
              <a:defRPr/>
            </a:pPr>
            <a:r>
              <a:rPr lang="en-US" dirty="0">
                <a:latin typeface="Book Antiqua" panose="02040602050305030304" pitchFamily="18" charset="0"/>
              </a:rPr>
              <a:t>[D] 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4E619C-CB53-6995-F5DC-9ED57CBC92DB}"/>
              </a:ext>
            </a:extLst>
          </p:cNvPr>
          <p:cNvSpPr>
            <a:spLocks noGrp="1"/>
          </p:cNvSpPr>
          <p:nvPr>
            <p:ph sz="quarter" idx="1"/>
          </p:nvPr>
        </p:nvSpPr>
        <p:spPr>
          <a:xfrm>
            <a:off x="83773" y="1051172"/>
            <a:ext cx="8896985"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professes to sell his goods at its CP, But he uses 800 gm. In place of 1 kg. Find his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25%</a:t>
            </a:r>
          </a:p>
          <a:p>
            <a:pPr marL="0" indent="0" algn="just" eaLnBrk="1" fontAlgn="auto" hangingPunct="1">
              <a:lnSpc>
                <a:spcPct val="150000"/>
              </a:lnSpc>
              <a:spcAft>
                <a:spcPts val="0"/>
              </a:spcAft>
              <a:buNone/>
              <a:defRPr/>
            </a:pPr>
            <a:r>
              <a:rPr lang="en-US" dirty="0">
                <a:latin typeface="Book Antiqua" panose="02040602050305030304" pitchFamily="18" charset="0"/>
              </a:rPr>
              <a:t>[B] 20%</a:t>
            </a:r>
          </a:p>
          <a:p>
            <a:pPr marL="0" indent="0" algn="just" eaLnBrk="1" fontAlgn="auto" hangingPunct="1">
              <a:lnSpc>
                <a:spcPct val="150000"/>
              </a:lnSpc>
              <a:spcAft>
                <a:spcPts val="0"/>
              </a:spcAft>
              <a:buNone/>
              <a:defRPr/>
            </a:pPr>
            <a:r>
              <a:rPr lang="en-US" dirty="0">
                <a:latin typeface="Book Antiqua" panose="02040602050305030304" pitchFamily="18" charset="0"/>
              </a:rPr>
              <a:t>[C] 33.33%</a:t>
            </a:r>
          </a:p>
          <a:p>
            <a:pPr marL="0" indent="0" algn="just" eaLnBrk="1" fontAlgn="auto" hangingPunct="1">
              <a:lnSpc>
                <a:spcPct val="150000"/>
              </a:lnSpc>
              <a:spcAft>
                <a:spcPts val="0"/>
              </a:spcAft>
              <a:buNone/>
              <a:defRPr/>
            </a:pPr>
            <a:r>
              <a:rPr lang="en-US" dirty="0">
                <a:latin typeface="Book Antiqua" panose="02040602050305030304" pitchFamily="18" charset="0"/>
              </a:rPr>
              <a:t>[D] 40%</a:t>
            </a:r>
          </a:p>
          <a:p>
            <a:pPr marL="0" indent="0" algn="just"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B9C6D-8CDD-E552-6319-6F22AED05A2F}"/>
              </a:ext>
            </a:extLst>
          </p:cNvPr>
          <p:cNvSpPr>
            <a:spLocks noGrp="1"/>
          </p:cNvSpPr>
          <p:nvPr>
            <p:ph sz="quarter" idx="1"/>
          </p:nvPr>
        </p:nvSpPr>
        <p:spPr>
          <a:xfrm>
            <a:off x="131512" y="802957"/>
            <a:ext cx="8858484"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professes to sell his goods at 10% profit, But he uses 20% less weight. Find his total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37.5%</a:t>
            </a:r>
          </a:p>
          <a:p>
            <a:pPr marL="0" indent="0" algn="just" eaLnBrk="1" fontAlgn="auto" hangingPunct="1">
              <a:lnSpc>
                <a:spcPct val="150000"/>
              </a:lnSpc>
              <a:spcAft>
                <a:spcPts val="0"/>
              </a:spcAft>
              <a:buNone/>
              <a:defRPr/>
            </a:pPr>
            <a:r>
              <a:rPr lang="en-US" dirty="0">
                <a:latin typeface="Book Antiqua" panose="02040602050305030304" pitchFamily="18" charset="0"/>
              </a:rPr>
              <a:t>[B] 45%</a:t>
            </a:r>
          </a:p>
          <a:p>
            <a:pPr marL="0" indent="0" algn="just" eaLnBrk="1" fontAlgn="auto" hangingPunct="1">
              <a:lnSpc>
                <a:spcPct val="150000"/>
              </a:lnSpc>
              <a:spcAft>
                <a:spcPts val="0"/>
              </a:spcAft>
              <a:buNone/>
              <a:defRPr/>
            </a:pPr>
            <a:r>
              <a:rPr lang="en-US" dirty="0">
                <a:latin typeface="Book Antiqua" panose="02040602050305030304" pitchFamily="18" charset="0"/>
              </a:rPr>
              <a:t>[C] 25%</a:t>
            </a:r>
          </a:p>
          <a:p>
            <a:pPr marL="0" indent="0" algn="just" eaLnBrk="1" fontAlgn="auto" hangingPunct="1">
              <a:lnSpc>
                <a:spcPct val="150000"/>
              </a:lnSpc>
              <a:spcAft>
                <a:spcPts val="0"/>
              </a:spcAft>
              <a:buNone/>
              <a:defRPr/>
            </a:pPr>
            <a:r>
              <a:rPr lang="en-US" dirty="0">
                <a:latin typeface="Book Antiqua" panose="02040602050305030304" pitchFamily="18" charset="0"/>
              </a:rPr>
              <a:t>[D] 20%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680DB-5EA0-26F5-5B4B-696DA3841A37}"/>
              </a:ext>
            </a:extLst>
          </p:cNvPr>
          <p:cNvSpPr>
            <a:spLocks noGrp="1"/>
          </p:cNvSpPr>
          <p:nvPr>
            <p:ph sz="quarter" idx="1"/>
          </p:nvPr>
        </p:nvSpPr>
        <p:spPr>
          <a:xfrm>
            <a:off x="273947" y="1062740"/>
            <a:ext cx="8723730" cy="4495800"/>
          </a:xfrm>
        </p:spPr>
        <p:txBody>
          <a:bodyPr>
            <a:normAutofit/>
          </a:bodyPr>
          <a:lstStyle/>
          <a:p>
            <a:pPr marL="0" indent="0" eaLnBrk="1" fontAlgn="auto" hangingPunct="1">
              <a:spcAft>
                <a:spcPts val="0"/>
              </a:spcAft>
              <a:buFont typeface="Wingdings"/>
              <a:buNone/>
              <a:defRPr/>
            </a:pPr>
            <a:r>
              <a:rPr lang="en-US" dirty="0">
                <a:latin typeface="Book Antiqua" panose="02040602050305030304" pitchFamily="18" charset="0"/>
              </a:rPr>
              <a:t>Question:  A shopkeeper professes to sell his goods at 44% loss, But he uses 30% less weight. Find his profit or loss percent.</a:t>
            </a:r>
          </a:p>
          <a:p>
            <a:pPr marL="0" indent="0"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20% profit</a:t>
            </a:r>
          </a:p>
          <a:p>
            <a:pPr marL="0" indent="0" eaLnBrk="1" fontAlgn="auto" hangingPunct="1">
              <a:lnSpc>
                <a:spcPct val="150000"/>
              </a:lnSpc>
              <a:spcAft>
                <a:spcPts val="0"/>
              </a:spcAft>
              <a:buNone/>
              <a:defRPr/>
            </a:pPr>
            <a:r>
              <a:rPr lang="en-US" dirty="0">
                <a:latin typeface="Book Antiqua" panose="02040602050305030304" pitchFamily="18" charset="0"/>
              </a:rPr>
              <a:t>[B] 25% profit</a:t>
            </a:r>
          </a:p>
          <a:p>
            <a:pPr marL="0" indent="0" eaLnBrk="1" fontAlgn="auto" hangingPunct="1">
              <a:lnSpc>
                <a:spcPct val="150000"/>
              </a:lnSpc>
              <a:spcAft>
                <a:spcPts val="0"/>
              </a:spcAft>
              <a:buNone/>
              <a:defRPr/>
            </a:pPr>
            <a:r>
              <a:rPr lang="en-US" dirty="0">
                <a:latin typeface="Book Antiqua" panose="02040602050305030304" pitchFamily="18" charset="0"/>
              </a:rPr>
              <a:t>[C] 25% loss</a:t>
            </a:r>
          </a:p>
          <a:p>
            <a:pPr marL="0" indent="0" eaLnBrk="1" fontAlgn="auto" hangingPunct="1">
              <a:lnSpc>
                <a:spcPct val="150000"/>
              </a:lnSpc>
              <a:spcAft>
                <a:spcPts val="0"/>
              </a:spcAft>
              <a:buNone/>
              <a:defRPr/>
            </a:pPr>
            <a:r>
              <a:rPr lang="en-US" dirty="0">
                <a:latin typeface="Book Antiqua" panose="02040602050305030304" pitchFamily="18" charset="0"/>
              </a:rPr>
              <a:t>[D] 20% loss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DA98BD-A785-98A9-B181-26309713A71A}"/>
              </a:ext>
            </a:extLst>
          </p:cNvPr>
          <p:cNvSpPr>
            <a:spLocks noGrp="1"/>
          </p:cNvSpPr>
          <p:nvPr>
            <p:ph sz="quarter" idx="1"/>
          </p:nvPr>
        </p:nvSpPr>
        <p:spPr>
          <a:xfrm>
            <a:off x="197721" y="895320"/>
            <a:ext cx="8733355"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selling his goods at 7% loss. Had he sold it for Rs.800 more then he would get 9% profit. Find the CP of that article.</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500</a:t>
            </a:r>
          </a:p>
          <a:p>
            <a:pPr marL="0" indent="0" eaLnBrk="1" fontAlgn="auto" hangingPunct="1">
              <a:lnSpc>
                <a:spcPct val="150000"/>
              </a:lnSpc>
              <a:spcAft>
                <a:spcPts val="0"/>
              </a:spcAft>
              <a:buNone/>
              <a:defRPr/>
            </a:pPr>
            <a:r>
              <a:rPr lang="en-US" dirty="0">
                <a:latin typeface="Book Antiqua" panose="02040602050305030304" pitchFamily="18" charset="0"/>
              </a:rPr>
              <a:t>[B] 6000</a:t>
            </a:r>
          </a:p>
          <a:p>
            <a:pPr marL="0" indent="0" eaLnBrk="1" fontAlgn="auto" hangingPunct="1">
              <a:lnSpc>
                <a:spcPct val="150000"/>
              </a:lnSpc>
              <a:spcAft>
                <a:spcPts val="0"/>
              </a:spcAft>
              <a:buNone/>
              <a:defRPr/>
            </a:pPr>
            <a:r>
              <a:rPr lang="en-US" dirty="0">
                <a:latin typeface="Book Antiqua" panose="02040602050305030304" pitchFamily="18" charset="0"/>
              </a:rPr>
              <a:t>[C] 5000</a:t>
            </a:r>
          </a:p>
          <a:p>
            <a:pPr marL="0" indent="0" eaLnBrk="1" fontAlgn="auto" hangingPunct="1">
              <a:lnSpc>
                <a:spcPct val="150000"/>
              </a:lnSpc>
              <a:spcAft>
                <a:spcPts val="0"/>
              </a:spcAft>
              <a:buNone/>
              <a:defRPr/>
            </a:pPr>
            <a:r>
              <a:rPr lang="en-US" dirty="0">
                <a:latin typeface="Book Antiqua" panose="02040602050305030304" pitchFamily="18" charset="0"/>
              </a:rPr>
              <a:t>[D] 4500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6DC8CC-EEF2-5178-1003-9FB70B8EA714}"/>
              </a:ext>
            </a:extLst>
          </p:cNvPr>
          <p:cNvSpPr>
            <a:spLocks noGrp="1"/>
          </p:cNvSpPr>
          <p:nvPr>
            <p:ph sz="quarter" idx="1"/>
          </p:nvPr>
        </p:nvSpPr>
        <p:spPr>
          <a:xfrm>
            <a:off x="168846" y="1041935"/>
            <a:ext cx="8829608"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selling his goods at 20% profit. Had he purchase it 10% less and sold it for Rs.18 less then he would get 30% profit. Find the initial CP of that article.</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540</a:t>
            </a:r>
          </a:p>
          <a:p>
            <a:pPr marL="0" indent="0" algn="just" eaLnBrk="1" fontAlgn="auto" hangingPunct="1">
              <a:lnSpc>
                <a:spcPct val="150000"/>
              </a:lnSpc>
              <a:spcAft>
                <a:spcPts val="0"/>
              </a:spcAft>
              <a:buNone/>
              <a:defRPr/>
            </a:pPr>
            <a:r>
              <a:rPr lang="en-US" dirty="0">
                <a:latin typeface="Book Antiqua" panose="02040602050305030304" pitchFamily="18" charset="0"/>
              </a:rPr>
              <a:t>[B] 600</a:t>
            </a:r>
          </a:p>
          <a:p>
            <a:pPr marL="0" indent="0" algn="just" eaLnBrk="1" fontAlgn="auto" hangingPunct="1">
              <a:lnSpc>
                <a:spcPct val="150000"/>
              </a:lnSpc>
              <a:spcAft>
                <a:spcPts val="0"/>
              </a:spcAft>
              <a:buNone/>
              <a:defRPr/>
            </a:pPr>
            <a:r>
              <a:rPr lang="en-US" dirty="0">
                <a:latin typeface="Book Antiqua" panose="02040602050305030304" pitchFamily="18" charset="0"/>
              </a:rPr>
              <a:t>[C] 1200</a:t>
            </a:r>
          </a:p>
          <a:p>
            <a:pPr marL="0" indent="0" algn="just" eaLnBrk="1" fontAlgn="auto" hangingPunct="1">
              <a:lnSpc>
                <a:spcPct val="150000"/>
              </a:lnSpc>
              <a:spcAft>
                <a:spcPts val="0"/>
              </a:spcAft>
              <a:buNone/>
              <a:defRPr/>
            </a:pPr>
            <a:r>
              <a:rPr lang="en-US" dirty="0">
                <a:latin typeface="Book Antiqua" panose="02040602050305030304" pitchFamily="18" charset="0"/>
              </a:rPr>
              <a:t>[D] 720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00100" y="4171950"/>
            <a:ext cx="6329363" cy="985838"/>
          </a:xfrm>
          <a:prstGeom prst="rect">
            <a:avLst/>
          </a:prstGeom>
          <a:solidFill>
            <a:schemeClr val="bg2"/>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00100" y="3486150"/>
            <a:ext cx="4357688" cy="585788"/>
          </a:xfrm>
          <a:prstGeom prst="rect">
            <a:avLst/>
          </a:prstGeom>
          <a:solidFill>
            <a:schemeClr val="bg2"/>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2963" y="2228850"/>
            <a:ext cx="6657975" cy="1028700"/>
          </a:xfrm>
          <a:prstGeom prst="rect">
            <a:avLst/>
          </a:prstGeom>
          <a:solidFill>
            <a:schemeClr val="bg2"/>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2962" y="1528763"/>
            <a:ext cx="4414838" cy="514350"/>
          </a:xfrm>
          <a:prstGeom prst="rect">
            <a:avLst/>
          </a:prstGeom>
          <a:solidFill>
            <a:schemeClr val="bg2"/>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pacific\Desktop\profit-and-loss-formula-1621864732.png"/>
          <p:cNvPicPr>
            <a:picLocks noChangeAspect="1" noChangeArrowheads="1"/>
          </p:cNvPicPr>
          <p:nvPr/>
        </p:nvPicPr>
        <p:blipFill>
          <a:blip r:embed="rId2"/>
          <a:srcRect/>
          <a:stretch>
            <a:fillRect/>
          </a:stretch>
        </p:blipFill>
        <p:spPr bwMode="auto">
          <a:xfrm>
            <a:off x="166884" y="1116531"/>
            <a:ext cx="8219879" cy="4155557"/>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85C9E-EB6E-0B0F-9026-8E0ECC2F3F56}"/>
              </a:ext>
            </a:extLst>
          </p:cNvPr>
          <p:cNvSpPr>
            <a:spLocks noGrp="1"/>
          </p:cNvSpPr>
          <p:nvPr>
            <p:ph sz="quarter" idx="1"/>
          </p:nvPr>
        </p:nvSpPr>
        <p:spPr>
          <a:xfrm>
            <a:off x="197722" y="994586"/>
            <a:ext cx="8781482"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selling his goods at 10% profit. Had he purchase it 20% less and sold it for Rs.20 more then he would get 40% profit. Find the initial SP of that article.</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1000</a:t>
            </a:r>
          </a:p>
          <a:p>
            <a:pPr marL="0" indent="0" eaLnBrk="1" fontAlgn="auto" hangingPunct="1">
              <a:lnSpc>
                <a:spcPct val="150000"/>
              </a:lnSpc>
              <a:spcAft>
                <a:spcPts val="0"/>
              </a:spcAft>
              <a:buNone/>
              <a:defRPr/>
            </a:pPr>
            <a:r>
              <a:rPr lang="en-US" dirty="0">
                <a:latin typeface="Book Antiqua" panose="02040602050305030304" pitchFamily="18" charset="0"/>
              </a:rPr>
              <a:t>[B] 2000</a:t>
            </a:r>
          </a:p>
          <a:p>
            <a:pPr marL="0" indent="0" eaLnBrk="1" fontAlgn="auto" hangingPunct="1">
              <a:lnSpc>
                <a:spcPct val="150000"/>
              </a:lnSpc>
              <a:spcAft>
                <a:spcPts val="0"/>
              </a:spcAft>
              <a:buNone/>
              <a:defRPr/>
            </a:pPr>
            <a:r>
              <a:rPr lang="en-US" dirty="0">
                <a:latin typeface="Book Antiqua" panose="02040602050305030304" pitchFamily="18" charset="0"/>
              </a:rPr>
              <a:t>[C] 1100</a:t>
            </a:r>
          </a:p>
          <a:p>
            <a:pPr marL="0" indent="0" eaLnBrk="1" fontAlgn="auto" hangingPunct="1">
              <a:lnSpc>
                <a:spcPct val="150000"/>
              </a:lnSpc>
              <a:spcAft>
                <a:spcPts val="0"/>
              </a:spcAft>
              <a:buNone/>
              <a:defRPr/>
            </a:pPr>
            <a:r>
              <a:rPr lang="en-US" dirty="0">
                <a:latin typeface="Book Antiqua" panose="02040602050305030304" pitchFamily="18" charset="0"/>
              </a:rPr>
              <a:t>[D] 720</a:t>
            </a:r>
          </a:p>
          <a:p>
            <a:pPr marL="0" indent="0" eaLnBrk="1" fontAlgn="auto" hangingPunct="1">
              <a:spcAft>
                <a:spcPts val="0"/>
              </a:spcAft>
              <a:buFont typeface="Wingdings"/>
              <a:buNone/>
              <a:defRPr/>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89392-5D07-E819-828C-7290A94521D7}"/>
              </a:ext>
            </a:extLst>
          </p:cNvPr>
          <p:cNvSpPr>
            <a:spLocks noGrp="1"/>
          </p:cNvSpPr>
          <p:nvPr>
            <p:ph sz="quarter" idx="1"/>
          </p:nvPr>
        </p:nvSpPr>
        <p:spPr>
          <a:xfrm>
            <a:off x="94953" y="1125451"/>
            <a:ext cx="8791107"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sold an article at 25% profit. If the CP and SP are decreased by Rs.20 and Rs.40 respectively then the profit percent would be decreased by 15 %. Find CP of the articles.</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120</a:t>
            </a:r>
          </a:p>
          <a:p>
            <a:pPr marL="0" indent="0" algn="just" eaLnBrk="1" fontAlgn="auto" hangingPunct="1">
              <a:lnSpc>
                <a:spcPct val="150000"/>
              </a:lnSpc>
              <a:spcAft>
                <a:spcPts val="0"/>
              </a:spcAft>
              <a:buNone/>
              <a:defRPr/>
            </a:pPr>
            <a:r>
              <a:rPr lang="en-US" dirty="0">
                <a:latin typeface="Book Antiqua" panose="02040602050305030304" pitchFamily="18" charset="0"/>
              </a:rPr>
              <a:t>[B] 200</a:t>
            </a:r>
          </a:p>
          <a:p>
            <a:pPr marL="0" indent="0" algn="just" eaLnBrk="1" fontAlgn="auto" hangingPunct="1">
              <a:lnSpc>
                <a:spcPct val="150000"/>
              </a:lnSpc>
              <a:spcAft>
                <a:spcPts val="0"/>
              </a:spcAft>
              <a:buNone/>
              <a:defRPr/>
            </a:pPr>
            <a:r>
              <a:rPr lang="en-US" dirty="0">
                <a:latin typeface="Book Antiqua" panose="02040602050305030304" pitchFamily="18" charset="0"/>
              </a:rPr>
              <a:t>[C] 180</a:t>
            </a:r>
          </a:p>
          <a:p>
            <a:pPr marL="0" indent="0" algn="just" eaLnBrk="1" fontAlgn="auto" hangingPunct="1">
              <a:lnSpc>
                <a:spcPct val="150000"/>
              </a:lnSpc>
              <a:spcAft>
                <a:spcPts val="0"/>
              </a:spcAft>
              <a:buNone/>
              <a:defRPr/>
            </a:pPr>
            <a:r>
              <a:rPr lang="en-US" dirty="0">
                <a:latin typeface="Book Antiqua" panose="02040602050305030304" pitchFamily="18" charset="0"/>
              </a:rPr>
              <a:t>[D] 240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7AFCEE-632A-0A84-ED47-D892BEAEA7B7}"/>
              </a:ext>
            </a:extLst>
          </p:cNvPr>
          <p:cNvSpPr>
            <a:spLocks noGrp="1"/>
          </p:cNvSpPr>
          <p:nvPr>
            <p:ph sz="quarter" idx="1"/>
          </p:nvPr>
        </p:nvSpPr>
        <p:spPr>
          <a:xfrm>
            <a:off x="178082" y="951127"/>
            <a:ext cx="8819983"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man purchase some number of articles at the rate of 11 articles for Rs.1. How many articles should he sell for Rs.1 to gain 10%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11</a:t>
            </a:r>
          </a:p>
          <a:p>
            <a:pPr marL="0" indent="0" algn="just" eaLnBrk="1" fontAlgn="auto" hangingPunct="1">
              <a:lnSpc>
                <a:spcPct val="150000"/>
              </a:lnSpc>
              <a:spcAft>
                <a:spcPts val="0"/>
              </a:spcAft>
              <a:buNone/>
              <a:defRPr/>
            </a:pPr>
            <a:r>
              <a:rPr lang="en-US" dirty="0">
                <a:latin typeface="Book Antiqua" panose="02040602050305030304" pitchFamily="18" charset="0"/>
              </a:rPr>
              <a:t>[B] 10</a:t>
            </a:r>
          </a:p>
          <a:p>
            <a:pPr marL="0" indent="0" algn="just" eaLnBrk="1" fontAlgn="auto" hangingPunct="1">
              <a:lnSpc>
                <a:spcPct val="150000"/>
              </a:lnSpc>
              <a:spcAft>
                <a:spcPts val="0"/>
              </a:spcAft>
              <a:buNone/>
              <a:defRPr/>
            </a:pPr>
            <a:r>
              <a:rPr lang="en-US" dirty="0">
                <a:latin typeface="Book Antiqua" panose="02040602050305030304" pitchFamily="18" charset="0"/>
              </a:rPr>
              <a:t>[C] 12</a:t>
            </a:r>
          </a:p>
          <a:p>
            <a:pPr marL="0" indent="0" algn="just" eaLnBrk="1" fontAlgn="auto" hangingPunct="1">
              <a:lnSpc>
                <a:spcPct val="150000"/>
              </a:lnSpc>
              <a:spcAft>
                <a:spcPts val="0"/>
              </a:spcAft>
              <a:buNone/>
              <a:defRPr/>
            </a:pPr>
            <a:r>
              <a:rPr lang="en-US" dirty="0">
                <a:latin typeface="Book Antiqua" panose="02040602050305030304" pitchFamily="18" charset="0"/>
              </a:rPr>
              <a:t>[D] 14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F5AB55-6F92-1E8F-DC92-CF10860FE1A8}"/>
              </a:ext>
            </a:extLst>
          </p:cNvPr>
          <p:cNvSpPr>
            <a:spLocks noGrp="1"/>
          </p:cNvSpPr>
          <p:nvPr>
            <p:ph sz="quarter" idx="1"/>
          </p:nvPr>
        </p:nvSpPr>
        <p:spPr>
          <a:xfrm>
            <a:off x="236999" y="1208967"/>
            <a:ext cx="8694855"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man purchase 25 articles for Rs.1. How many articles should he sell for Rs.1 to gain 25%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21</a:t>
            </a:r>
          </a:p>
          <a:p>
            <a:pPr marL="0" indent="0" algn="just" eaLnBrk="1" fontAlgn="auto" hangingPunct="1">
              <a:lnSpc>
                <a:spcPct val="150000"/>
              </a:lnSpc>
              <a:spcAft>
                <a:spcPts val="0"/>
              </a:spcAft>
              <a:buNone/>
              <a:defRPr/>
            </a:pPr>
            <a:r>
              <a:rPr lang="en-US" dirty="0">
                <a:latin typeface="Book Antiqua" panose="02040602050305030304" pitchFamily="18" charset="0"/>
              </a:rPr>
              <a:t>[B] 28</a:t>
            </a:r>
          </a:p>
          <a:p>
            <a:pPr marL="0" indent="0" algn="just" eaLnBrk="1" fontAlgn="auto" hangingPunct="1">
              <a:lnSpc>
                <a:spcPct val="150000"/>
              </a:lnSpc>
              <a:spcAft>
                <a:spcPts val="0"/>
              </a:spcAft>
              <a:buNone/>
              <a:defRPr/>
            </a:pPr>
            <a:r>
              <a:rPr lang="en-US" dirty="0">
                <a:latin typeface="Book Antiqua" panose="02040602050305030304" pitchFamily="18" charset="0"/>
              </a:rPr>
              <a:t>[C] 20</a:t>
            </a:r>
          </a:p>
          <a:p>
            <a:pPr marL="0" indent="0" algn="just" eaLnBrk="1" fontAlgn="auto" hangingPunct="1">
              <a:lnSpc>
                <a:spcPct val="150000"/>
              </a:lnSpc>
              <a:spcAft>
                <a:spcPts val="0"/>
              </a:spcAft>
              <a:buNone/>
              <a:defRPr/>
            </a:pPr>
            <a:r>
              <a:rPr lang="en-US" dirty="0">
                <a:latin typeface="Book Antiqua" panose="02040602050305030304" pitchFamily="18" charset="0"/>
              </a:rPr>
              <a:t>[D] None</a:t>
            </a:r>
          </a:p>
          <a:p>
            <a:pPr marL="0" indent="0" eaLnBrk="1" fontAlgn="auto" hangingPunct="1">
              <a:spcAft>
                <a:spcPts val="0"/>
              </a:spcAft>
              <a:buFont typeface="Wingdings"/>
              <a:buNone/>
              <a:defRPr/>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B124B-1D65-AF26-965E-36FF7BCA6A60}"/>
              </a:ext>
            </a:extLst>
          </p:cNvPr>
          <p:cNvSpPr>
            <a:spLocks noGrp="1"/>
          </p:cNvSpPr>
          <p:nvPr>
            <p:ph sz="quarter" idx="1"/>
          </p:nvPr>
        </p:nvSpPr>
        <p:spPr>
          <a:xfrm>
            <a:off x="200185" y="1427455"/>
            <a:ext cx="8835992" cy="4581626"/>
          </a:xfrm>
        </p:spPr>
        <p:txBody>
          <a:bodyPr>
            <a:no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By selling 32 articles for Rs.1 a man earn loss of 40 %. How many articles should he sell for Rs.1 to gain 20%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70000"/>
              </a:lnSpc>
              <a:spcAft>
                <a:spcPts val="0"/>
              </a:spcAft>
              <a:buNone/>
              <a:defRPr/>
            </a:pPr>
            <a:r>
              <a:rPr lang="en-US" dirty="0">
                <a:latin typeface="Book Antiqua" panose="02040602050305030304" pitchFamily="18" charset="0"/>
              </a:rPr>
              <a:t>[A] 16</a:t>
            </a:r>
          </a:p>
          <a:p>
            <a:pPr marL="0" indent="0" eaLnBrk="1" fontAlgn="auto" hangingPunct="1">
              <a:lnSpc>
                <a:spcPct val="170000"/>
              </a:lnSpc>
              <a:spcAft>
                <a:spcPts val="0"/>
              </a:spcAft>
              <a:buNone/>
              <a:defRPr/>
            </a:pPr>
            <a:r>
              <a:rPr lang="en-US" dirty="0">
                <a:latin typeface="Book Antiqua" panose="02040602050305030304" pitchFamily="18" charset="0"/>
              </a:rPr>
              <a:t>[B] 17</a:t>
            </a:r>
          </a:p>
          <a:p>
            <a:pPr marL="0" indent="0" eaLnBrk="1" fontAlgn="auto" hangingPunct="1">
              <a:lnSpc>
                <a:spcPct val="170000"/>
              </a:lnSpc>
              <a:spcAft>
                <a:spcPts val="0"/>
              </a:spcAft>
              <a:buNone/>
              <a:defRPr/>
            </a:pPr>
            <a:r>
              <a:rPr lang="en-US" dirty="0">
                <a:latin typeface="Book Antiqua" panose="02040602050305030304" pitchFamily="18" charset="0"/>
              </a:rPr>
              <a:t>[C] 18</a:t>
            </a:r>
          </a:p>
          <a:p>
            <a:pPr marL="0" indent="0" eaLnBrk="1" fontAlgn="auto" hangingPunct="1">
              <a:lnSpc>
                <a:spcPct val="170000"/>
              </a:lnSpc>
              <a:spcAft>
                <a:spcPts val="0"/>
              </a:spcAft>
              <a:buNone/>
              <a:defRPr/>
            </a:pPr>
            <a:r>
              <a:rPr lang="en-US" dirty="0">
                <a:latin typeface="Book Antiqua" panose="02040602050305030304" pitchFamily="18" charset="0"/>
              </a:rPr>
              <a:t>[D] 19</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2F7DCA-3FDB-25F4-188B-C24D1A280102}"/>
              </a:ext>
            </a:extLst>
          </p:cNvPr>
          <p:cNvSpPr>
            <a:spLocks noGrp="1"/>
          </p:cNvSpPr>
          <p:nvPr>
            <p:ph sz="quarter" idx="1"/>
          </p:nvPr>
        </p:nvSpPr>
        <p:spPr>
          <a:xfrm>
            <a:off x="237389" y="1357527"/>
            <a:ext cx="8742981"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By selling 45 articles for Rs.40 a man earn loss of 20 %. How many articles should he sell for Rs.24 to gain 20%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a:t>
            </a:r>
          </a:p>
          <a:p>
            <a:pPr marL="0" indent="0" algn="just" eaLnBrk="1" fontAlgn="auto" hangingPunct="1">
              <a:lnSpc>
                <a:spcPct val="150000"/>
              </a:lnSpc>
              <a:spcAft>
                <a:spcPts val="0"/>
              </a:spcAft>
              <a:buNone/>
              <a:defRPr/>
            </a:pPr>
            <a:r>
              <a:rPr lang="en-US" dirty="0">
                <a:latin typeface="Book Antiqua" panose="02040602050305030304" pitchFamily="18" charset="0"/>
              </a:rPr>
              <a:t>[B] 27</a:t>
            </a:r>
          </a:p>
          <a:p>
            <a:pPr marL="0" indent="0" algn="just" eaLnBrk="1" fontAlgn="auto" hangingPunct="1">
              <a:lnSpc>
                <a:spcPct val="150000"/>
              </a:lnSpc>
              <a:spcAft>
                <a:spcPts val="0"/>
              </a:spcAft>
              <a:buNone/>
              <a:defRPr/>
            </a:pPr>
            <a:r>
              <a:rPr lang="en-US" dirty="0">
                <a:latin typeface="Book Antiqua" panose="02040602050305030304" pitchFamily="18" charset="0"/>
              </a:rPr>
              <a:t>[C] 18</a:t>
            </a:r>
          </a:p>
          <a:p>
            <a:pPr marL="0" indent="0" algn="just" eaLnBrk="1" fontAlgn="auto" hangingPunct="1">
              <a:lnSpc>
                <a:spcPct val="150000"/>
              </a:lnSpc>
              <a:spcAft>
                <a:spcPts val="0"/>
              </a:spcAft>
              <a:buNone/>
              <a:defRPr/>
            </a:pPr>
            <a:r>
              <a:rPr lang="en-US" dirty="0">
                <a:latin typeface="Book Antiqua" panose="02040602050305030304" pitchFamily="18" charset="0"/>
              </a:rPr>
              <a:t>[D] None</a:t>
            </a:r>
          </a:p>
          <a:p>
            <a:pPr marL="0" indent="0" eaLnBrk="1" fontAlgn="auto" hangingPunct="1">
              <a:spcAft>
                <a:spcPts val="0"/>
              </a:spcAft>
              <a:buFont typeface="Wingdings"/>
              <a:buNone/>
              <a:defRPr/>
            </a:pPr>
            <a:endParaRPr lang="en-US" dirty="0"/>
          </a:p>
          <a:p>
            <a:pPr marL="0" indent="0" eaLnBrk="1" fontAlgn="auto" hangingPunct="1">
              <a:spcAft>
                <a:spcPts val="0"/>
              </a:spcAft>
              <a:buFont typeface="Wingdings"/>
              <a:buNone/>
              <a:defRPr/>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8EA822-78B5-0193-82BB-0B521211173A}"/>
              </a:ext>
            </a:extLst>
          </p:cNvPr>
          <p:cNvSpPr>
            <a:spLocks noGrp="1"/>
          </p:cNvSpPr>
          <p:nvPr>
            <p:ph sz="quarter" idx="1"/>
          </p:nvPr>
        </p:nvSpPr>
        <p:spPr>
          <a:xfrm>
            <a:off x="206958" y="948404"/>
            <a:ext cx="8781482" cy="4495800"/>
          </a:xfrm>
        </p:spPr>
        <p:txBody>
          <a:bodyPr>
            <a:noAutofit/>
          </a:bodyPr>
          <a:lstStyle/>
          <a:p>
            <a:pPr marL="0" indent="0" algn="just" eaLnBrk="1" hangingPunct="1">
              <a:buFont typeface="Wingdings" panose="05000000000000000000" pitchFamily="2" charset="2"/>
              <a:buNone/>
              <a:defRPr/>
            </a:pPr>
            <a:r>
              <a:rPr lang="en-US" dirty="0">
                <a:latin typeface="Book Antiqua" panose="02040602050305030304" pitchFamily="18" charset="0"/>
              </a:rPr>
              <a:t>Question: A shopkeeper purchase 2 articles for Rs.9600. He sold the first article at 20% loss and second article at 60% profit then he find that both the articles being sold on the same price. Find the CP of first article.</a:t>
            </a:r>
          </a:p>
          <a:p>
            <a:pPr marL="0" indent="0" algn="just" eaLnBrk="1" hangingPunct="1">
              <a:buFont typeface="Wingdings" panose="05000000000000000000" pitchFamily="2" charset="2"/>
              <a:buNone/>
              <a:defRPr/>
            </a:pPr>
            <a:endParaRPr lang="en-US" dirty="0">
              <a:latin typeface="Book Antiqua" panose="02040602050305030304" pitchFamily="18" charset="0"/>
            </a:endParaRPr>
          </a:p>
          <a:p>
            <a:pPr marL="0" indent="0" algn="just" eaLnBrk="1" hangingPunct="1">
              <a:lnSpc>
                <a:spcPct val="150000"/>
              </a:lnSpc>
              <a:buNone/>
              <a:defRPr/>
            </a:pPr>
            <a:r>
              <a:rPr lang="en-US" dirty="0">
                <a:latin typeface="Book Antiqua" panose="02040602050305030304" pitchFamily="18" charset="0"/>
              </a:rPr>
              <a:t>[A] 6400</a:t>
            </a:r>
          </a:p>
          <a:p>
            <a:pPr marL="0" indent="0" algn="just" eaLnBrk="1" hangingPunct="1">
              <a:lnSpc>
                <a:spcPct val="150000"/>
              </a:lnSpc>
              <a:buNone/>
              <a:defRPr/>
            </a:pPr>
            <a:r>
              <a:rPr lang="en-US" dirty="0">
                <a:latin typeface="Book Antiqua" panose="02040602050305030304" pitchFamily="18" charset="0"/>
              </a:rPr>
              <a:t>[B] 3200</a:t>
            </a:r>
          </a:p>
          <a:p>
            <a:pPr marL="0" indent="0" algn="just" eaLnBrk="1" hangingPunct="1">
              <a:lnSpc>
                <a:spcPct val="150000"/>
              </a:lnSpc>
              <a:buNone/>
              <a:defRPr/>
            </a:pPr>
            <a:r>
              <a:rPr lang="en-US" dirty="0">
                <a:latin typeface="Book Antiqua" panose="02040602050305030304" pitchFamily="18" charset="0"/>
              </a:rPr>
              <a:t>[C] 6000</a:t>
            </a:r>
          </a:p>
          <a:p>
            <a:pPr marL="0" indent="0" algn="just" eaLnBrk="1" hangingPunct="1">
              <a:lnSpc>
                <a:spcPct val="150000"/>
              </a:lnSpc>
              <a:buNone/>
              <a:defRPr/>
            </a:pPr>
            <a:r>
              <a:rPr lang="en-US" dirty="0">
                <a:latin typeface="Book Antiqua" panose="02040602050305030304" pitchFamily="18" charset="0"/>
              </a:rPr>
              <a:t>[D] 5400</a:t>
            </a:r>
          </a:p>
          <a:p>
            <a:pPr marL="0" indent="0" algn="just" eaLnBrk="1" hangingPunct="1">
              <a:buFont typeface="Wingdings" panose="05000000000000000000" pitchFamily="2" charset="2"/>
              <a:buNone/>
              <a:defRPr/>
            </a:pP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FED495-0602-4B07-488D-E7DC2D1A7E9F}"/>
              </a:ext>
            </a:extLst>
          </p:cNvPr>
          <p:cNvSpPr>
            <a:spLocks noGrp="1"/>
          </p:cNvSpPr>
          <p:nvPr>
            <p:ph sz="quarter" idx="1"/>
          </p:nvPr>
        </p:nvSpPr>
        <p:spPr>
          <a:xfrm>
            <a:off x="158402" y="1228218"/>
            <a:ext cx="8754979" cy="4495800"/>
          </a:xfrm>
        </p:spPr>
        <p:txBody>
          <a:bodyPr/>
          <a:lstStyle/>
          <a:p>
            <a:pPr marL="0" indent="0" algn="just" eaLnBrk="1" hangingPunct="1">
              <a:buFont typeface="Wingdings" panose="05000000000000000000" pitchFamily="2" charset="2"/>
              <a:buNone/>
              <a:defRPr/>
            </a:pPr>
            <a:r>
              <a:rPr lang="en-US" dirty="0">
                <a:latin typeface="Book Antiqua" panose="02040602050305030304" pitchFamily="18" charset="0"/>
              </a:rPr>
              <a:t>Question: </a:t>
            </a:r>
            <a:r>
              <a:rPr lang="en-US" sz="2400" dirty="0">
                <a:latin typeface="Book Antiqua" panose="02040602050305030304" pitchFamily="18" charset="0"/>
              </a:rPr>
              <a:t>A shopkeeper sells 2 articles. He sold the first article at 15% loss and second article at 19% profit. During the whole transaction he earn a loss of Rs90. Find the CP of second article if the SP of both articles are same.</a:t>
            </a:r>
          </a:p>
          <a:p>
            <a:pPr marL="0" indent="0" algn="just" eaLnBrk="1" hangingPunct="1">
              <a:buFont typeface="Wingdings" panose="05000000000000000000" pitchFamily="2" charset="2"/>
              <a:buNone/>
              <a:defRPr/>
            </a:pPr>
            <a:endParaRPr lang="en-US" sz="2400" dirty="0">
              <a:latin typeface="Book Antiqua" panose="02040602050305030304" pitchFamily="18" charset="0"/>
            </a:endParaRPr>
          </a:p>
          <a:p>
            <a:pPr marL="0" indent="0" algn="just" eaLnBrk="1" hangingPunct="1">
              <a:lnSpc>
                <a:spcPct val="150000"/>
              </a:lnSpc>
              <a:buNone/>
              <a:defRPr/>
            </a:pPr>
            <a:r>
              <a:rPr lang="en-US" sz="2400" dirty="0">
                <a:latin typeface="Book Antiqua" panose="02040602050305030304" pitchFamily="18" charset="0"/>
              </a:rPr>
              <a:t>[A] 5000</a:t>
            </a:r>
          </a:p>
          <a:p>
            <a:pPr marL="0" indent="0" algn="just" eaLnBrk="1" hangingPunct="1">
              <a:lnSpc>
                <a:spcPct val="150000"/>
              </a:lnSpc>
              <a:buNone/>
              <a:defRPr/>
            </a:pPr>
            <a:r>
              <a:rPr lang="en-US" sz="2400" dirty="0">
                <a:latin typeface="Book Antiqua" panose="02040602050305030304" pitchFamily="18" charset="0"/>
              </a:rPr>
              <a:t>[B] 4500</a:t>
            </a:r>
          </a:p>
          <a:p>
            <a:pPr marL="0" indent="0" algn="just" eaLnBrk="1" hangingPunct="1">
              <a:lnSpc>
                <a:spcPct val="150000"/>
              </a:lnSpc>
              <a:buNone/>
              <a:defRPr/>
            </a:pPr>
            <a:r>
              <a:rPr lang="en-US" sz="2400" dirty="0">
                <a:latin typeface="Book Antiqua" panose="02040602050305030304" pitchFamily="18" charset="0"/>
              </a:rPr>
              <a:t>[C] 2000</a:t>
            </a:r>
          </a:p>
          <a:p>
            <a:pPr marL="0" indent="0" algn="just" eaLnBrk="1" hangingPunct="1">
              <a:lnSpc>
                <a:spcPct val="150000"/>
              </a:lnSpc>
              <a:buNone/>
              <a:defRPr/>
            </a:pPr>
            <a:r>
              <a:rPr lang="en-US" sz="2400" dirty="0">
                <a:latin typeface="Book Antiqua" panose="02040602050305030304" pitchFamily="18" charset="0"/>
              </a:rPr>
              <a:t>[D] None</a:t>
            </a:r>
          </a:p>
          <a:p>
            <a:pPr marL="0" indent="0" algn="just" eaLnBrk="1" hangingPunct="1">
              <a:buFont typeface="Wingdings" panose="05000000000000000000" pitchFamily="2" charset="2"/>
              <a:buNone/>
              <a:defRPr/>
            </a:pPr>
            <a:endParaRPr lang="en-US" sz="2400" dirty="0">
              <a:latin typeface="Book Antiqua" panose="0204060205030503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CF3E54-4135-0E82-E690-2F142157B0FB}"/>
              </a:ext>
            </a:extLst>
          </p:cNvPr>
          <p:cNvSpPr>
            <a:spLocks noGrp="1"/>
          </p:cNvSpPr>
          <p:nvPr>
            <p:ph sz="quarter" idx="1"/>
          </p:nvPr>
        </p:nvSpPr>
        <p:spPr>
          <a:xfrm>
            <a:off x="142304" y="1080436"/>
            <a:ext cx="8858484" cy="4495800"/>
          </a:xfrm>
        </p:spPr>
        <p:txBody>
          <a:bodyPr/>
          <a:lstStyle/>
          <a:p>
            <a:pPr marL="0" indent="0" algn="just">
              <a:buFont typeface="Wingdings" panose="05000000000000000000" pitchFamily="2" charset="2"/>
              <a:buNone/>
              <a:defRPr/>
            </a:pPr>
            <a:r>
              <a:rPr lang="en-US" dirty="0">
                <a:latin typeface="Book Antiqua" panose="02040602050305030304" pitchFamily="18" charset="0"/>
              </a:rPr>
              <a:t>Question: </a:t>
            </a:r>
            <a:r>
              <a:rPr lang="en-US" sz="2400" dirty="0">
                <a:latin typeface="Book Antiqua" panose="02040602050305030304" pitchFamily="18" charset="0"/>
              </a:rPr>
              <a:t>A shopkeeper sells 3 articles. He sold the first article at 20% profit, second article at 10% loss and third at 25% loss. During the whole transaction he earn a loss of Rs60. Find the SP of first article if the SP of all the articles are same.</a:t>
            </a:r>
          </a:p>
          <a:p>
            <a:pPr marL="0" indent="0">
              <a:buFont typeface="Wingdings" panose="05000000000000000000" pitchFamily="2" charset="2"/>
              <a:buNone/>
              <a:defRPr/>
            </a:pPr>
            <a:endParaRPr lang="en-US" sz="2400" dirty="0">
              <a:latin typeface="Book Antiqua" panose="02040602050305030304" pitchFamily="18" charset="0"/>
            </a:endParaRPr>
          </a:p>
          <a:p>
            <a:pPr marL="0" indent="0">
              <a:lnSpc>
                <a:spcPct val="150000"/>
              </a:lnSpc>
              <a:buNone/>
              <a:defRPr/>
            </a:pPr>
            <a:r>
              <a:rPr lang="en-US" sz="2400" dirty="0">
                <a:latin typeface="Book Antiqua" panose="02040602050305030304" pitchFamily="18" charset="0"/>
              </a:rPr>
              <a:t>[A] 216</a:t>
            </a:r>
          </a:p>
          <a:p>
            <a:pPr marL="0" indent="0">
              <a:lnSpc>
                <a:spcPct val="150000"/>
              </a:lnSpc>
              <a:buNone/>
              <a:defRPr/>
            </a:pPr>
            <a:r>
              <a:rPr lang="en-US" sz="2400" dirty="0">
                <a:latin typeface="Book Antiqua" panose="02040602050305030304" pitchFamily="18" charset="0"/>
              </a:rPr>
              <a:t>[B] 180</a:t>
            </a:r>
          </a:p>
          <a:p>
            <a:pPr marL="0" indent="0">
              <a:lnSpc>
                <a:spcPct val="150000"/>
              </a:lnSpc>
              <a:buNone/>
              <a:defRPr/>
            </a:pPr>
            <a:r>
              <a:rPr lang="en-US" sz="2400" dirty="0">
                <a:latin typeface="Book Antiqua" panose="02040602050305030304" pitchFamily="18" charset="0"/>
              </a:rPr>
              <a:t>[C] 240</a:t>
            </a:r>
          </a:p>
          <a:p>
            <a:pPr marL="0" indent="0">
              <a:lnSpc>
                <a:spcPct val="150000"/>
              </a:lnSpc>
              <a:buNone/>
              <a:defRPr/>
            </a:pPr>
            <a:r>
              <a:rPr lang="en-US" sz="2400" dirty="0">
                <a:latin typeface="Book Antiqua" panose="02040602050305030304" pitchFamily="18" charset="0"/>
              </a:rPr>
              <a:t>[D] None</a:t>
            </a:r>
          </a:p>
          <a:p>
            <a:pPr marL="0" indent="0">
              <a:buFont typeface="Wingdings" panose="05000000000000000000" pitchFamily="2" charset="2"/>
              <a:buNone/>
              <a:defRPr/>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685" y="152501"/>
            <a:ext cx="8871935" cy="3731021"/>
          </a:xfrm>
          <a:prstGeom prst="rect">
            <a:avLst/>
          </a:prstGeom>
          <a:noFill/>
        </p:spPr>
        <p:txBody>
          <a:bodyPr wrap="square" rtlCol="0">
            <a:spAutoFit/>
          </a:bodyPr>
          <a:lstStyle/>
          <a:p>
            <a:r>
              <a:rPr lang="en-US" sz="2400" b="1" dirty="0">
                <a:latin typeface="Book Antiqua" pitchFamily="18" charset="0"/>
              </a:rPr>
              <a:t>Problems on Discount:</a:t>
            </a:r>
          </a:p>
          <a:p>
            <a:endParaRPr lang="en-US" sz="2400" b="1" dirty="0">
              <a:latin typeface="Book Antiqua" pitchFamily="18" charset="0"/>
            </a:endParaRPr>
          </a:p>
          <a:p>
            <a:pPr algn="just"/>
            <a:r>
              <a:rPr lang="en-US" sz="2400" dirty="0">
                <a:latin typeface="Book Antiqua" pitchFamily="18" charset="0"/>
              </a:rPr>
              <a:t>Questions: A bag marked at Rs80 is sold for Rs68. The rate of discount is:</a:t>
            </a:r>
          </a:p>
          <a:p>
            <a:pPr>
              <a:lnSpc>
                <a:spcPct val="150000"/>
              </a:lnSpc>
            </a:pPr>
            <a:r>
              <a:rPr lang="en-US" sz="2400" dirty="0">
                <a:latin typeface="Book Antiqua" pitchFamily="18" charset="0"/>
              </a:rPr>
              <a:t>[A] 20%</a:t>
            </a:r>
          </a:p>
          <a:p>
            <a:pPr>
              <a:lnSpc>
                <a:spcPct val="150000"/>
              </a:lnSpc>
            </a:pPr>
            <a:r>
              <a:rPr lang="en-US" sz="2400" dirty="0">
                <a:latin typeface="Book Antiqua" pitchFamily="18" charset="0"/>
              </a:rPr>
              <a:t>[B] 15% </a:t>
            </a:r>
          </a:p>
          <a:p>
            <a:pPr>
              <a:lnSpc>
                <a:spcPct val="150000"/>
              </a:lnSpc>
            </a:pPr>
            <a:r>
              <a:rPr lang="en-US" sz="2400" dirty="0">
                <a:latin typeface="Book Antiqua" pitchFamily="18" charset="0"/>
              </a:rPr>
              <a:t>[C] 17 (11/17)% </a:t>
            </a:r>
          </a:p>
          <a:p>
            <a:pPr>
              <a:lnSpc>
                <a:spcPct val="150000"/>
              </a:lnSpc>
            </a:pPr>
            <a:r>
              <a:rPr lang="en-US" sz="2400" dirty="0">
                <a:latin typeface="Book Antiqua" pitchFamily="18" charset="0"/>
              </a:rPr>
              <a:t>[D] 12%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4B339B-1E68-31A9-A2A6-5E4160EB0CF6}"/>
              </a:ext>
            </a:extLst>
          </p:cNvPr>
          <p:cNvSpPr/>
          <p:nvPr/>
        </p:nvSpPr>
        <p:spPr>
          <a:xfrm>
            <a:off x="5520088" y="2208824"/>
            <a:ext cx="1876926" cy="933650"/>
          </a:xfrm>
          <a:prstGeom prst="rect">
            <a:avLst/>
          </a:prstGeom>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5AF164DF-60D5-C8BB-AF23-5C19A63A95BD}"/>
              </a:ext>
            </a:extLst>
          </p:cNvPr>
          <p:cNvSpPr/>
          <p:nvPr/>
        </p:nvSpPr>
        <p:spPr>
          <a:xfrm>
            <a:off x="2820202" y="4238324"/>
            <a:ext cx="1876926" cy="933650"/>
          </a:xfrm>
          <a:prstGeom prst="rect">
            <a:avLst/>
          </a:prstGeom>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34BBE83D-F4C9-6A24-BDF9-176EB356B57D}"/>
              </a:ext>
            </a:extLst>
          </p:cNvPr>
          <p:cNvSpPr/>
          <p:nvPr/>
        </p:nvSpPr>
        <p:spPr>
          <a:xfrm>
            <a:off x="2820201" y="497306"/>
            <a:ext cx="2030931" cy="933650"/>
          </a:xfrm>
          <a:prstGeom prst="rect">
            <a:avLst/>
          </a:prstGeom>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50963FF8-C9BC-EB60-FB6D-394B6172DDB4}"/>
              </a:ext>
            </a:extLst>
          </p:cNvPr>
          <p:cNvSpPr txBox="1"/>
          <p:nvPr/>
        </p:nvSpPr>
        <p:spPr>
          <a:xfrm>
            <a:off x="2820202" y="606392"/>
            <a:ext cx="2030930" cy="461665"/>
          </a:xfrm>
          <a:prstGeom prst="rect">
            <a:avLst/>
          </a:prstGeom>
          <a:noFill/>
        </p:spPr>
        <p:txBody>
          <a:bodyPr wrap="square" rtlCol="0">
            <a:spAutoFit/>
          </a:bodyPr>
          <a:lstStyle/>
          <a:p>
            <a:r>
              <a:rPr lang="en-IN" sz="2400" b="1" dirty="0">
                <a:latin typeface="Book Antiqua" panose="02040602050305030304" pitchFamily="18" charset="0"/>
              </a:rPr>
              <a:t>MP= Rs. 600</a:t>
            </a:r>
          </a:p>
        </p:txBody>
      </p:sp>
      <p:sp>
        <p:nvSpPr>
          <p:cNvPr id="9" name="TextBox 8">
            <a:extLst>
              <a:ext uri="{FF2B5EF4-FFF2-40B4-BE49-F238E27FC236}">
                <a16:creationId xmlns:a16="http://schemas.microsoft.com/office/drawing/2014/main" id="{994A6BED-F3B2-4CD7-2ECC-6D2FC126F844}"/>
              </a:ext>
            </a:extLst>
          </p:cNvPr>
          <p:cNvSpPr txBox="1"/>
          <p:nvPr/>
        </p:nvSpPr>
        <p:spPr>
          <a:xfrm>
            <a:off x="2887579" y="4474316"/>
            <a:ext cx="1809549" cy="461665"/>
          </a:xfrm>
          <a:prstGeom prst="rect">
            <a:avLst/>
          </a:prstGeom>
          <a:noFill/>
        </p:spPr>
        <p:txBody>
          <a:bodyPr wrap="square" rtlCol="0">
            <a:spAutoFit/>
          </a:bodyPr>
          <a:lstStyle/>
          <a:p>
            <a:r>
              <a:rPr lang="en-IN" sz="2400" b="1" dirty="0">
                <a:latin typeface="Book Antiqua" panose="02040602050305030304" pitchFamily="18" charset="0"/>
              </a:rPr>
              <a:t>CP= Rs.400</a:t>
            </a:r>
          </a:p>
        </p:txBody>
      </p:sp>
      <p:sp>
        <p:nvSpPr>
          <p:cNvPr id="10" name="TextBox 9">
            <a:extLst>
              <a:ext uri="{FF2B5EF4-FFF2-40B4-BE49-F238E27FC236}">
                <a16:creationId xmlns:a16="http://schemas.microsoft.com/office/drawing/2014/main" id="{4CEFDD09-8B18-852D-DBE5-F208375BF408}"/>
              </a:ext>
            </a:extLst>
          </p:cNvPr>
          <p:cNvSpPr txBox="1"/>
          <p:nvPr/>
        </p:nvSpPr>
        <p:spPr>
          <a:xfrm>
            <a:off x="5573027" y="2444817"/>
            <a:ext cx="1771049" cy="461665"/>
          </a:xfrm>
          <a:prstGeom prst="rect">
            <a:avLst/>
          </a:prstGeom>
          <a:noFill/>
        </p:spPr>
        <p:txBody>
          <a:bodyPr wrap="square" rtlCol="0">
            <a:spAutoFit/>
          </a:bodyPr>
          <a:lstStyle/>
          <a:p>
            <a:r>
              <a:rPr lang="en-IN" sz="2400" b="1" dirty="0">
                <a:latin typeface="Book Antiqua" panose="02040602050305030304" pitchFamily="18" charset="0"/>
              </a:rPr>
              <a:t>SP= Rs.500</a:t>
            </a:r>
          </a:p>
        </p:txBody>
      </p:sp>
      <p:cxnSp>
        <p:nvCxnSpPr>
          <p:cNvPr id="16" name="Straight Connector 15">
            <a:extLst>
              <a:ext uri="{FF2B5EF4-FFF2-40B4-BE49-F238E27FC236}">
                <a16:creationId xmlns:a16="http://schemas.microsoft.com/office/drawing/2014/main" id="{F8CC5AD2-F2BE-9B56-2C99-7B7AF417B0F7}"/>
              </a:ext>
            </a:extLst>
          </p:cNvPr>
          <p:cNvCxnSpPr>
            <a:stCxn id="5" idx="1"/>
          </p:cNvCxnSpPr>
          <p:nvPr/>
        </p:nvCxnSpPr>
        <p:spPr>
          <a:xfrm flipH="1" flipV="1">
            <a:off x="1376413" y="4705148"/>
            <a:ext cx="1443789"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99BEE69-87F3-1A91-05E4-58E4866E945B}"/>
              </a:ext>
            </a:extLst>
          </p:cNvPr>
          <p:cNvCxnSpPr/>
          <p:nvPr/>
        </p:nvCxnSpPr>
        <p:spPr>
          <a:xfrm flipV="1">
            <a:off x="1376413" y="964131"/>
            <a:ext cx="0" cy="37410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31ABA9D-8616-3DAF-19E1-0B99F86BA056}"/>
              </a:ext>
            </a:extLst>
          </p:cNvPr>
          <p:cNvCxnSpPr/>
          <p:nvPr/>
        </p:nvCxnSpPr>
        <p:spPr>
          <a:xfrm>
            <a:off x="1376413" y="964131"/>
            <a:ext cx="14437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22DF9A0-0D8C-2E7D-3D67-CCE2F22DDB0F}"/>
              </a:ext>
            </a:extLst>
          </p:cNvPr>
          <p:cNvCxnSpPr>
            <a:stCxn id="6" idx="3"/>
          </p:cNvCxnSpPr>
          <p:nvPr/>
        </p:nvCxnSpPr>
        <p:spPr>
          <a:xfrm>
            <a:off x="4851132" y="964131"/>
            <a:ext cx="17132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C54435C-EE29-72C0-5DF5-FCE0E2F7B2F4}"/>
              </a:ext>
            </a:extLst>
          </p:cNvPr>
          <p:cNvCxnSpPr/>
          <p:nvPr/>
        </p:nvCxnSpPr>
        <p:spPr>
          <a:xfrm>
            <a:off x="6564429" y="964131"/>
            <a:ext cx="0" cy="12446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1A68EEE-83A5-BCDA-5FF6-67130DFDCF1E}"/>
              </a:ext>
            </a:extLst>
          </p:cNvPr>
          <p:cNvCxnSpPr>
            <a:cxnSpLocks/>
          </p:cNvCxnSpPr>
          <p:nvPr/>
        </p:nvCxnSpPr>
        <p:spPr>
          <a:xfrm>
            <a:off x="6564428" y="3142474"/>
            <a:ext cx="0" cy="15626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3F4D87-A675-FFE6-4975-FF07AF0997E2}"/>
              </a:ext>
            </a:extLst>
          </p:cNvPr>
          <p:cNvCxnSpPr>
            <a:stCxn id="9" idx="3"/>
          </p:cNvCxnSpPr>
          <p:nvPr/>
        </p:nvCxnSpPr>
        <p:spPr>
          <a:xfrm flipV="1">
            <a:off x="4697128" y="4705148"/>
            <a:ext cx="186730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7A99A49-1CEA-22C1-9E04-73FB96614BDC}"/>
              </a:ext>
            </a:extLst>
          </p:cNvPr>
          <p:cNvSpPr txBox="1"/>
          <p:nvPr/>
        </p:nvSpPr>
        <p:spPr>
          <a:xfrm>
            <a:off x="1371600" y="2158011"/>
            <a:ext cx="2786514" cy="461665"/>
          </a:xfrm>
          <a:prstGeom prst="rect">
            <a:avLst/>
          </a:prstGeom>
          <a:noFill/>
        </p:spPr>
        <p:txBody>
          <a:bodyPr wrap="square" rtlCol="0">
            <a:spAutoFit/>
          </a:bodyPr>
          <a:lstStyle/>
          <a:p>
            <a:r>
              <a:rPr lang="en-IN" sz="2400" b="1" dirty="0">
                <a:latin typeface="Book Antiqua" panose="02040602050305030304" pitchFamily="18" charset="0"/>
              </a:rPr>
              <a:t>Mark up= Rs. 200</a:t>
            </a:r>
          </a:p>
        </p:txBody>
      </p:sp>
      <p:sp>
        <p:nvSpPr>
          <p:cNvPr id="30" name="TextBox 29">
            <a:extLst>
              <a:ext uri="{FF2B5EF4-FFF2-40B4-BE49-F238E27FC236}">
                <a16:creationId xmlns:a16="http://schemas.microsoft.com/office/drawing/2014/main" id="{1C6CEDEC-984D-5208-7776-1171842D7859}"/>
              </a:ext>
            </a:extLst>
          </p:cNvPr>
          <p:cNvSpPr txBox="1"/>
          <p:nvPr/>
        </p:nvSpPr>
        <p:spPr>
          <a:xfrm>
            <a:off x="6607740" y="1200123"/>
            <a:ext cx="2363005" cy="830997"/>
          </a:xfrm>
          <a:prstGeom prst="rect">
            <a:avLst/>
          </a:prstGeom>
          <a:noFill/>
        </p:spPr>
        <p:txBody>
          <a:bodyPr wrap="square" rtlCol="0">
            <a:spAutoFit/>
          </a:bodyPr>
          <a:lstStyle/>
          <a:p>
            <a:r>
              <a:rPr lang="en-IN" sz="2400" b="1" dirty="0">
                <a:latin typeface="Book Antiqua" panose="02040602050305030304" pitchFamily="18" charset="0"/>
              </a:rPr>
              <a:t>Discount =Rs.100</a:t>
            </a:r>
          </a:p>
        </p:txBody>
      </p:sp>
      <p:sp>
        <p:nvSpPr>
          <p:cNvPr id="31" name="TextBox 30">
            <a:extLst>
              <a:ext uri="{FF2B5EF4-FFF2-40B4-BE49-F238E27FC236}">
                <a16:creationId xmlns:a16="http://schemas.microsoft.com/office/drawing/2014/main" id="{86B27D69-01D2-8254-DF65-0E3BFCD60F06}"/>
              </a:ext>
            </a:extLst>
          </p:cNvPr>
          <p:cNvSpPr txBox="1"/>
          <p:nvPr/>
        </p:nvSpPr>
        <p:spPr>
          <a:xfrm>
            <a:off x="6593304" y="3900009"/>
            <a:ext cx="2030930" cy="830997"/>
          </a:xfrm>
          <a:prstGeom prst="rect">
            <a:avLst/>
          </a:prstGeom>
          <a:noFill/>
        </p:spPr>
        <p:txBody>
          <a:bodyPr wrap="square" rtlCol="0">
            <a:spAutoFit/>
          </a:bodyPr>
          <a:lstStyle/>
          <a:p>
            <a:r>
              <a:rPr lang="en-IN" sz="2400" b="1" dirty="0">
                <a:latin typeface="Book Antiqua" panose="02040602050305030304" pitchFamily="18" charset="0"/>
              </a:rPr>
              <a:t>Profit </a:t>
            </a:r>
          </a:p>
          <a:p>
            <a:r>
              <a:rPr lang="en-IN" sz="2400" b="1" dirty="0">
                <a:latin typeface="Book Antiqua" panose="02040602050305030304" pitchFamily="18" charset="0"/>
              </a:rPr>
              <a:t>= Rs.100</a:t>
            </a:r>
          </a:p>
        </p:txBody>
      </p:sp>
      <p:sp>
        <p:nvSpPr>
          <p:cNvPr id="2" name="TextBox 1">
            <a:extLst>
              <a:ext uri="{FF2B5EF4-FFF2-40B4-BE49-F238E27FC236}">
                <a16:creationId xmlns:a16="http://schemas.microsoft.com/office/drawing/2014/main" id="{59A94826-97B9-5AB9-BD82-3657C6CC6F78}"/>
              </a:ext>
            </a:extLst>
          </p:cNvPr>
          <p:cNvSpPr txBox="1"/>
          <p:nvPr/>
        </p:nvSpPr>
        <p:spPr>
          <a:xfrm>
            <a:off x="144379" y="5697088"/>
            <a:ext cx="8624235" cy="646331"/>
          </a:xfrm>
          <a:prstGeom prst="rect">
            <a:avLst/>
          </a:prstGeom>
          <a:noFill/>
        </p:spPr>
        <p:txBody>
          <a:bodyPr wrap="square" rtlCol="0">
            <a:spAutoFit/>
          </a:bodyPr>
          <a:lstStyle/>
          <a:p>
            <a:pPr algn="just"/>
            <a:r>
              <a:rPr lang="en-IN" dirty="0">
                <a:latin typeface="Book Antiqua" panose="02040602050305030304" pitchFamily="18" charset="0"/>
              </a:rPr>
              <a:t>A shopkeeper buys a T-shirt from whole sale market at Rs.400 and marked that article Rs.200 above the CP. After giving a discount of Rs.100 he sold it at Rs.500.</a:t>
            </a:r>
          </a:p>
        </p:txBody>
      </p:sp>
    </p:spTree>
    <p:extLst>
      <p:ext uri="{BB962C8B-B14F-4D97-AF65-F5344CB8AC3E}">
        <p14:creationId xmlns:p14="http://schemas.microsoft.com/office/powerpoint/2010/main" val="19018386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644" y="1076914"/>
            <a:ext cx="8900811" cy="3731021"/>
          </a:xfrm>
          <a:prstGeom prst="rect">
            <a:avLst/>
          </a:prstGeom>
          <a:noFill/>
        </p:spPr>
        <p:txBody>
          <a:bodyPr wrap="square" rtlCol="0">
            <a:spAutoFit/>
          </a:bodyPr>
          <a:lstStyle/>
          <a:p>
            <a:pPr algn="just"/>
            <a:r>
              <a:rPr lang="en-US" sz="2400" dirty="0">
                <a:latin typeface="Book Antiqua" pitchFamily="18" charset="0"/>
              </a:rPr>
              <a:t>Questions: An item was sold at a price after giving two successive discount of 30% and 50 %. If the selling price of the item was Rs 448, then what was the marked price of the item?</a:t>
            </a:r>
          </a:p>
          <a:p>
            <a:pPr algn="just"/>
            <a:endParaRPr lang="en-US" sz="2400" dirty="0">
              <a:latin typeface="Book Antiqua" pitchFamily="18" charset="0"/>
            </a:endParaRPr>
          </a:p>
          <a:p>
            <a:pPr>
              <a:lnSpc>
                <a:spcPct val="150000"/>
              </a:lnSpc>
            </a:pPr>
            <a:r>
              <a:rPr lang="en-US" sz="2400" dirty="0">
                <a:latin typeface="Book Antiqua" pitchFamily="18" charset="0"/>
              </a:rPr>
              <a:t>[A] 840</a:t>
            </a:r>
          </a:p>
          <a:p>
            <a:pPr>
              <a:lnSpc>
                <a:spcPct val="150000"/>
              </a:lnSpc>
            </a:pPr>
            <a:r>
              <a:rPr lang="en-US" sz="2400" dirty="0">
                <a:latin typeface="Book Antiqua" pitchFamily="18" charset="0"/>
              </a:rPr>
              <a:t>[B] 1280</a:t>
            </a:r>
          </a:p>
          <a:p>
            <a:pPr>
              <a:lnSpc>
                <a:spcPct val="150000"/>
              </a:lnSpc>
            </a:pPr>
            <a:r>
              <a:rPr lang="en-US" sz="2400" dirty="0">
                <a:latin typeface="Book Antiqua" pitchFamily="18" charset="0"/>
              </a:rPr>
              <a:t>[C] 1140</a:t>
            </a:r>
          </a:p>
          <a:p>
            <a:pPr>
              <a:lnSpc>
                <a:spcPct val="150000"/>
              </a:lnSpc>
            </a:pPr>
            <a:r>
              <a:rPr lang="en-US" sz="2400" dirty="0">
                <a:latin typeface="Book Antiqua" pitchFamily="18" charset="0"/>
              </a:rPr>
              <a:t>[D] 1640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69" y="981051"/>
            <a:ext cx="8871936" cy="3177024"/>
          </a:xfrm>
          <a:prstGeom prst="rect">
            <a:avLst/>
          </a:prstGeom>
          <a:noFill/>
        </p:spPr>
        <p:txBody>
          <a:bodyPr wrap="square" rtlCol="0">
            <a:spAutoFit/>
          </a:bodyPr>
          <a:lstStyle/>
          <a:p>
            <a:pPr algn="just"/>
            <a:r>
              <a:rPr lang="en-US" sz="2400" dirty="0">
                <a:latin typeface="Book Antiqua" pitchFamily="18" charset="0"/>
              </a:rPr>
              <a:t>Questions: If after giving a discount of 12%, a profit of 10% was made on an article, then by what % was the price marked up? </a:t>
            </a:r>
          </a:p>
          <a:p>
            <a:pPr algn="just"/>
            <a:endParaRPr lang="en-US" sz="2400" dirty="0">
              <a:latin typeface="Book Antiqua" pitchFamily="18" charset="0"/>
            </a:endParaRPr>
          </a:p>
          <a:p>
            <a:pPr algn="just"/>
            <a:r>
              <a:rPr lang="en-US" sz="2400" dirty="0">
                <a:latin typeface="Book Antiqua" pitchFamily="18" charset="0"/>
              </a:rPr>
              <a:t>[A] 20%</a:t>
            </a:r>
          </a:p>
          <a:p>
            <a:pPr>
              <a:lnSpc>
                <a:spcPct val="150000"/>
              </a:lnSpc>
            </a:pPr>
            <a:r>
              <a:rPr lang="en-US" sz="2400" dirty="0">
                <a:latin typeface="Book Antiqua" pitchFamily="18" charset="0"/>
              </a:rPr>
              <a:t>[B] 25%</a:t>
            </a:r>
          </a:p>
          <a:p>
            <a:pPr>
              <a:lnSpc>
                <a:spcPct val="150000"/>
              </a:lnSpc>
            </a:pPr>
            <a:r>
              <a:rPr lang="en-US" sz="2400" dirty="0">
                <a:latin typeface="Book Antiqua" pitchFamily="18" charset="0"/>
              </a:rPr>
              <a:t>[C] 32.5%</a:t>
            </a:r>
          </a:p>
          <a:p>
            <a:pPr>
              <a:lnSpc>
                <a:spcPct val="150000"/>
              </a:lnSpc>
            </a:pPr>
            <a:r>
              <a:rPr lang="en-US" sz="2400" dirty="0">
                <a:latin typeface="Book Antiqua" pitchFamily="18" charset="0"/>
              </a:rPr>
              <a:t>[D] 35%</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685" y="165349"/>
            <a:ext cx="8843059" cy="3177024"/>
          </a:xfrm>
          <a:prstGeom prst="rect">
            <a:avLst/>
          </a:prstGeom>
          <a:noFill/>
        </p:spPr>
        <p:txBody>
          <a:bodyPr wrap="square" rtlCol="0">
            <a:spAutoFit/>
          </a:bodyPr>
          <a:lstStyle/>
          <a:p>
            <a:pPr algn="just"/>
            <a:r>
              <a:rPr lang="en-US" sz="2400" dirty="0">
                <a:latin typeface="Book Antiqua" pitchFamily="18" charset="0"/>
              </a:rPr>
              <a:t>Questions: The cost price of a table is Rs 330. It is sold for a profit of Rs 30 after giving 10% discount find its marked price</a:t>
            </a:r>
          </a:p>
          <a:p>
            <a:pPr algn="just"/>
            <a:endParaRPr lang="en-US" sz="2400" dirty="0">
              <a:latin typeface="Book Antiqua" pitchFamily="18" charset="0"/>
            </a:endParaRPr>
          </a:p>
          <a:p>
            <a:pPr algn="just"/>
            <a:r>
              <a:rPr lang="en-US" sz="2400" dirty="0">
                <a:latin typeface="Book Antiqua" pitchFamily="18" charset="0"/>
              </a:rPr>
              <a:t>[A] Rs.400</a:t>
            </a:r>
          </a:p>
          <a:p>
            <a:pPr>
              <a:lnSpc>
                <a:spcPct val="150000"/>
              </a:lnSpc>
            </a:pPr>
            <a:r>
              <a:rPr lang="en-US" sz="2400" dirty="0">
                <a:latin typeface="Book Antiqua" pitchFamily="18" charset="0"/>
              </a:rPr>
              <a:t>[B] Rs.380</a:t>
            </a:r>
          </a:p>
          <a:p>
            <a:pPr>
              <a:lnSpc>
                <a:spcPct val="150000"/>
              </a:lnSpc>
            </a:pPr>
            <a:r>
              <a:rPr lang="en-US" sz="2400" dirty="0">
                <a:latin typeface="Book Antiqua" pitchFamily="18" charset="0"/>
              </a:rPr>
              <a:t>[C] Rs.420</a:t>
            </a:r>
          </a:p>
          <a:p>
            <a:pPr>
              <a:lnSpc>
                <a:spcPct val="150000"/>
              </a:lnSpc>
            </a:pPr>
            <a:r>
              <a:rPr lang="en-US" sz="2400" dirty="0">
                <a:latin typeface="Book Antiqua" pitchFamily="18" charset="0"/>
              </a:rPr>
              <a:t>[D] None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5798" y="842895"/>
            <a:ext cx="8785308" cy="3546355"/>
          </a:xfrm>
          <a:prstGeom prst="rect">
            <a:avLst/>
          </a:prstGeom>
          <a:noFill/>
        </p:spPr>
        <p:txBody>
          <a:bodyPr wrap="square" rtlCol="0">
            <a:spAutoFit/>
          </a:bodyPr>
          <a:lstStyle/>
          <a:p>
            <a:pPr algn="just"/>
            <a:r>
              <a:rPr lang="en-US" sz="2400" dirty="0">
                <a:latin typeface="Book Antiqua" pitchFamily="18" charset="0"/>
              </a:rPr>
              <a:t>Questions: A sold a table to B at a profit of 15%. Later on, B sold it back to A at a profit of 20%, thereby gaining Rs. 69. How much did A pay for the table originally? </a:t>
            </a:r>
          </a:p>
          <a:p>
            <a:pPr algn="just"/>
            <a:endParaRPr lang="en-US" sz="2400" dirty="0">
              <a:latin typeface="Book Antiqua" pitchFamily="18" charset="0"/>
            </a:endParaRPr>
          </a:p>
          <a:p>
            <a:pPr algn="just"/>
            <a:r>
              <a:rPr lang="en-US" sz="2400" dirty="0">
                <a:latin typeface="Book Antiqua" pitchFamily="18" charset="0"/>
              </a:rPr>
              <a:t>[A] Rs.300</a:t>
            </a:r>
          </a:p>
          <a:p>
            <a:pPr>
              <a:lnSpc>
                <a:spcPct val="150000"/>
              </a:lnSpc>
            </a:pPr>
            <a:r>
              <a:rPr lang="en-US" sz="2400" dirty="0">
                <a:latin typeface="Book Antiqua" pitchFamily="18" charset="0"/>
              </a:rPr>
              <a:t>[B] Rs.320</a:t>
            </a:r>
          </a:p>
          <a:p>
            <a:pPr>
              <a:lnSpc>
                <a:spcPct val="150000"/>
              </a:lnSpc>
            </a:pPr>
            <a:r>
              <a:rPr lang="en-US" sz="2400" dirty="0">
                <a:latin typeface="Book Antiqua" pitchFamily="18" charset="0"/>
              </a:rPr>
              <a:t>[C] Rs.345</a:t>
            </a:r>
          </a:p>
          <a:p>
            <a:pPr>
              <a:lnSpc>
                <a:spcPct val="150000"/>
              </a:lnSpc>
            </a:pPr>
            <a:r>
              <a:rPr lang="en-US" sz="2400" dirty="0">
                <a:latin typeface="Book Antiqua" pitchFamily="18" charset="0"/>
              </a:rPr>
              <a:t>[D] Rs.350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54F1C8-EE38-C76A-6A13-A087F04285DC}"/>
              </a:ext>
            </a:extLst>
          </p:cNvPr>
          <p:cNvSpPr>
            <a:spLocks noGrp="1"/>
          </p:cNvSpPr>
          <p:nvPr>
            <p:ph sz="quarter" idx="1"/>
          </p:nvPr>
        </p:nvSpPr>
        <p:spPr>
          <a:xfrm>
            <a:off x="96253" y="156410"/>
            <a:ext cx="8903368"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Buy 5 articles get 3 articles free. Find discount percent.</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33.33%</a:t>
            </a:r>
          </a:p>
          <a:p>
            <a:pPr marL="0" indent="0" algn="just">
              <a:lnSpc>
                <a:spcPct val="150000"/>
              </a:lnSpc>
              <a:buNone/>
              <a:defRPr/>
            </a:pPr>
            <a:r>
              <a:rPr lang="en-US" dirty="0">
                <a:latin typeface="Book Antiqua" panose="02040602050305030304" pitchFamily="18" charset="0"/>
              </a:rPr>
              <a:t>[B] 12.5%</a:t>
            </a:r>
          </a:p>
          <a:p>
            <a:pPr marL="0" indent="0" algn="just">
              <a:lnSpc>
                <a:spcPct val="150000"/>
              </a:lnSpc>
              <a:buNone/>
              <a:defRPr/>
            </a:pPr>
            <a:r>
              <a:rPr lang="en-US" dirty="0">
                <a:latin typeface="Book Antiqua" panose="02040602050305030304" pitchFamily="18" charset="0"/>
              </a:rPr>
              <a:t>[C] 37.5%</a:t>
            </a:r>
          </a:p>
          <a:p>
            <a:pPr marL="0" indent="0" algn="just">
              <a:lnSpc>
                <a:spcPct val="150000"/>
              </a:lnSpc>
              <a:buNone/>
              <a:defRPr/>
            </a:pPr>
            <a:r>
              <a:rPr lang="en-US" dirty="0">
                <a:latin typeface="Book Antiqua" panose="02040602050305030304" pitchFamily="18" charset="0"/>
              </a:rPr>
              <a:t>[D] 60%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71187-4F4B-D870-6864-DF738AC2CAD2}"/>
              </a:ext>
            </a:extLst>
          </p:cNvPr>
          <p:cNvSpPr>
            <a:spLocks noGrp="1"/>
          </p:cNvSpPr>
          <p:nvPr>
            <p:ph sz="quarter" idx="1"/>
          </p:nvPr>
        </p:nvSpPr>
        <p:spPr>
          <a:xfrm>
            <a:off x="160388" y="117909"/>
            <a:ext cx="8800732" cy="4495800"/>
          </a:xfrm>
        </p:spPr>
        <p:txBody>
          <a:bodyPr/>
          <a:lstStyle/>
          <a:p>
            <a:pPr marL="0" indent="0">
              <a:buFont typeface="Wingdings" panose="05000000000000000000" pitchFamily="2" charset="2"/>
              <a:buNone/>
              <a:defRPr/>
            </a:pPr>
            <a:r>
              <a:rPr lang="en-US" dirty="0">
                <a:latin typeface="Book Antiqua" panose="02040602050305030304" pitchFamily="18" charset="0"/>
              </a:rPr>
              <a:t>Question: Buy 2 articles get 1 article free. Find discount percent.</a:t>
            </a:r>
          </a:p>
          <a:p>
            <a:pPr marL="0" indent="0">
              <a:buFont typeface="Wingdings" panose="05000000000000000000" pitchFamily="2" charset="2"/>
              <a:buNone/>
              <a:defRPr/>
            </a:pPr>
            <a:endParaRPr lang="en-US" dirty="0">
              <a:latin typeface="Book Antiqua" panose="02040602050305030304" pitchFamily="18" charset="0"/>
            </a:endParaRPr>
          </a:p>
          <a:p>
            <a:pPr marL="0" indent="0">
              <a:lnSpc>
                <a:spcPct val="150000"/>
              </a:lnSpc>
              <a:buNone/>
              <a:defRPr/>
            </a:pPr>
            <a:r>
              <a:rPr lang="en-US" dirty="0">
                <a:latin typeface="Book Antiqua" panose="02040602050305030304" pitchFamily="18" charset="0"/>
              </a:rPr>
              <a:t>[A] 50%</a:t>
            </a:r>
          </a:p>
          <a:p>
            <a:pPr marL="0" indent="0">
              <a:lnSpc>
                <a:spcPct val="150000"/>
              </a:lnSpc>
              <a:buNone/>
              <a:defRPr/>
            </a:pPr>
            <a:r>
              <a:rPr lang="en-US" dirty="0">
                <a:latin typeface="Book Antiqua" panose="02040602050305030304" pitchFamily="18" charset="0"/>
              </a:rPr>
              <a:t>[B] 33.33%</a:t>
            </a:r>
          </a:p>
          <a:p>
            <a:pPr marL="0" indent="0">
              <a:lnSpc>
                <a:spcPct val="150000"/>
              </a:lnSpc>
              <a:buNone/>
              <a:defRPr/>
            </a:pPr>
            <a:r>
              <a:rPr lang="en-US" dirty="0">
                <a:latin typeface="Book Antiqua" panose="02040602050305030304" pitchFamily="18" charset="0"/>
              </a:rPr>
              <a:t>[C] 20%</a:t>
            </a:r>
          </a:p>
          <a:p>
            <a:pPr marL="0" indent="0">
              <a:lnSpc>
                <a:spcPct val="150000"/>
              </a:lnSpc>
              <a:buNone/>
              <a:defRPr/>
            </a:pPr>
            <a:r>
              <a:rPr lang="en-US" dirty="0">
                <a:latin typeface="Book Antiqua" panose="02040602050305030304" pitchFamily="18" charset="0"/>
              </a:rPr>
              <a:t>[D] 25%</a:t>
            </a:r>
          </a:p>
          <a:p>
            <a:pPr marL="0" indent="0">
              <a:buFont typeface="Wingdings" panose="05000000000000000000" pitchFamily="2" charset="2"/>
              <a:buNone/>
              <a:defRPr/>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F21AFD-A4B0-1EF8-38BB-0A081205A5E7}"/>
              </a:ext>
            </a:extLst>
          </p:cNvPr>
          <p:cNvSpPr>
            <a:spLocks noGrp="1"/>
          </p:cNvSpPr>
          <p:nvPr>
            <p:ph sz="quarter" idx="1"/>
          </p:nvPr>
        </p:nvSpPr>
        <p:spPr>
          <a:xfrm>
            <a:off x="112261" y="108284"/>
            <a:ext cx="8916235" cy="4495800"/>
          </a:xfrm>
        </p:spPr>
        <p:txBody>
          <a:bodyPr>
            <a:normAutofit lnSpcReduction="10000"/>
          </a:bodyPr>
          <a:lstStyle/>
          <a:p>
            <a:pPr marL="0" indent="0" algn="just">
              <a:buFont typeface="Wingdings" panose="05000000000000000000" pitchFamily="2" charset="2"/>
              <a:buNone/>
              <a:defRPr/>
            </a:pPr>
            <a:r>
              <a:rPr lang="en-US" dirty="0">
                <a:latin typeface="Book Antiqua" panose="02040602050305030304" pitchFamily="18" charset="0"/>
              </a:rPr>
              <a:t>Question:  A retailer purchase 70 pens at the mark price of 56 pens and sell them to a customer at their MP. Find the profit percent of shopkeeper.</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nSpc>
                <a:spcPct val="150000"/>
              </a:lnSpc>
              <a:buNone/>
              <a:defRPr/>
            </a:pPr>
            <a:r>
              <a:rPr lang="en-US" dirty="0">
                <a:latin typeface="Book Antiqua" panose="02040602050305030304" pitchFamily="18" charset="0"/>
              </a:rPr>
              <a:t>[A] 25%</a:t>
            </a:r>
          </a:p>
          <a:p>
            <a:pPr marL="0" indent="0">
              <a:lnSpc>
                <a:spcPct val="150000"/>
              </a:lnSpc>
              <a:buNone/>
              <a:defRPr/>
            </a:pPr>
            <a:r>
              <a:rPr lang="en-US" dirty="0">
                <a:latin typeface="Book Antiqua" panose="02040602050305030304" pitchFamily="18" charset="0"/>
              </a:rPr>
              <a:t>[B] 20%</a:t>
            </a:r>
          </a:p>
          <a:p>
            <a:pPr marL="0" indent="0">
              <a:lnSpc>
                <a:spcPct val="150000"/>
              </a:lnSpc>
              <a:buNone/>
              <a:defRPr/>
            </a:pPr>
            <a:r>
              <a:rPr lang="en-US" dirty="0">
                <a:latin typeface="Book Antiqua" panose="02040602050305030304" pitchFamily="18" charset="0"/>
              </a:rPr>
              <a:t>[C] 33.33%</a:t>
            </a:r>
          </a:p>
          <a:p>
            <a:pPr marL="0" indent="0">
              <a:lnSpc>
                <a:spcPct val="150000"/>
              </a:lnSpc>
              <a:buNone/>
              <a:defRPr/>
            </a:pPr>
            <a:r>
              <a:rPr lang="en-US" dirty="0">
                <a:latin typeface="Book Antiqua" panose="02040602050305030304" pitchFamily="18" charset="0"/>
              </a:rPr>
              <a:t>[D] 16.66%</a:t>
            </a:r>
          </a:p>
          <a:p>
            <a:pPr marL="0" indent="0">
              <a:buFont typeface="Wingdings" panose="05000000000000000000" pitchFamily="2" charset="2"/>
              <a:buNone/>
              <a:defRPr/>
            </a:pPr>
            <a:r>
              <a:rPr lang="en-US" dirty="0">
                <a:latin typeface="Book Antiqua" panose="02040602050305030304" pitchFamily="18" charset="0"/>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CC079D-185F-ECDA-76DF-612674111DA3}"/>
              </a:ext>
            </a:extLst>
          </p:cNvPr>
          <p:cNvSpPr>
            <a:spLocks noGrp="1"/>
          </p:cNvSpPr>
          <p:nvPr>
            <p:ph sz="quarter" idx="1"/>
          </p:nvPr>
        </p:nvSpPr>
        <p:spPr>
          <a:xfrm>
            <a:off x="112260" y="117910"/>
            <a:ext cx="8887360"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A retailer purchase 40 pens at the mark price of 36 pens and sell them at a discount of 1 %. Find the profit percent of shopkeeper.</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20%</a:t>
            </a:r>
          </a:p>
          <a:p>
            <a:pPr marL="0" indent="0" algn="just">
              <a:lnSpc>
                <a:spcPct val="150000"/>
              </a:lnSpc>
              <a:buNone/>
              <a:defRPr/>
            </a:pPr>
            <a:r>
              <a:rPr lang="en-US" dirty="0">
                <a:latin typeface="Book Antiqua" panose="02040602050305030304" pitchFamily="18" charset="0"/>
              </a:rPr>
              <a:t>[B] 15%</a:t>
            </a:r>
          </a:p>
          <a:p>
            <a:pPr marL="0" indent="0" algn="just">
              <a:lnSpc>
                <a:spcPct val="150000"/>
              </a:lnSpc>
              <a:buNone/>
              <a:defRPr/>
            </a:pPr>
            <a:r>
              <a:rPr lang="en-US" dirty="0">
                <a:latin typeface="Book Antiqua" panose="02040602050305030304" pitchFamily="18" charset="0"/>
              </a:rPr>
              <a:t>[C] 10%</a:t>
            </a:r>
          </a:p>
          <a:p>
            <a:pPr marL="0" indent="0" algn="just">
              <a:lnSpc>
                <a:spcPct val="150000"/>
              </a:lnSpc>
              <a:buNone/>
              <a:defRPr/>
            </a:pPr>
            <a:r>
              <a:rPr lang="en-US" dirty="0">
                <a:latin typeface="Book Antiqua" panose="02040602050305030304" pitchFamily="18" charset="0"/>
              </a:rPr>
              <a:t>[D] None</a:t>
            </a:r>
          </a:p>
          <a:p>
            <a:pPr marL="0" indent="0">
              <a:buFont typeface="Wingdings" panose="05000000000000000000" pitchFamily="2" charset="2"/>
              <a:buNone/>
              <a:defRPr/>
            </a:pPr>
            <a:endParaRPr lang="en-US" dirty="0">
              <a:latin typeface="Book Antiqua" panose="0204060205030503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AD021D-D63A-0218-8CBC-69CB1C579DEA}"/>
              </a:ext>
            </a:extLst>
          </p:cNvPr>
          <p:cNvSpPr>
            <a:spLocks noGrp="1"/>
          </p:cNvSpPr>
          <p:nvPr>
            <p:ph sz="quarter" idx="1"/>
          </p:nvPr>
        </p:nvSpPr>
        <p:spPr>
          <a:xfrm>
            <a:off x="112262" y="98659"/>
            <a:ext cx="8877734"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By how much percent a shopkeeper should mark his goods above its CP so that he will gain 10% profit after giving 30% discount.</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200/7%</a:t>
            </a:r>
          </a:p>
          <a:p>
            <a:pPr marL="0" indent="0" algn="just">
              <a:lnSpc>
                <a:spcPct val="150000"/>
              </a:lnSpc>
              <a:buNone/>
              <a:defRPr/>
            </a:pPr>
            <a:r>
              <a:rPr lang="en-US" dirty="0">
                <a:latin typeface="Book Antiqua" panose="02040602050305030304" pitchFamily="18" charset="0"/>
              </a:rPr>
              <a:t>[B] 400/7%</a:t>
            </a:r>
          </a:p>
          <a:p>
            <a:pPr marL="0" indent="0" algn="just">
              <a:lnSpc>
                <a:spcPct val="150000"/>
              </a:lnSpc>
              <a:buNone/>
              <a:defRPr/>
            </a:pPr>
            <a:r>
              <a:rPr lang="en-US" dirty="0">
                <a:latin typeface="Book Antiqua" panose="02040602050305030304" pitchFamily="18" charset="0"/>
              </a:rPr>
              <a:t>[C] 100%</a:t>
            </a:r>
          </a:p>
          <a:p>
            <a:pPr marL="0" indent="0" algn="just">
              <a:lnSpc>
                <a:spcPct val="150000"/>
              </a:lnSpc>
              <a:buNone/>
              <a:defRPr/>
            </a:pPr>
            <a:r>
              <a:rPr lang="en-US" dirty="0">
                <a:latin typeface="Book Antiqua" panose="02040602050305030304" pitchFamily="18" charset="0"/>
              </a:rPr>
              <a:t>[D] None</a:t>
            </a:r>
          </a:p>
          <a:p>
            <a:pPr marL="0" indent="0">
              <a:buFont typeface="Wingdings" panose="05000000000000000000" pitchFamily="2" charset="2"/>
              <a:buNone/>
              <a:defRPr/>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67B5CF-258B-921C-D2A2-137F6E2BBD51}"/>
              </a:ext>
            </a:extLst>
          </p:cNvPr>
          <p:cNvSpPr>
            <a:spLocks noGrp="1"/>
          </p:cNvSpPr>
          <p:nvPr>
            <p:ph sz="quarter" idx="1"/>
          </p:nvPr>
        </p:nvSpPr>
        <p:spPr>
          <a:xfrm>
            <a:off x="112260" y="117910"/>
            <a:ext cx="8896985" cy="4495800"/>
          </a:xfrm>
        </p:spPr>
        <p:txBody>
          <a:bodyPr/>
          <a:lstStyle/>
          <a:p>
            <a:pPr marL="0" indent="0" algn="just">
              <a:buFont typeface="Wingdings" panose="05000000000000000000" pitchFamily="2" charset="2"/>
              <a:buNone/>
              <a:defRPr/>
            </a:pPr>
            <a:r>
              <a:rPr lang="en-US" dirty="0">
                <a:latin typeface="Book Antiqua" panose="02040602050305030304" pitchFamily="18" charset="0"/>
              </a:rPr>
              <a:t>Question:  By how much percent a shopkeeper should mark his goods above its CP so that he will gain 10% profit after giving 10% discount.</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200/9 %</a:t>
            </a:r>
          </a:p>
          <a:p>
            <a:pPr marL="0" indent="0" algn="just">
              <a:lnSpc>
                <a:spcPct val="150000"/>
              </a:lnSpc>
              <a:buNone/>
              <a:defRPr/>
            </a:pPr>
            <a:r>
              <a:rPr lang="en-US" dirty="0">
                <a:latin typeface="Book Antiqua" panose="02040602050305030304" pitchFamily="18" charset="0"/>
              </a:rPr>
              <a:t>[B] 110/9 %</a:t>
            </a:r>
          </a:p>
          <a:p>
            <a:pPr marL="0" indent="0" algn="just">
              <a:lnSpc>
                <a:spcPct val="150000"/>
              </a:lnSpc>
              <a:buNone/>
              <a:defRPr/>
            </a:pPr>
            <a:r>
              <a:rPr lang="en-US" dirty="0">
                <a:latin typeface="Book Antiqua" panose="02040602050305030304" pitchFamily="18" charset="0"/>
              </a:rPr>
              <a:t>[C] 100/9 %</a:t>
            </a:r>
          </a:p>
          <a:p>
            <a:pPr marL="0" indent="0" algn="just">
              <a:lnSpc>
                <a:spcPct val="150000"/>
              </a:lnSpc>
              <a:buNone/>
              <a:defRPr/>
            </a:pPr>
            <a:r>
              <a:rPr lang="en-US" dirty="0">
                <a:latin typeface="Book Antiqua" panose="02040602050305030304" pitchFamily="18" charset="0"/>
              </a:rPr>
              <a:t>[D] None</a:t>
            </a:r>
          </a:p>
          <a:p>
            <a:pPr marL="0" indent="0">
              <a:buFont typeface="Wingdings" panose="05000000000000000000" pitchFamily="2" charset="2"/>
              <a:buNone/>
              <a:defRPr/>
            </a:pPr>
            <a:endParaRPr lang="en-US" dirty="0">
              <a:latin typeface="Book Antiqua" panose="0204060205030503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933D5AC-2D2F-3F39-78FD-18370F66017E}"/>
              </a:ext>
            </a:extLst>
          </p:cNvPr>
          <p:cNvSpPr/>
          <p:nvPr/>
        </p:nvSpPr>
        <p:spPr>
          <a:xfrm>
            <a:off x="2184935" y="4639377"/>
            <a:ext cx="4774130" cy="111653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1A07A7-3DE9-C94B-763F-BA2265E16C9E}"/>
                  </a:ext>
                </a:extLst>
              </p:cNvPr>
              <p:cNvSpPr txBox="1"/>
              <p:nvPr/>
            </p:nvSpPr>
            <p:spPr>
              <a:xfrm>
                <a:off x="178067" y="67379"/>
                <a:ext cx="8787866" cy="5778120"/>
              </a:xfrm>
              <a:prstGeom prst="rect">
                <a:avLst/>
              </a:prstGeom>
              <a:noFill/>
            </p:spPr>
            <p:txBody>
              <a:bodyPr wrap="square" rtlCol="0">
                <a:spAutoFit/>
              </a:bodyPr>
              <a:lstStyle/>
              <a:p>
                <a:r>
                  <a:rPr lang="en-IN" sz="2000" dirty="0">
                    <a:latin typeface="Book Antiqua" panose="02040602050305030304" pitchFamily="18" charset="0"/>
                  </a:rPr>
                  <a:t>In the previous situation:</a:t>
                </a:r>
              </a:p>
              <a:p>
                <a:endParaRPr lang="en-IN" sz="2000" dirty="0">
                  <a:latin typeface="Book Antiqua" panose="02040602050305030304" pitchFamily="18" charset="0"/>
                </a:endParaRPr>
              </a:p>
              <a:p>
                <a:r>
                  <a:rPr lang="en-IN" sz="2000" b="1" dirty="0">
                    <a:latin typeface="Book Antiqua" panose="02040602050305030304" pitchFamily="18" charset="0"/>
                  </a:rPr>
                  <a:t>Profit= Rs.100</a:t>
                </a:r>
                <a:r>
                  <a:rPr lang="en-IN" sz="2000" dirty="0">
                    <a:latin typeface="Book Antiqua" panose="02040602050305030304" pitchFamily="18" charset="0"/>
                  </a:rPr>
                  <a:t>, Profit/Loss is always calculated on CP. So, %P= ?</a:t>
                </a:r>
              </a:p>
              <a:p>
                <a:endParaRPr lang="en-IN" sz="2000" dirty="0">
                  <a:latin typeface="Book Antiqua" panose="02040602050305030304" pitchFamily="18" charset="0"/>
                </a:endParaRPr>
              </a:p>
              <a:p>
                <a:endParaRPr lang="en-IN" sz="2000" dirty="0">
                  <a:latin typeface="Book Antiqua" panose="02040602050305030304" pitchFamily="18" charset="0"/>
                </a:endParaRPr>
              </a:p>
              <a:p>
                <a:r>
                  <a:rPr lang="en-IN" sz="2000" b="1" dirty="0">
                    <a:latin typeface="Book Antiqua" panose="02040602050305030304" pitchFamily="18" charset="0"/>
                  </a:rPr>
                  <a:t>Markup= Rs.200</a:t>
                </a:r>
                <a:r>
                  <a:rPr lang="en-IN" sz="2000" dirty="0">
                    <a:latin typeface="Book Antiqua" panose="02040602050305030304" pitchFamily="18" charset="0"/>
                  </a:rPr>
                  <a:t>, M is always calculated on CP. So, %M= ?</a:t>
                </a:r>
              </a:p>
              <a:p>
                <a:endParaRPr lang="en-IN" sz="2000" dirty="0">
                  <a:latin typeface="Book Antiqua" panose="02040602050305030304" pitchFamily="18" charset="0"/>
                </a:endParaRPr>
              </a:p>
              <a:p>
                <a:endParaRPr lang="en-IN" sz="2000" dirty="0">
                  <a:latin typeface="Book Antiqua" panose="02040602050305030304" pitchFamily="18" charset="0"/>
                </a:endParaRPr>
              </a:p>
              <a:p>
                <a:endParaRPr lang="en-IN" sz="2000" dirty="0">
                  <a:latin typeface="Book Antiqua" panose="02040602050305030304" pitchFamily="18" charset="0"/>
                </a:endParaRPr>
              </a:p>
              <a:p>
                <a:r>
                  <a:rPr lang="en-IN" sz="2000" b="1" dirty="0">
                    <a:latin typeface="Book Antiqua" panose="02040602050305030304" pitchFamily="18" charset="0"/>
                  </a:rPr>
                  <a:t>Discount = Rs.100</a:t>
                </a:r>
                <a:r>
                  <a:rPr lang="en-IN" sz="2000" dirty="0">
                    <a:latin typeface="Book Antiqua" panose="02040602050305030304" pitchFamily="18" charset="0"/>
                  </a:rPr>
                  <a:t>, Discount is always calculated on MP. So, %D= ?</a:t>
                </a:r>
              </a:p>
              <a:p>
                <a:endParaRPr lang="en-IN" sz="2000" dirty="0">
                  <a:latin typeface="Book Antiqua" panose="02040602050305030304" pitchFamily="18" charset="0"/>
                </a:endParaRPr>
              </a:p>
              <a:p>
                <a:r>
                  <a:rPr lang="en-IN" sz="2400" b="1" u="sng" dirty="0">
                    <a:latin typeface="Book Antiqua" panose="02040602050305030304" pitchFamily="18" charset="0"/>
                  </a:rPr>
                  <a:t>Relationship between Markup, Discount and Profit or Loss</a:t>
                </a:r>
              </a:p>
              <a:p>
                <a:endParaRPr lang="en-IN" sz="2000" dirty="0">
                  <a:latin typeface="Book Antiqua" panose="02040602050305030304" pitchFamily="18" charset="0"/>
                </a:endParaRPr>
              </a:p>
              <a:p>
                <a:endParaRPr lang="en-IN" sz="2000" dirty="0">
                  <a:latin typeface="Book Antiqua" panose="02040602050305030304" pitchFamily="18" charset="0"/>
                </a:endParaRPr>
              </a:p>
              <a:p>
                <a:endParaRPr lang="en-IN" sz="2000" dirty="0">
                  <a:latin typeface="Book Antiqua" panose="02040602050305030304" pitchFamily="18" charset="0"/>
                </a:endParaRPr>
              </a:p>
              <a:p>
                <a:pPr algn="ctr"/>
                <a:r>
                  <a:rPr lang="en-IN" sz="3200" dirty="0">
                    <a:latin typeface="Book Antiqua" panose="02040602050305030304" pitchFamily="18" charset="0"/>
                  </a:rPr>
                  <a:t>P% or L% = M – D - </a:t>
                </a:r>
                <a14:m>
                  <m:oMath xmlns:m="http://schemas.openxmlformats.org/officeDocument/2006/math">
                    <m:f>
                      <m:fPr>
                        <m:ctrlPr>
                          <a:rPr lang="en-IN" sz="3200" i="1" smtClean="0">
                            <a:latin typeface="Cambria Math" panose="02040503050406030204" pitchFamily="18" charset="0"/>
                          </a:rPr>
                        </m:ctrlPr>
                      </m:fPr>
                      <m:num>
                        <m:r>
                          <a:rPr lang="en-IN" sz="3200" b="0" i="1" smtClean="0">
                            <a:latin typeface="Cambria Math" panose="02040503050406030204" pitchFamily="18" charset="0"/>
                          </a:rPr>
                          <m:t>𝑀𝐷</m:t>
                        </m:r>
                      </m:num>
                      <m:den>
                        <m:r>
                          <a:rPr lang="en-IN" sz="3200" b="0" i="1" smtClean="0">
                            <a:latin typeface="Cambria Math" panose="02040503050406030204" pitchFamily="18" charset="0"/>
                          </a:rPr>
                          <m:t>100</m:t>
                        </m:r>
                      </m:den>
                    </m:f>
                  </m:oMath>
                </a14:m>
                <a:endParaRPr lang="en-IN" sz="3200" dirty="0">
                  <a:latin typeface="Book Antiqua" panose="02040602050305030304" pitchFamily="18" charset="0"/>
                </a:endParaRPr>
              </a:p>
              <a:p>
                <a:endParaRPr lang="en-IN" sz="2000" dirty="0">
                  <a:latin typeface="Book Antiqua" panose="02040602050305030304" pitchFamily="18" charset="0"/>
                </a:endParaRPr>
              </a:p>
            </p:txBody>
          </p:sp>
        </mc:Choice>
        <mc:Fallback xmlns="">
          <p:sp>
            <p:nvSpPr>
              <p:cNvPr id="4" name="TextBox 3">
                <a:extLst>
                  <a:ext uri="{FF2B5EF4-FFF2-40B4-BE49-F238E27FC236}">
                    <a16:creationId xmlns:a16="http://schemas.microsoft.com/office/drawing/2014/main" id="{9A1A07A7-3DE9-C94B-763F-BA2265E16C9E}"/>
                  </a:ext>
                </a:extLst>
              </p:cNvPr>
              <p:cNvSpPr txBox="1">
                <a:spLocks noRot="1" noChangeAspect="1" noMove="1" noResize="1" noEditPoints="1" noAdjustHandles="1" noChangeArrowheads="1" noChangeShapeType="1" noTextEdit="1"/>
              </p:cNvSpPr>
              <p:nvPr/>
            </p:nvSpPr>
            <p:spPr>
              <a:xfrm>
                <a:off x="178067" y="67379"/>
                <a:ext cx="8787866" cy="5778120"/>
              </a:xfrm>
              <a:prstGeom prst="rect">
                <a:avLst/>
              </a:prstGeom>
              <a:blipFill>
                <a:blip r:embed="rId2"/>
                <a:stretch>
                  <a:fillRect l="-1040" t="-422"/>
                </a:stretch>
              </a:blipFill>
            </p:spPr>
            <p:txBody>
              <a:bodyPr/>
              <a:lstStyle/>
              <a:p>
                <a:r>
                  <a:rPr lang="en-IN">
                    <a:noFill/>
                  </a:rPr>
                  <a:t> </a:t>
                </a:r>
              </a:p>
            </p:txBody>
          </p:sp>
        </mc:Fallback>
      </mc:AlternateContent>
    </p:spTree>
    <p:extLst>
      <p:ext uri="{BB962C8B-B14F-4D97-AF65-F5344CB8AC3E}">
        <p14:creationId xmlns:p14="http://schemas.microsoft.com/office/powerpoint/2010/main" val="40676270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D59EC-7F7F-547D-C334-02F543B19698}"/>
              </a:ext>
            </a:extLst>
          </p:cNvPr>
          <p:cNvSpPr>
            <a:spLocks noGrp="1"/>
          </p:cNvSpPr>
          <p:nvPr>
            <p:ph sz="quarter" idx="1"/>
          </p:nvPr>
        </p:nvSpPr>
        <p:spPr>
          <a:xfrm>
            <a:off x="179638" y="156410"/>
            <a:ext cx="8810358"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A shopkeeper gives 10% discount on an article and earn 20% profit then find his profit percent if he will give 20% discount on the same article.</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16.66%</a:t>
            </a:r>
          </a:p>
          <a:p>
            <a:pPr marL="0" indent="0" algn="just">
              <a:lnSpc>
                <a:spcPct val="150000"/>
              </a:lnSpc>
              <a:buNone/>
              <a:defRPr/>
            </a:pPr>
            <a:r>
              <a:rPr lang="en-US" dirty="0">
                <a:latin typeface="Book Antiqua" panose="02040602050305030304" pitchFamily="18" charset="0"/>
              </a:rPr>
              <a:t>[B] 5.66%</a:t>
            </a:r>
          </a:p>
          <a:p>
            <a:pPr marL="0" indent="0" algn="just">
              <a:lnSpc>
                <a:spcPct val="150000"/>
              </a:lnSpc>
              <a:buNone/>
              <a:defRPr/>
            </a:pPr>
            <a:r>
              <a:rPr lang="en-US" dirty="0">
                <a:latin typeface="Book Antiqua" panose="02040602050305030304" pitchFamily="18" charset="0"/>
              </a:rPr>
              <a:t>[C] 6.66%</a:t>
            </a:r>
          </a:p>
          <a:p>
            <a:pPr marL="0" indent="0" algn="just">
              <a:lnSpc>
                <a:spcPct val="150000"/>
              </a:lnSpc>
              <a:buNone/>
              <a:defRPr/>
            </a:pPr>
            <a:r>
              <a:rPr lang="en-US" dirty="0">
                <a:latin typeface="Book Antiqua" panose="02040602050305030304" pitchFamily="18" charset="0"/>
              </a:rPr>
              <a:t>[D] None</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a16="http://schemas.microsoft.com/office/drawing/2014/main" id="{6082170F-E878-F6A2-07F5-83B407CB7402}"/>
              </a:ext>
            </a:extLst>
          </p:cNvPr>
          <p:cNvSpPr>
            <a:spLocks noGrp="1"/>
          </p:cNvSpPr>
          <p:nvPr>
            <p:ph sz="quarter" idx="1"/>
          </p:nvPr>
        </p:nvSpPr>
        <p:spPr>
          <a:xfrm>
            <a:off x="131511" y="146785"/>
            <a:ext cx="8868109" cy="4495800"/>
          </a:xfrm>
        </p:spPr>
        <p:txBody>
          <a:bodyPr/>
          <a:lstStyle/>
          <a:p>
            <a:pPr marL="0" indent="0" algn="just">
              <a:buFont typeface="Wingdings" panose="05000000000000000000" pitchFamily="2" charset="2"/>
              <a:buNone/>
            </a:pPr>
            <a:r>
              <a:rPr lang="en-US" dirty="0">
                <a:latin typeface="Book Antiqua" panose="02040602050305030304" pitchFamily="18" charset="0"/>
              </a:rPr>
              <a:t>Question: </a:t>
            </a:r>
            <a:r>
              <a:rPr lang="en-US" altLang="en-US" dirty="0">
                <a:latin typeface="Book Antiqua" panose="02040602050305030304" pitchFamily="18" charset="0"/>
              </a:rPr>
              <a:t>After giving 20% discount a shopkeeper earn 30% profit then find his profit percent if he will give 25% discount on the same article.</a:t>
            </a:r>
          </a:p>
          <a:p>
            <a:pPr marL="0" indent="0">
              <a:buFont typeface="Wingdings" panose="05000000000000000000" pitchFamily="2" charset="2"/>
              <a:buNone/>
            </a:pPr>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0F78F-BD0E-E44F-97E1-E7F8302F7CC7}"/>
              </a:ext>
            </a:extLst>
          </p:cNvPr>
          <p:cNvSpPr>
            <a:spLocks noGrp="1"/>
          </p:cNvSpPr>
          <p:nvPr>
            <p:ph sz="quarter" idx="1"/>
          </p:nvPr>
        </p:nvSpPr>
        <p:spPr>
          <a:xfrm>
            <a:off x="131512" y="108284"/>
            <a:ext cx="8800732"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A shopkeeper give 1 article free of every purchase of 15 article and also gives a discount of 4 % and after all that his profit percent is 35%. Find CP:MP.</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3:2</a:t>
            </a:r>
          </a:p>
          <a:p>
            <a:pPr marL="0" indent="0" algn="just">
              <a:lnSpc>
                <a:spcPct val="150000"/>
              </a:lnSpc>
              <a:buNone/>
              <a:defRPr/>
            </a:pPr>
            <a:r>
              <a:rPr lang="en-US" dirty="0">
                <a:latin typeface="Book Antiqua" panose="02040602050305030304" pitchFamily="18" charset="0"/>
              </a:rPr>
              <a:t>[B] 4:5</a:t>
            </a:r>
          </a:p>
          <a:p>
            <a:pPr marL="0" indent="0" algn="just">
              <a:lnSpc>
                <a:spcPct val="150000"/>
              </a:lnSpc>
              <a:buNone/>
              <a:defRPr/>
            </a:pPr>
            <a:r>
              <a:rPr lang="en-US" dirty="0">
                <a:latin typeface="Book Antiqua" panose="02040602050305030304" pitchFamily="18" charset="0"/>
              </a:rPr>
              <a:t>[C] 3:4</a:t>
            </a:r>
          </a:p>
          <a:p>
            <a:pPr marL="0" indent="0" algn="just">
              <a:lnSpc>
                <a:spcPct val="150000"/>
              </a:lnSpc>
              <a:buNone/>
              <a:defRPr/>
            </a:pPr>
            <a:r>
              <a:rPr lang="en-US" dirty="0">
                <a:latin typeface="Book Antiqua" panose="02040602050305030304" pitchFamily="18" charset="0"/>
              </a:rPr>
              <a:t>[D] 2:3</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8ED4B8-42B4-1E10-6FC3-C96F5C58AEEA}"/>
              </a:ext>
            </a:extLst>
          </p:cNvPr>
          <p:cNvSpPr>
            <a:spLocks noGrp="1"/>
          </p:cNvSpPr>
          <p:nvPr>
            <p:ph sz="quarter" idx="1"/>
          </p:nvPr>
        </p:nvSpPr>
        <p:spPr>
          <a:xfrm>
            <a:off x="121886" y="108284"/>
            <a:ext cx="8887359" cy="4495800"/>
          </a:xfrm>
        </p:spPr>
        <p:txBody>
          <a:bodyPr>
            <a:normAutofit/>
          </a:bodyPr>
          <a:lstStyle/>
          <a:p>
            <a:pPr marL="0" indent="0">
              <a:buFont typeface="Wingdings" panose="05000000000000000000" pitchFamily="2" charset="2"/>
              <a:buNone/>
              <a:defRPr/>
            </a:pPr>
            <a:r>
              <a:rPr lang="en-US" dirty="0">
                <a:latin typeface="Book Antiqua" panose="02040602050305030304" pitchFamily="18" charset="0"/>
              </a:rPr>
              <a:t>Question:  A shopkeeper give 4 articles free of every purchase of 12 articles and also gives a discount of 20 % and after all that his profit percent is 20%. Find CP:MP.</a:t>
            </a:r>
          </a:p>
          <a:p>
            <a:pPr marL="0" indent="0">
              <a:buFont typeface="Wingdings" panose="05000000000000000000" pitchFamily="2" charset="2"/>
              <a:buNone/>
              <a:defRPr/>
            </a:pPr>
            <a:endParaRPr lang="en-US" dirty="0">
              <a:latin typeface="Book Antiqua" panose="02040602050305030304" pitchFamily="18" charset="0"/>
            </a:endParaRPr>
          </a:p>
          <a:p>
            <a:pPr marL="0" indent="0">
              <a:lnSpc>
                <a:spcPct val="150000"/>
              </a:lnSpc>
              <a:buNone/>
              <a:defRPr/>
            </a:pPr>
            <a:r>
              <a:rPr lang="en-US" dirty="0">
                <a:latin typeface="Book Antiqua" panose="02040602050305030304" pitchFamily="18" charset="0"/>
              </a:rPr>
              <a:t>[A] 1:2</a:t>
            </a:r>
          </a:p>
          <a:p>
            <a:pPr marL="0" indent="0">
              <a:lnSpc>
                <a:spcPct val="150000"/>
              </a:lnSpc>
              <a:buNone/>
              <a:defRPr/>
            </a:pPr>
            <a:r>
              <a:rPr lang="en-US" dirty="0">
                <a:latin typeface="Book Antiqua" panose="02040602050305030304" pitchFamily="18" charset="0"/>
              </a:rPr>
              <a:t>[B] 2:1</a:t>
            </a:r>
          </a:p>
          <a:p>
            <a:pPr marL="0" indent="0">
              <a:lnSpc>
                <a:spcPct val="150000"/>
              </a:lnSpc>
              <a:buNone/>
              <a:defRPr/>
            </a:pPr>
            <a:r>
              <a:rPr lang="en-US" dirty="0">
                <a:latin typeface="Book Antiqua" panose="02040602050305030304" pitchFamily="18" charset="0"/>
              </a:rPr>
              <a:t>[C] 5:7</a:t>
            </a:r>
          </a:p>
          <a:p>
            <a:pPr marL="0" indent="0">
              <a:lnSpc>
                <a:spcPct val="150000"/>
              </a:lnSpc>
              <a:buNone/>
              <a:defRPr/>
            </a:pPr>
            <a:r>
              <a:rPr lang="en-US" dirty="0">
                <a:latin typeface="Book Antiqua" panose="02040602050305030304" pitchFamily="18" charset="0"/>
              </a:rPr>
              <a:t>[D] 3:2</a:t>
            </a:r>
          </a:p>
          <a:p>
            <a:pPr marL="0" indent="0">
              <a:buFont typeface="Wingdings" panose="05000000000000000000" pitchFamily="2" charset="2"/>
              <a:buNone/>
              <a:defRPr/>
            </a:pPr>
            <a:endParaRPr lang="en-US" dirty="0">
              <a:latin typeface="Book Antiqua" panose="0204060205030503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30 Best Ways to Say Thank You for Your Response | FutureofWorking.com">
            <a:extLst>
              <a:ext uri="{FF2B5EF4-FFF2-40B4-BE49-F238E27FC236}">
                <a16:creationId xmlns:a16="http://schemas.microsoft.com/office/drawing/2014/main" id="{9FB61941-B7B8-E4EC-65E0-2185E3FBEEF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7634" y="606389"/>
            <a:ext cx="8470231" cy="5544154"/>
          </a:xfrm>
          <a:prstGeom prst="rect">
            <a:avLst/>
          </a:prstGeom>
          <a:noFill/>
          <a:effectLst>
            <a:innerShdw blurRad="63500" dist="50800" dir="18900000">
              <a:prstClr val="black">
                <a:alpha val="38000"/>
              </a:prstClr>
            </a:innerShdw>
          </a:effectLst>
          <a:scene3d>
            <a:camera prst="orthographicFront"/>
            <a:lightRig rig="threePt" dir="t"/>
          </a:scene3d>
          <a:sp3d>
            <a:bevelT prst="angle"/>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72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pacific\Desktop\PP1.JPG"/>
          <p:cNvPicPr>
            <a:picLocks noChangeAspect="1" noChangeArrowheads="1"/>
          </p:cNvPicPr>
          <p:nvPr/>
        </p:nvPicPr>
        <p:blipFill>
          <a:blip r:embed="rId2"/>
          <a:srcRect/>
          <a:stretch>
            <a:fillRect/>
          </a:stretch>
        </p:blipFill>
        <p:spPr bwMode="auto">
          <a:xfrm>
            <a:off x="300038" y="317633"/>
            <a:ext cx="8535954" cy="544789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acific\Desktop\PP2.JPG"/>
          <p:cNvPicPr>
            <a:picLocks noChangeAspect="1" noChangeArrowheads="1"/>
          </p:cNvPicPr>
          <p:nvPr/>
        </p:nvPicPr>
        <p:blipFill>
          <a:blip r:embed="rId2"/>
          <a:srcRect/>
          <a:stretch>
            <a:fillRect/>
          </a:stretch>
        </p:blipFill>
        <p:spPr bwMode="auto">
          <a:xfrm>
            <a:off x="165754" y="548641"/>
            <a:ext cx="8721071" cy="486709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309" y="181376"/>
            <a:ext cx="8572500" cy="3361690"/>
          </a:xfrm>
          <a:prstGeom prst="rect">
            <a:avLst/>
          </a:prstGeom>
          <a:noFill/>
        </p:spPr>
        <p:txBody>
          <a:bodyPr wrap="square" rtlCol="0">
            <a:spAutoFit/>
          </a:bodyPr>
          <a:lstStyle/>
          <a:p>
            <a:r>
              <a:rPr lang="en-US" sz="2400" dirty="0">
                <a:latin typeface="Book Antiqua" pitchFamily="18" charset="0"/>
              </a:rPr>
              <a:t>Questions: A TV is purchased at Rs. 5000 and sold at Rs. 4000, find the lost percent.</a:t>
            </a:r>
          </a:p>
          <a:p>
            <a:endParaRPr lang="en-US" sz="2400" dirty="0">
              <a:latin typeface="Book Antiqua" pitchFamily="18" charset="0"/>
            </a:endParaRPr>
          </a:p>
          <a:p>
            <a:pPr>
              <a:lnSpc>
                <a:spcPct val="150000"/>
              </a:lnSpc>
            </a:pPr>
            <a:r>
              <a:rPr lang="en-US" sz="2400" dirty="0">
                <a:latin typeface="Book Antiqua" pitchFamily="18" charset="0"/>
              </a:rPr>
              <a:t>[A] 10%</a:t>
            </a:r>
          </a:p>
          <a:p>
            <a:pPr>
              <a:lnSpc>
                <a:spcPct val="150000"/>
              </a:lnSpc>
            </a:pPr>
            <a:r>
              <a:rPr lang="en-US" sz="2400" dirty="0">
                <a:latin typeface="Book Antiqua" pitchFamily="18" charset="0"/>
              </a:rPr>
              <a:t>[B] 20%</a:t>
            </a:r>
          </a:p>
          <a:p>
            <a:pPr>
              <a:lnSpc>
                <a:spcPct val="150000"/>
              </a:lnSpc>
            </a:pPr>
            <a:r>
              <a:rPr lang="en-US" sz="2400" dirty="0">
                <a:latin typeface="Book Antiqua" pitchFamily="18" charset="0"/>
              </a:rPr>
              <a:t>[C] 25%</a:t>
            </a:r>
          </a:p>
          <a:p>
            <a:pPr>
              <a:lnSpc>
                <a:spcPct val="150000"/>
              </a:lnSpc>
            </a:pPr>
            <a:r>
              <a:rPr lang="en-US" sz="2400" dirty="0">
                <a:latin typeface="Book Antiqua" pitchFamily="18" charset="0"/>
              </a:rPr>
              <a:t>[D] 28%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737" y="206792"/>
            <a:ext cx="8772525" cy="5632311"/>
          </a:xfrm>
          <a:prstGeom prst="rect">
            <a:avLst/>
          </a:prstGeom>
          <a:noFill/>
        </p:spPr>
        <p:txBody>
          <a:bodyPr wrap="square" rtlCol="0">
            <a:spAutoFit/>
          </a:bodyPr>
          <a:lstStyle/>
          <a:p>
            <a:pPr algn="just">
              <a:buFont typeface="Arial" charset="0"/>
              <a:buNone/>
              <a:defRPr/>
            </a:pPr>
            <a:r>
              <a:rPr lang="en-IN" sz="2400" b="1" dirty="0">
                <a:solidFill>
                  <a:schemeClr val="tx2">
                    <a:lumMod val="75000"/>
                  </a:schemeClr>
                </a:solidFill>
                <a:latin typeface="Book Antiqua" pitchFamily="18" charset="0"/>
              </a:rPr>
              <a:t>CP = Rs.500 </a:t>
            </a:r>
          </a:p>
          <a:p>
            <a:pPr algn="just">
              <a:buFont typeface="Arial" charset="0"/>
              <a:buNone/>
              <a:defRPr/>
            </a:pPr>
            <a:r>
              <a:rPr lang="en-IN" sz="2400" b="1" dirty="0">
                <a:solidFill>
                  <a:schemeClr val="tx2">
                    <a:lumMod val="75000"/>
                  </a:schemeClr>
                </a:solidFill>
                <a:latin typeface="Book Antiqua" pitchFamily="18" charset="0"/>
              </a:rPr>
              <a:t>P = 20 %</a:t>
            </a:r>
          </a:p>
          <a:p>
            <a:pPr algn="just">
              <a:buFont typeface="Arial" charset="0"/>
              <a:buNone/>
              <a:defRPr/>
            </a:pPr>
            <a:r>
              <a:rPr lang="en-IN" sz="2400" b="1" dirty="0">
                <a:solidFill>
                  <a:schemeClr val="tx2">
                    <a:lumMod val="75000"/>
                  </a:schemeClr>
                </a:solidFill>
                <a:latin typeface="Book Antiqua" pitchFamily="18" charset="0"/>
              </a:rPr>
              <a:t>SP = ?</a:t>
            </a: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r>
              <a:rPr lang="en-IN" sz="2400" b="1" dirty="0">
                <a:solidFill>
                  <a:schemeClr val="tx2">
                    <a:lumMod val="75000"/>
                  </a:schemeClr>
                </a:solidFill>
                <a:latin typeface="Book Antiqua" pitchFamily="18" charset="0"/>
              </a:rPr>
              <a:t>CP = Rs.800 </a:t>
            </a:r>
          </a:p>
          <a:p>
            <a:pPr algn="just">
              <a:buFont typeface="Arial" charset="0"/>
              <a:buNone/>
              <a:defRPr/>
            </a:pPr>
            <a:r>
              <a:rPr lang="en-IN" sz="2400" b="1" dirty="0">
                <a:solidFill>
                  <a:schemeClr val="tx2">
                    <a:lumMod val="75000"/>
                  </a:schemeClr>
                </a:solidFill>
                <a:latin typeface="Book Antiqua" pitchFamily="18" charset="0"/>
              </a:rPr>
              <a:t>L = 30 %</a:t>
            </a:r>
          </a:p>
          <a:p>
            <a:pPr algn="just">
              <a:buFont typeface="Arial" charset="0"/>
              <a:buNone/>
              <a:defRPr/>
            </a:pPr>
            <a:r>
              <a:rPr lang="en-IN" sz="2400" b="1" dirty="0">
                <a:solidFill>
                  <a:schemeClr val="tx2">
                    <a:lumMod val="75000"/>
                  </a:schemeClr>
                </a:solidFill>
                <a:latin typeface="Book Antiqua" pitchFamily="18" charset="0"/>
              </a:rPr>
              <a:t>SP = ? </a:t>
            </a:r>
          </a:p>
          <a:p>
            <a:pPr marL="385763" indent="-385763" algn="just">
              <a:defRPr/>
            </a:pPr>
            <a:endParaRPr lang="en-IN" sz="2400" dirty="0">
              <a:solidFill>
                <a:schemeClr val="tx2">
                  <a:lumMod val="75000"/>
                </a:schemeClr>
              </a:solidFill>
              <a:latin typeface="Book Antiqua" pitchFamily="18" charset="0"/>
            </a:endParaRPr>
          </a:p>
          <a:p>
            <a:endParaRPr lang="en-US" sz="2400" dirty="0">
              <a:solidFill>
                <a:schemeClr val="tx2">
                  <a:lumMod val="75000"/>
                </a:schemeClr>
              </a:solidFill>
              <a:latin typeface="Book Antiqua"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1287</TotalTime>
  <Words>2641</Words>
  <Application>Microsoft Office PowerPoint</Application>
  <PresentationFormat>On-screen Show (4:3)</PresentationFormat>
  <Paragraphs>349</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Bahnschrift</vt:lpstr>
      <vt:lpstr>Book Antiqua</vt:lpstr>
      <vt:lpstr>Calibri</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dc:title>
  <dc:creator>md asif</dc:creator>
  <cp:lastModifiedBy>Chakradhari Pandey</cp:lastModifiedBy>
  <cp:revision>178</cp:revision>
  <dcterms:created xsi:type="dcterms:W3CDTF">2019-08-11T12:51:04Z</dcterms:created>
  <dcterms:modified xsi:type="dcterms:W3CDTF">2022-08-28T18:44:37Z</dcterms:modified>
</cp:coreProperties>
</file>