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6E82-C005-3DAA-4EA5-1DD4FB8BE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169CE8-7DD5-EB6E-5B68-08C8D6A8C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E7D7A0-77E8-B97A-AA8C-04DD963298F5}"/>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5" name="Footer Placeholder 4">
            <a:extLst>
              <a:ext uri="{FF2B5EF4-FFF2-40B4-BE49-F238E27FC236}">
                <a16:creationId xmlns:a16="http://schemas.microsoft.com/office/drawing/2014/main" id="{5ED6EDD4-9435-F480-93CA-94A68474C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61A86-0B60-380A-0717-C93343520A05}"/>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195355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A5FD-4DB9-B785-8E4D-6E0AFCF9AC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08012B-66C9-4A73-27D7-DE8D29A82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EE83D-587B-C96C-0886-ED047B35870F}"/>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5" name="Footer Placeholder 4">
            <a:extLst>
              <a:ext uri="{FF2B5EF4-FFF2-40B4-BE49-F238E27FC236}">
                <a16:creationId xmlns:a16="http://schemas.microsoft.com/office/drawing/2014/main" id="{E7FE9725-6DEC-7F15-AF65-C24310BDE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560F0-DC88-08FA-3352-F1B0BF24F39A}"/>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163168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44E92-2D25-EA00-95CB-17D47E8F4A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77237-0B6C-C1ED-7019-CB7A6CA5F5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35059-CBBF-9208-7030-A36611F40027}"/>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5" name="Footer Placeholder 4">
            <a:extLst>
              <a:ext uri="{FF2B5EF4-FFF2-40B4-BE49-F238E27FC236}">
                <a16:creationId xmlns:a16="http://schemas.microsoft.com/office/drawing/2014/main" id="{94BC0F50-EA84-B482-0C7B-7516FDEFD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3AA73-280D-FF4B-94E3-EB420B667F2B}"/>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273707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B9D7-A683-29C9-336A-55E9617C8C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6960B-EE77-22E2-F598-1EA518B58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FD0E3-35F6-2AEB-FA8A-142F050B6C9C}"/>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5" name="Footer Placeholder 4">
            <a:extLst>
              <a:ext uri="{FF2B5EF4-FFF2-40B4-BE49-F238E27FC236}">
                <a16:creationId xmlns:a16="http://schemas.microsoft.com/office/drawing/2014/main" id="{C74BD8EE-BBB6-7924-6B1D-2001EA2356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23266-7CFA-98D1-C12A-3D277801BFF1}"/>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95356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4DE4-F0A9-4BB7-26EC-1A93C524A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A6BD24-2EF6-40A8-DA86-E9364F972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469FC-08AC-02B4-317E-E5D34C068CBE}"/>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5" name="Footer Placeholder 4">
            <a:extLst>
              <a:ext uri="{FF2B5EF4-FFF2-40B4-BE49-F238E27FC236}">
                <a16:creationId xmlns:a16="http://schemas.microsoft.com/office/drawing/2014/main" id="{03FE0F4F-5314-F384-8F0B-F9B59B480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AE2F56-EBB7-07EB-EB64-A1CF222C4465}"/>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49614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7C2A-60D0-FC19-B69B-246FC503B6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006AC-1088-842C-F238-FEF2394F7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D6944E-6982-7A52-E6F0-A397C1FC5D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FD31B4-EF73-E19B-E398-02F250D5800D}"/>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6" name="Footer Placeholder 5">
            <a:extLst>
              <a:ext uri="{FF2B5EF4-FFF2-40B4-BE49-F238E27FC236}">
                <a16:creationId xmlns:a16="http://schemas.microsoft.com/office/drawing/2014/main" id="{F229596E-B701-59B2-230F-1209DB7382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BAD876-F760-F51D-1A3E-A63FC1FE096E}"/>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183384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F112-2D1B-17B2-E0F1-30BD2FFF8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98ADF1-B274-CB33-D5A8-66ABC3213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F77D7-C60A-7AAB-247E-A2AD14DD0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C319DE-CED4-28FB-E04B-6C33A8B46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4775D-4F58-2892-385F-A591CF9493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5A6A7B-3DF1-0405-D760-6A48A32CEBB8}"/>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8" name="Footer Placeholder 7">
            <a:extLst>
              <a:ext uri="{FF2B5EF4-FFF2-40B4-BE49-F238E27FC236}">
                <a16:creationId xmlns:a16="http://schemas.microsoft.com/office/drawing/2014/main" id="{7B253718-D564-6EF5-8B3D-B4D273B856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074435-1955-6071-0128-48C178CE6020}"/>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22778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CC8E-429B-3112-C721-808D525C40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24E3B5-2E24-B9D4-8126-105578DF9DAD}"/>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4" name="Footer Placeholder 3">
            <a:extLst>
              <a:ext uri="{FF2B5EF4-FFF2-40B4-BE49-F238E27FC236}">
                <a16:creationId xmlns:a16="http://schemas.microsoft.com/office/drawing/2014/main" id="{53152BF7-F83E-5476-0162-6C4718D756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9C2D9F-5FBA-9784-8615-BD8EA5503295}"/>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141876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B3B8C4-F741-F2B6-3E6A-077F1BB87F5A}"/>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3" name="Footer Placeholder 2">
            <a:extLst>
              <a:ext uri="{FF2B5EF4-FFF2-40B4-BE49-F238E27FC236}">
                <a16:creationId xmlns:a16="http://schemas.microsoft.com/office/drawing/2014/main" id="{80C89175-9FC0-CCA3-F061-759899BA56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D211EA-C7C0-E7DE-272A-4D266DB9C8EF}"/>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55565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EDF-E4B3-8C6C-A874-EA1C2FEAC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EC6CDD-896D-AB12-5E25-B29C012D5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E7A715-214D-F84E-9B56-ABAF030D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5002A-3D18-C17C-16C3-559A2AD90F6C}"/>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6" name="Footer Placeholder 5">
            <a:extLst>
              <a:ext uri="{FF2B5EF4-FFF2-40B4-BE49-F238E27FC236}">
                <a16:creationId xmlns:a16="http://schemas.microsoft.com/office/drawing/2014/main" id="{87A28501-D52E-EC43-10C0-C2E9551DD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BE0A1-30E2-CBD3-B448-477325BFDAA4}"/>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72196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A090-A626-CB53-CAC9-113BB498F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5753A0-131A-542B-190A-EEE337D4C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76DE5E-ED36-B0DD-B158-317323761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17F98-6B4E-02CB-81CC-B6AD8ED927F1}"/>
              </a:ext>
            </a:extLst>
          </p:cNvPr>
          <p:cNvSpPr>
            <a:spLocks noGrp="1"/>
          </p:cNvSpPr>
          <p:nvPr>
            <p:ph type="dt" sz="half" idx="10"/>
          </p:nvPr>
        </p:nvSpPr>
        <p:spPr/>
        <p:txBody>
          <a:bodyPr/>
          <a:lstStyle/>
          <a:p>
            <a:fld id="{1B400653-1C4C-4D9A-A0F7-BF785C3B375C}" type="datetimeFigureOut">
              <a:rPr lang="en-IN" smtClean="0"/>
              <a:t>29-03-2023</a:t>
            </a:fld>
            <a:endParaRPr lang="en-IN"/>
          </a:p>
        </p:txBody>
      </p:sp>
      <p:sp>
        <p:nvSpPr>
          <p:cNvPr id="6" name="Footer Placeholder 5">
            <a:extLst>
              <a:ext uri="{FF2B5EF4-FFF2-40B4-BE49-F238E27FC236}">
                <a16:creationId xmlns:a16="http://schemas.microsoft.com/office/drawing/2014/main" id="{34B23173-FAFF-5559-63F3-C25B13C07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0DB04-18FE-3751-985E-07186F7524E7}"/>
              </a:ext>
            </a:extLst>
          </p:cNvPr>
          <p:cNvSpPr>
            <a:spLocks noGrp="1"/>
          </p:cNvSpPr>
          <p:nvPr>
            <p:ph type="sldNum" sz="quarter" idx="12"/>
          </p:nvPr>
        </p:nvSpPr>
        <p:spPr/>
        <p:txBody>
          <a:bodyPr/>
          <a:lstStyle/>
          <a:p>
            <a:fld id="{21CE7E4F-938D-434A-9E4F-64A1D46ACE6E}" type="slidenum">
              <a:rPr lang="en-IN" smtClean="0"/>
              <a:t>‹#›</a:t>
            </a:fld>
            <a:endParaRPr lang="en-IN"/>
          </a:p>
        </p:txBody>
      </p:sp>
    </p:spTree>
    <p:extLst>
      <p:ext uri="{BB962C8B-B14F-4D97-AF65-F5344CB8AC3E}">
        <p14:creationId xmlns:p14="http://schemas.microsoft.com/office/powerpoint/2010/main" val="173157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A075F-0594-6EF7-3482-A40167636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6A88F6-53C5-FEFE-34AD-19F2E9ED8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C4106-F8D7-29C9-B878-4794358030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0653-1C4C-4D9A-A0F7-BF785C3B375C}" type="datetimeFigureOut">
              <a:rPr lang="en-IN" smtClean="0"/>
              <a:t>29-03-2023</a:t>
            </a:fld>
            <a:endParaRPr lang="en-IN"/>
          </a:p>
        </p:txBody>
      </p:sp>
      <p:sp>
        <p:nvSpPr>
          <p:cNvPr id="5" name="Footer Placeholder 4">
            <a:extLst>
              <a:ext uri="{FF2B5EF4-FFF2-40B4-BE49-F238E27FC236}">
                <a16:creationId xmlns:a16="http://schemas.microsoft.com/office/drawing/2014/main" id="{D111D984-329E-3D9D-A9DD-77E6647E8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2862CB-7AF3-151A-C1DC-7BCEE6894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E7E4F-938D-434A-9E4F-64A1D46ACE6E}" type="slidenum">
              <a:rPr lang="en-IN" smtClean="0"/>
              <a:t>‹#›</a:t>
            </a:fld>
            <a:endParaRPr lang="en-IN"/>
          </a:p>
        </p:txBody>
      </p:sp>
    </p:spTree>
    <p:extLst>
      <p:ext uri="{BB962C8B-B14F-4D97-AF65-F5344CB8AC3E}">
        <p14:creationId xmlns:p14="http://schemas.microsoft.com/office/powerpoint/2010/main" val="177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03CD5-8FAC-13FD-BE1A-12BDB56FA010}"/>
              </a:ext>
            </a:extLst>
          </p:cNvPr>
          <p:cNvSpPr>
            <a:spLocks noGrp="1"/>
          </p:cNvSpPr>
          <p:nvPr>
            <p:ph type="title"/>
          </p:nvPr>
        </p:nvSpPr>
        <p:spPr>
          <a:xfrm>
            <a:off x="804672" y="802955"/>
            <a:ext cx="4977976" cy="1454051"/>
          </a:xfrm>
        </p:spPr>
        <p:txBody>
          <a:bodyPr>
            <a:normAutofit/>
          </a:bodyPr>
          <a:lstStyle/>
          <a:p>
            <a:r>
              <a:rPr lang="en-IN" sz="3600">
                <a:solidFill>
                  <a:schemeClr val="tx2"/>
                </a:solidFill>
              </a:rPr>
              <a:t>List of risk polices in cloud computing</a:t>
            </a:r>
          </a:p>
        </p:txBody>
      </p:sp>
      <p:sp>
        <p:nvSpPr>
          <p:cNvPr id="3" name="Content Placeholder 2">
            <a:extLst>
              <a:ext uri="{FF2B5EF4-FFF2-40B4-BE49-F238E27FC236}">
                <a16:creationId xmlns:a16="http://schemas.microsoft.com/office/drawing/2014/main" id="{343A0FA6-1EE0-38A2-FDDF-FC19D6E0FB87}"/>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rPr>
              <a:t>Access Control Policy</a:t>
            </a:r>
          </a:p>
          <a:p>
            <a:r>
              <a:rPr lang="en-US" sz="1800" dirty="0">
                <a:solidFill>
                  <a:schemeClr val="tx2"/>
                </a:solidFill>
              </a:rPr>
              <a:t>Data Protection Policy</a:t>
            </a:r>
          </a:p>
          <a:p>
            <a:r>
              <a:rPr lang="en-US" sz="1800" dirty="0">
                <a:solidFill>
                  <a:schemeClr val="tx2"/>
                </a:solidFill>
              </a:rPr>
              <a:t>Incident Response Policy</a:t>
            </a:r>
          </a:p>
          <a:p>
            <a:r>
              <a:rPr lang="en-US" sz="1800" dirty="0">
                <a:solidFill>
                  <a:schemeClr val="tx2"/>
                </a:solidFill>
              </a:rPr>
              <a:t>Compliance Policy</a:t>
            </a:r>
          </a:p>
          <a:p>
            <a:r>
              <a:rPr lang="en-US" sz="1800" dirty="0">
                <a:solidFill>
                  <a:schemeClr val="tx2"/>
                </a:solidFill>
              </a:rPr>
              <a:t>Risk Management Policy</a:t>
            </a:r>
          </a:p>
          <a:p>
            <a:r>
              <a:rPr lang="en-US" sz="1800" dirty="0">
                <a:solidFill>
                  <a:schemeClr val="tx2"/>
                </a:solidFill>
              </a:rPr>
              <a:t>Business Continuity Policy</a:t>
            </a:r>
          </a:p>
          <a:p>
            <a:r>
              <a:rPr lang="en-US" sz="1800" dirty="0">
                <a:solidFill>
                  <a:schemeClr val="tx2"/>
                </a:solidFill>
              </a:rPr>
              <a:t>Vendor Management Policy</a:t>
            </a:r>
            <a:endParaRPr lang="en-IN"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aptop Secure">
            <a:extLst>
              <a:ext uri="{FF2B5EF4-FFF2-40B4-BE49-F238E27FC236}">
                <a16:creationId xmlns:a16="http://schemas.microsoft.com/office/drawing/2014/main" id="{F0643030-012B-E3E7-E2BE-EB22D0E1E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128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ud Computing">
            <a:extLst>
              <a:ext uri="{FF2B5EF4-FFF2-40B4-BE49-F238E27FC236}">
                <a16:creationId xmlns:a16="http://schemas.microsoft.com/office/drawing/2014/main" id="{60A8A21F-5657-69EA-0A13-7C9D70EC6A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1373" y="1107907"/>
            <a:ext cx="2799692" cy="2799692"/>
          </a:xfrm>
          <a:prstGeom prst="rect">
            <a:avLst/>
          </a:prstGeom>
        </p:spPr>
      </p:pic>
      <p:sp>
        <p:nvSpPr>
          <p:cNvPr id="3" name="Content Placeholder 2">
            <a:extLst>
              <a:ext uri="{FF2B5EF4-FFF2-40B4-BE49-F238E27FC236}">
                <a16:creationId xmlns:a16="http://schemas.microsoft.com/office/drawing/2014/main" id="{DA324618-AE10-29CE-FB1A-AB8A0EDBA8BC}"/>
              </a:ext>
            </a:extLst>
          </p:cNvPr>
          <p:cNvSpPr>
            <a:spLocks noGrp="1"/>
          </p:cNvSpPr>
          <p:nvPr>
            <p:ph idx="1"/>
          </p:nvPr>
        </p:nvSpPr>
        <p:spPr>
          <a:xfrm>
            <a:off x="4654294" y="1107906"/>
            <a:ext cx="6542242" cy="4602229"/>
          </a:xfrm>
        </p:spPr>
        <p:txBody>
          <a:bodyPr anchor="ctr">
            <a:normAutofit/>
          </a:bodyPr>
          <a:lstStyle/>
          <a:p>
            <a:r>
              <a:rPr lang="en-US" sz="2000" dirty="0"/>
              <a:t>Access Control Policy:</a:t>
            </a:r>
          </a:p>
          <a:p>
            <a:pPr marL="0" indent="0">
              <a:buNone/>
            </a:pPr>
            <a:r>
              <a:rPr lang="en-US" sz="1400" dirty="0"/>
              <a:t>This policy defines the level of access that users, systems, or applications are granted within the cloud environment. It ensures that only authorized users have access to sensitive data and applications.</a:t>
            </a:r>
          </a:p>
          <a:p>
            <a:endParaRPr lang="en-US" sz="1400" dirty="0"/>
          </a:p>
          <a:p>
            <a:r>
              <a:rPr lang="en-US" sz="2000" dirty="0"/>
              <a:t>Data Protection Policy: </a:t>
            </a:r>
          </a:p>
          <a:p>
            <a:pPr marL="0" indent="0">
              <a:buNone/>
            </a:pPr>
            <a:r>
              <a:rPr lang="en-US" sz="1400" dirty="0"/>
              <a:t>This policy outlines how data is secured within the cloud environment. It covers data backup, encryption, storage, and transmission policies.</a:t>
            </a:r>
          </a:p>
          <a:p>
            <a:endParaRPr lang="en-US" sz="1400" dirty="0"/>
          </a:p>
          <a:p>
            <a:r>
              <a:rPr lang="en-US" sz="1800" dirty="0"/>
              <a:t>Incident Response Policy: </a:t>
            </a:r>
          </a:p>
          <a:p>
            <a:pPr marL="0" indent="0">
              <a:buNone/>
            </a:pPr>
            <a:r>
              <a:rPr lang="en-US" sz="1400" dirty="0"/>
              <a:t>This policy outlines how to detect, respond, and recover from security incidents. It provides guidelines for reporting incidents, managing and containing incidents, and restoring normal operations.</a:t>
            </a:r>
            <a:endParaRPr lang="en-IN" sz="1400" dirty="0"/>
          </a:p>
        </p:txBody>
      </p:sp>
    </p:spTree>
    <p:extLst>
      <p:ext uri="{BB962C8B-B14F-4D97-AF65-F5344CB8AC3E}">
        <p14:creationId xmlns:p14="http://schemas.microsoft.com/office/powerpoint/2010/main" val="387254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3D12C4-E664-A478-9081-DF3C0E57530F}"/>
              </a:ext>
            </a:extLst>
          </p:cNvPr>
          <p:cNvSpPr>
            <a:spLocks noGrp="1"/>
          </p:cNvSpPr>
          <p:nvPr>
            <p:ph idx="1"/>
          </p:nvPr>
        </p:nvSpPr>
        <p:spPr>
          <a:xfrm>
            <a:off x="838200" y="865762"/>
            <a:ext cx="6714744" cy="5486399"/>
          </a:xfrm>
        </p:spPr>
        <p:txBody>
          <a:bodyPr>
            <a:normAutofit/>
          </a:bodyPr>
          <a:lstStyle/>
          <a:p>
            <a:r>
              <a:rPr lang="en-US" sz="2000" dirty="0"/>
              <a:t>Compliance Policy: </a:t>
            </a:r>
            <a:endParaRPr lang="en-US" sz="1100" dirty="0"/>
          </a:p>
          <a:p>
            <a:pPr marL="0" indent="0">
              <a:buNone/>
            </a:pPr>
            <a:r>
              <a:rPr lang="en-US" sz="1400" dirty="0"/>
              <a:t>This policy ensures that the cloud environment complies with all relevant laws, regulations, and standards. It covers areas such as data privacy, data protection, and data retention.</a:t>
            </a:r>
          </a:p>
          <a:p>
            <a:endParaRPr lang="en-US" sz="1100" dirty="0"/>
          </a:p>
          <a:p>
            <a:r>
              <a:rPr lang="en-US" sz="2000" dirty="0"/>
              <a:t>Risk Management Policy: </a:t>
            </a:r>
          </a:p>
          <a:p>
            <a:pPr marL="0" indent="0">
              <a:buNone/>
            </a:pPr>
            <a:r>
              <a:rPr lang="en-US" sz="1400" dirty="0"/>
              <a:t>This policy outlines the procedures for identifying, assessing, and managing risks within the cloud environment. It provides guidelines for risk assessment, risk mitigation, and risk monitoring.</a:t>
            </a:r>
          </a:p>
          <a:p>
            <a:endParaRPr lang="en-US" sz="1100" dirty="0"/>
          </a:p>
          <a:p>
            <a:r>
              <a:rPr lang="en-US" sz="2000" dirty="0"/>
              <a:t>Business Continuity Policy: </a:t>
            </a:r>
          </a:p>
          <a:p>
            <a:pPr marL="0" indent="0">
              <a:buNone/>
            </a:pPr>
            <a:r>
              <a:rPr lang="en-US" sz="1400" dirty="0"/>
              <a:t>This policy outlines the procedures for ensuring that critical business operations can continue in the event of a disaster or outage. It covers areas such as backup and recovery procedures, redundancy, and failover.</a:t>
            </a:r>
          </a:p>
          <a:p>
            <a:endParaRPr lang="en-US" sz="1100" dirty="0"/>
          </a:p>
          <a:p>
            <a:r>
              <a:rPr lang="en-US" sz="2000" dirty="0"/>
              <a:t>Vendor Management Policy: </a:t>
            </a:r>
          </a:p>
          <a:p>
            <a:pPr marL="0" indent="0">
              <a:buNone/>
            </a:pPr>
            <a:r>
              <a:rPr lang="en-US" sz="1400" dirty="0"/>
              <a:t>This policy outlines the procedures for selecting and managing cloud service providers. It provides guidelines for vendor selection, vendor due diligence, and vendor management.</a:t>
            </a:r>
          </a:p>
          <a:p>
            <a:endParaRPr lang="en-US" sz="1400" dirty="0"/>
          </a:p>
          <a:p>
            <a:endParaRPr lang="en-US" sz="1100" dirty="0"/>
          </a:p>
          <a:p>
            <a:endParaRPr lang="en-US" sz="1100" dirty="0"/>
          </a:p>
          <a:p>
            <a:endParaRPr lang="en-US" sz="1100" dirty="0"/>
          </a:p>
          <a:p>
            <a:endParaRPr lang="en-IN" sz="1100" dirty="0"/>
          </a:p>
        </p:txBody>
      </p:sp>
      <p:pic>
        <p:nvPicPr>
          <p:cNvPr id="1028" name="Picture 4" descr="Image result for cloud risk">
            <a:extLst>
              <a:ext uri="{FF2B5EF4-FFF2-40B4-BE49-F238E27FC236}">
                <a16:creationId xmlns:a16="http://schemas.microsoft.com/office/drawing/2014/main" id="{48C0FAAE-B0AA-188E-190F-3AD4E8129C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04" r="24734"/>
          <a:stretch/>
        </p:blipFill>
        <p:spPr bwMode="auto">
          <a:xfrm>
            <a:off x="7989293" y="1904282"/>
            <a:ext cx="3423093"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91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675435EC586741B1D7B0523A80B8A0" ma:contentTypeVersion="5" ma:contentTypeDescription="Create a new document." ma:contentTypeScope="" ma:versionID="5c4fc475f8d4b772e47f6f6b006ad6e9">
  <xsd:schema xmlns:xsd="http://www.w3.org/2001/XMLSchema" xmlns:xs="http://www.w3.org/2001/XMLSchema" xmlns:p="http://schemas.microsoft.com/office/2006/metadata/properties" xmlns:ns3="e7cb8479-131c-4cd4-922c-4e8b496a266a" targetNamespace="http://schemas.microsoft.com/office/2006/metadata/properties" ma:root="true" ma:fieldsID="f3b6b82e94456d287fba336ad19d007b" ns3:_="">
    <xsd:import namespace="e7cb8479-131c-4cd4-922c-4e8b496a266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cb8479-131c-4cd4-922c-4e8b496a26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7cb8479-131c-4cd4-922c-4e8b496a266a" xsi:nil="true"/>
  </documentManagement>
</p:properties>
</file>

<file path=customXml/itemProps1.xml><?xml version="1.0" encoding="utf-8"?>
<ds:datastoreItem xmlns:ds="http://schemas.openxmlformats.org/officeDocument/2006/customXml" ds:itemID="{8DD818A4-7694-4C8F-9A69-A7A19910A0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cb8479-131c-4cd4-922c-4e8b496a26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2ED847-8B95-4BCF-A285-58994A8A12BD}">
  <ds:schemaRefs>
    <ds:schemaRef ds:uri="http://schemas.microsoft.com/sharepoint/v3/contenttype/forms"/>
  </ds:schemaRefs>
</ds:datastoreItem>
</file>

<file path=customXml/itemProps3.xml><?xml version="1.0" encoding="utf-8"?>
<ds:datastoreItem xmlns:ds="http://schemas.openxmlformats.org/officeDocument/2006/customXml" ds:itemID="{DCFC162D-DA0E-4484-9C99-6A7E67F82A21}">
  <ds:schemaRefs>
    <ds:schemaRef ds:uri="http://schemas.microsoft.com/office/2006/metadata/properties"/>
    <ds:schemaRef ds:uri="http://purl.org/dc/terms/"/>
    <ds:schemaRef ds:uri="e7cb8479-131c-4cd4-922c-4e8b496a266a"/>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TotalTime>
  <Words>276</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List of risk polices in cloud computing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risk polices in cloud computing</dc:title>
  <dc:creator>Pavan Ram Chandar Yendluri</dc:creator>
  <cp:lastModifiedBy>Pavan Ram Chandar Yendluri</cp:lastModifiedBy>
  <cp:revision>1</cp:revision>
  <dcterms:created xsi:type="dcterms:W3CDTF">2023-03-29T15:54:55Z</dcterms:created>
  <dcterms:modified xsi:type="dcterms:W3CDTF">2023-03-29T16:05:19Z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0x010100B3675435EC586741B1D7B0523A80B8A0</vt:lpwstr>
  </property>
</Properties>
</file>