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73" r:id="rId4"/>
    <p:sldId id="258" r:id="rId5"/>
    <p:sldId id="259" r:id="rId6"/>
    <p:sldId id="291" r:id="rId7"/>
    <p:sldId id="292" r:id="rId8"/>
    <p:sldId id="272" r:id="rId9"/>
    <p:sldId id="262" r:id="rId10"/>
    <p:sldId id="263" r:id="rId11"/>
    <p:sldId id="264" r:id="rId12"/>
    <p:sldId id="293" r:id="rId13"/>
    <p:sldId id="265" r:id="rId14"/>
    <p:sldId id="266" r:id="rId15"/>
    <p:sldId id="271" r:id="rId16"/>
    <p:sldId id="267" r:id="rId17"/>
    <p:sldId id="269" r:id="rId18"/>
    <p:sldId id="270" r:id="rId19"/>
    <p:sldId id="274" r:id="rId20"/>
    <p:sldId id="275" r:id="rId21"/>
    <p:sldId id="276" r:id="rId22"/>
    <p:sldId id="278" r:id="rId23"/>
    <p:sldId id="277" r:id="rId24"/>
    <p:sldId id="294" r:id="rId25"/>
    <p:sldId id="296" r:id="rId26"/>
    <p:sldId id="295" r:id="rId27"/>
    <p:sldId id="297" r:id="rId28"/>
    <p:sldId id="284" r:id="rId29"/>
    <p:sldId id="298" r:id="rId30"/>
    <p:sldId id="285" r:id="rId31"/>
    <p:sldId id="286" r:id="rId32"/>
    <p:sldId id="287" r:id="rId33"/>
    <p:sldId id="282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A5A66-B781-4D8F-855E-8D479AA82EE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C75E2-E849-4D6B-A414-F718067A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93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F4791-619F-4D30-A238-09D88FFF66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5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F4791-619F-4D30-A238-09D88FFF666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F4791-619F-4D30-A238-09D88FFF66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8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F4791-619F-4D30-A238-09D88FFF66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7B4A-AE27-BBAA-2B13-6D695B740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1516D-A87F-D191-B506-344674046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1CFC-96CE-2CDF-6418-803F0BCB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7DC1-1D7E-4343-CDC2-F78E3D8A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8A14-0C4B-7A5D-BD0A-78D4534F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06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779B-F8F1-7438-7034-577FBC33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C2486-A508-3AB2-A104-CDEC70A7C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6EF5-68D1-E734-DEC8-3A580C81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9758-0A13-8DEF-E202-2C2C5EE8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E816-6AF5-1E3F-DF90-CA3FF997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25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E584E-6482-37E6-B82B-E30D2CABB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51720-1A1E-EEFA-7738-C0E6D884F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20FB6-079E-9966-142C-2ADE88CB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58926-224C-315E-68BF-88F2D567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C8CE1-8D39-DE9B-8834-EB928534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1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9840-D731-66AE-02F5-F5215C73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17AF-DCDA-0120-DAA2-B9CC8E05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AF36-A0D5-6C51-4C3A-902EF339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044D-C54F-0D88-0195-1431C76F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81CC-7894-74AE-BFA0-57289AC9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0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3B17-4F4E-D54C-51E3-673BEB3F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B83B1-3C47-6578-D0A2-37E9C81E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56EA-9182-80C0-6CBC-0E15E68F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2F1E8-F805-D571-94CA-514C387B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BCDDA-B2FC-5A50-5258-1DC21C27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50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5E9C-6896-A081-3802-247927A3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D095-BAC4-6C5A-58A6-8253B1F94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1E0C4-3D80-FF44-211B-73690911C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7A210-4F0A-9B98-DD4D-84605F55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875EC-7B41-C601-9DD8-025946FA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8A787-AF4D-BA6C-DBD6-47F33699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6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5D18-EA94-C5C5-D0A3-1925E7B5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E3D92-4905-B6E5-FC28-422BBA499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FD5AA-EC55-D3AD-B02B-A64791A9F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212E0-EE30-92C4-ED3A-475A66468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FC16E-BBBC-276F-1E54-38217D6A9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6D41A-AAF8-BF9F-9CBD-F141E6C4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54D5D-39E5-D40B-E473-F26F5D5E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7AFA7-B435-BF72-1370-355D1ABB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11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54FB-0152-6D85-BB24-3600E681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5FE35-089F-7BAE-A599-F43AA5EF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10C4F-1851-0919-F657-4865EB97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2B83D-003F-8593-C070-A4526812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932EC-A7CA-76F4-C5C3-31067BC5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8501E-B899-6C1C-204E-086209D2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5EA2B-BB4E-0DA9-D0E3-24AC144F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2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0DFA-09A3-AD35-F6CB-688277BF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737B-6311-4911-DBE3-36B58921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91A8-EB93-BB00-7D15-71EB6A8CA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C6D46-E9A3-12A2-36D1-83A66136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A05A9-6DDB-3F9A-03EA-E6A1FA70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EE464-D7AA-DEBD-01D8-34C8F428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8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EE40-0735-7D70-891B-B699D1BB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2B5FB-3584-B4CC-C3EE-F2D146623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2737D-60BF-7620-2391-FF17B5CA6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84267-41B2-2BF7-F853-D31F3C0D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8510-48BF-4590-9F96-25B3327E06E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4015C-AFAD-906C-FB06-BA8B3255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D0B32-7C2D-D52D-F9D2-9136FB23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66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C4898-2178-9973-B1C0-54D59D46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31E24-6320-89E6-4DF9-4ACBCC8C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7234-7790-E987-739D-0A45154C6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58510-48BF-4590-9F96-25B3327E06E0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2B44C-0047-F5F2-17BD-7F2AE3333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7465-D559-DE4C-46F0-2E73DDE5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AC40-EAD9-4FF9-93E9-9E523EDE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0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yslog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7D2A-8A60-DE42-9C12-084DB8D57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0"/>
            <a:ext cx="11074400" cy="1087120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CSE308:COMPUTING PRACTICUM-IV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CA77-BC96-7960-72DF-D0C94705C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760" y="1849120"/>
            <a:ext cx="9794240" cy="4927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2: Scheduling Future Linux Tasks</a:t>
            </a:r>
          </a:p>
          <a:p>
            <a:pPr algn="l">
              <a:lnSpc>
                <a:spcPct val="120000"/>
              </a:lnSpc>
            </a:pP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Scheduling a Deferred User Job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Scheduling Recurring User Jobs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Scheduling Recurring System Jobs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Managing Temporary Files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 Understand Bash scripts to schedule various tasks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1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6B92-A243-433B-AF1E-7953FF88E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To inspect the actual commands that will run when a job is executed, use the command </a:t>
            </a:r>
            <a:r>
              <a:rPr lang="en-US" b="1" dirty="0"/>
              <a:t>at  -c &lt;JOBNUMBER&gt; 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Removing jobs </a:t>
            </a:r>
          </a:p>
          <a:p>
            <a:r>
              <a:rPr lang="en-US" sz="2400" dirty="0"/>
              <a:t>The </a:t>
            </a:r>
            <a:r>
              <a:rPr lang="en-US" sz="2400" b="1" dirty="0" err="1"/>
              <a:t>atrm</a:t>
            </a:r>
            <a:r>
              <a:rPr lang="en-US" sz="2400" dirty="0"/>
              <a:t> will remove a scheduled job. This is useful when a job is no longer needed.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38BA3-AA8B-4D0F-822D-AC0FA1CD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95" y="2643187"/>
            <a:ext cx="5753100" cy="1571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B7780-41B1-4D3D-B56C-0517EB05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095" y="5584156"/>
            <a:ext cx="57245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5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A22C-CB5E-409B-8051-0EEE3C71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Recurring Jobs with cron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AD0CC-0D79-4B04-A379-E4575E498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362"/>
            <a:ext cx="10515600" cy="4908601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 scheduled to run repeatedly are called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Recurring Jobs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Hat Enterprise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systems with the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daemon enabled and started by default specifically 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recurring jobs.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controlled by multiple configuration files, one per user (edited with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crontab(1) command) ,and systemwide files.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crond daemon is installed as part of the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cronie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DC13-AD6B-B009-3280-583A55E5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Cronjobs?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35B1-06FD-E71C-41D8-7D06A675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reasons for using Cronjobs in Linux: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OS to take a scheduled backup of log files or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old log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Archive and purge database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out any notification email such as Newsletters, Password expiration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clean-up of cached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Crontab is an ideal option to automate Unix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automate system maintenance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4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518D-F6AC-4FBF-8627-84D3803F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IN" b="1" dirty="0"/>
              <a:t>Scheduling Recurring User Jobs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98638E-8FE1-499E-8349-35C117C87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00"/>
            <a:ext cx="10515600" cy="42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0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E4A0-1A8E-432B-AE49-174B6163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User Job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34DA-05CA-4961-89F2-93A4C649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194"/>
            <a:ext cx="10515600" cy="4898769"/>
          </a:xfrm>
        </p:spPr>
        <p:txBody>
          <a:bodyPr>
            <a:norm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crontab – 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invokes Vim/Vi by default,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being edited will have one job per line. Empty lines are allowed, and comments start their line with a hash symbol (#).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variables can also be declared ,using the format NAME=value,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0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8FD1-5256-4EF5-9EAE-7BB4A9A8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4460-D086-4473-AB43-CB0CDDE1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CC288-382E-4404-B09D-BF6360AC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333375"/>
            <a:ext cx="112490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3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AAD98-8E63-436E-8107-B97915D8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579417"/>
            <a:ext cx="10887075" cy="4565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B0DE16-3C6E-44CA-8266-BDFE7A66A74A}"/>
              </a:ext>
            </a:extLst>
          </p:cNvPr>
          <p:cNvSpPr/>
          <p:nvPr/>
        </p:nvSpPr>
        <p:spPr>
          <a:xfrm>
            <a:off x="5181600" y="3244334"/>
            <a:ext cx="558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cat /etc/crontab      ---- To view the fields</a:t>
            </a:r>
          </a:p>
        </p:txBody>
      </p:sp>
    </p:spTree>
    <p:extLst>
      <p:ext uri="{BB962C8B-B14F-4D97-AF65-F5344CB8AC3E}">
        <p14:creationId xmlns:p14="http://schemas.microsoft.com/office/powerpoint/2010/main" val="242009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FA558D-C041-4C7B-B48D-1630CBA35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971" y="682172"/>
            <a:ext cx="9681029" cy="471417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- y 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lists. Lists can include ranges as well , e.g .. 5, 10 - 13 , 17 in the " Minutes" column to indicate that a job should run at 5 minutes past the hour, 10 minutes past. 11minutes past. 12minutes past. 13 minutes past, and 17minutes past.</a:t>
            </a:r>
          </a:p>
          <a:p>
            <a:pPr algn="l"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*/x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indicate an interval of x,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*/7 in the minutes column will run a job exactly every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 minutes.</a:t>
            </a:r>
          </a:p>
        </p:txBody>
      </p:sp>
    </p:spTree>
    <p:extLst>
      <p:ext uri="{BB962C8B-B14F-4D97-AF65-F5344CB8AC3E}">
        <p14:creationId xmlns:p14="http://schemas.microsoft.com/office/powerpoint/2010/main" val="601887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B4929F-4954-4389-AA18-9316D0302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328612"/>
            <a:ext cx="110775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6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228A-5DBB-413C-9C5A-BFE2F181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4" y="1005840"/>
            <a:ext cx="10515600" cy="517112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/etc/crontab      ---- To view the fields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entry per line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lines begin with #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values are separated with commas.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asterisk in a field represents all valid values means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5 crontab 	----  for more details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crontab –e ----To create/edit/schedule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crontab –l ---- To list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crontab –r ---- To remove </a:t>
            </a:r>
          </a:p>
        </p:txBody>
      </p:sp>
    </p:spTree>
    <p:extLst>
      <p:ext uri="{BB962C8B-B14F-4D97-AF65-F5344CB8AC3E}">
        <p14:creationId xmlns:p14="http://schemas.microsoft.com/office/powerpoint/2010/main" val="238484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1D29-5DEE-441E-8F20-9F70A4F6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Autofit/>
          </a:bodyPr>
          <a:lstStyle/>
          <a:p>
            <a:pPr algn="ctr"/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Future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E73B-467B-4F8A-8F5C-4DC83913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10515600" cy="544707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time to time, an administrator (or end user) wants to run a command , or set of commands ,at a set point in the future.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scheduled commands are often called tasks or jobs.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of the command or program could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a pre-determined time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28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1D8F-2958-4BEF-944C-E09BE723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System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cron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Jobs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228A-5DBB-413C-9C5A-BFE2F181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4" y="1207363"/>
            <a:ext cx="10515600" cy="49696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jobs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Apart from user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cron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jobs,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there are also system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jobs.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jobs are not defined using the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crontab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command, but are instead configured in a set of configuration files.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difference in these configuration files is an extra field, located between the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Day-of-Week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field and the Command field, specifying under which user a job should be run.</a:t>
            </a:r>
          </a:p>
          <a:p>
            <a:pPr marL="0" indent="0" algn="just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68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1D8F-2958-4BEF-944C-E09BE723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System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Jobs</a:t>
            </a:r>
            <a:endParaRPr lang="en-IN" sz="7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465C5-4284-4EE6-9A08-9858EFF16F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45" y="1947797"/>
            <a:ext cx="8348709" cy="3094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411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1D8F-2958-4BEF-944C-E09BE723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System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cron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Jobs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2495A-261B-41A5-A3CF-46C4AB590E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4" y="1447062"/>
            <a:ext cx="7927759" cy="3462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85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1D8F-2958-4BEF-944C-E09BE723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System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cron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Jobs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CE835-E06E-4D39-A9E8-E8C212AA66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3189"/>
            <a:ext cx="7506810" cy="3045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73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1D8F-2958-4BEF-944C-E09BE723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cron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228A-5DBB-413C-9C5A-BFE2F181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4" y="1207363"/>
            <a:ext cx="10515600" cy="49696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Task will be scheduled to execute on a daily basis.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@daily timestamp is similar to "0 2 * * *".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executes the task in the second minute of every day.	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@daily /scripts/script.sh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Allows tasks to execute on an hourly.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@hourly timestamp is similar to "0 * * * *".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command executes a task in the first minute of every hour.	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@hourly /scripts/script.sh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ED08A-414B-8EAB-7780-AEC0096A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24" y="330200"/>
            <a:ext cx="11359551" cy="65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3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1D8F-2958-4BEF-944C-E09BE723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cron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228A-5DBB-413C-9C5A-BFE2F181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4" y="1207363"/>
            <a:ext cx="10515600" cy="49696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Task will be scheduled to execute on a daily basis.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@daily timestamp is similar to "0 2 * * *".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executes the task in the second minute of every day.	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@daily /scripts/script.sh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Allows tasks to execute on an hourly.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@hourly timestamp is similar to "0 * * * *".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command executes a task in the first minute of every hour.	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@hourly /scripts/script.sh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A3173-14CE-74AD-CBD5-6327F984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8" y="0"/>
            <a:ext cx="11837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41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1D8F-2958-4BEF-944C-E09BE723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cron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228A-5DBB-413C-9C5A-BFE2F181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4" y="1207363"/>
            <a:ext cx="10515600" cy="49696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Task will be scheduled to execute on a daily basis.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@daily timestamp is similar to "0 2 * * *".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executes the task in the second minute of every day.	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@daily /scripts/script.sh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Allows tasks to execute on an hourly.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@hourly timestamp is similar to "0 * * * *".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command executes a task in the first minute of every hour.	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@hourly /scripts/script.sh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0CE77-6935-6E35-BC49-AECEF24D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61" y="0"/>
            <a:ext cx="1063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53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1D8F-2958-4BEF-944C-E09BE723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cron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228A-5DBB-413C-9C5A-BFE2F181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4" y="1207363"/>
            <a:ext cx="10515600" cy="49696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Task will be scheduled to execute on a daily basis.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@daily timestamp is similar to "0 2 * * *".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executes the task in the second minute of every day.	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@daily /scripts/script.sh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Allows tasks to execute on an hourly.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@hourly timestamp is similar to "0 * * * *".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command executes a task in the first minute of every hour.	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@hourly /scripts/script.sh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0200D-09D8-2429-31A5-0EB33294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60"/>
            <a:ext cx="12192000" cy="67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98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1D8F-2958-4BEF-944C-E09BE723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Managing Temporary Files</a:t>
            </a:r>
            <a:endParaRPr lang="en-IN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228A-5DBB-413C-9C5A-BFE2F181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4" y="1207363"/>
            <a:ext cx="10515600" cy="4969600"/>
          </a:xfrm>
        </p:spPr>
        <p:txBody>
          <a:bodyPr>
            <a:normAutofit lnSpcReduction="10000"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temporary files using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systemd-tmpfiles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Red Hat Enterprise Linux 7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a more structured, and configurable, method to manage temporary directories and files: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systemd-tmpfiles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starts a system, one of the first service units launched is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systemd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­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tmpfiles-setup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service runs the command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systemd-tmpfiles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--create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--remove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55263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7C217-8725-E119-2DD7-61EB857B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3120"/>
            <a:ext cx="10515600" cy="5343843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multitasking computer operating systems, a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daemon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computer program that runs as a background process, rather than being under the direct control of an interactive user. Traditionally, the process names of a daemon end with the letter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 clarification that the process is in fact a daemon, and for differentiation between a daemon and a normal computer program. </a:t>
            </a:r>
          </a:p>
          <a:p>
            <a:pPr algn="just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</a:t>
            </a:r>
          </a:p>
          <a:p>
            <a:pPr algn="just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Syslog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syslogd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daemon that implements system logging facility</a:t>
            </a:r>
          </a:p>
          <a:p>
            <a:pPr algn="just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daemon that serves incoming SSH connections.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8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1D29-5DEE-441E-8F20-9F70A4F6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Future Tasks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E73B-467B-4F8A-8F5C-4DC83913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10515600" cy="5447071"/>
          </a:xfrm>
        </p:spPr>
        <p:txBody>
          <a:bodyPr>
            <a:normAutofit/>
          </a:bodyPr>
          <a:lstStyle/>
          <a:p>
            <a:pPr algn="just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of the command or program could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a pre-determined time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example of such an activity would be the execution of a lengthy shell program.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Recurring activities could include performing backups, trimming log files, monitoring the system, running custom scripts, and removing unwanted files from the system.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89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1D8F-2958-4BEF-944C-E09BE723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Managing Temporary Files</a:t>
            </a:r>
            <a:endParaRPr lang="en-IN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228A-5DBB-413C-9C5A-BFE2F181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4" y="1207363"/>
            <a:ext cx="10515600" cy="49696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Regular cleaning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make sure that long-running systems do not fill up their disks with stale data, there is also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timer unit that calls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systemd-tmpfiles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-- clean on a regular interval.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00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1D8F-2958-4BEF-944C-E09BE723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Managing Temporary Files</a:t>
            </a:r>
            <a:endParaRPr lang="en-IN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228A-5DBB-413C-9C5A-BFE2F181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4" y="1207363"/>
            <a:ext cx="10515600" cy="4969600"/>
          </a:xfrm>
        </p:spPr>
        <p:txBody>
          <a:bodyPr>
            <a:normAutofit lnSpcReduction="10000"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format of the configuration files for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systemd-tmpfiles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basic syntax consists of seven columns: Type, Path, Mode, UID, GID, Age, and Argument.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Type: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refers to the action that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systemd-tmpfiles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should take;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d to create a directory if it does not yet exist,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Z to recursively restore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SELinux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contexts and file permissions and ownership</a:t>
            </a:r>
          </a:p>
        </p:txBody>
      </p:sp>
    </p:spTree>
    <p:extLst>
      <p:ext uri="{BB962C8B-B14F-4D97-AF65-F5344CB8AC3E}">
        <p14:creationId xmlns:p14="http://schemas.microsoft.com/office/powerpoint/2010/main" val="794202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1D8F-2958-4BEF-944C-E09BE723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Managing Temporary Files</a:t>
            </a:r>
            <a:endParaRPr lang="en-IN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51CB99-AC30-406E-B0A0-60F13BE73E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56" y="1535836"/>
            <a:ext cx="8597555" cy="2956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657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D543-8DD3-4F2B-AEDC-E6488AD0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are user crontab files stored?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/crontab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/var/spool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/var/spool/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~/.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38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D543-8DD3-4F2B-AEDC-E6488AD0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option on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is used to display entries in the current crontab?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-e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-r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-l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-s</a:t>
            </a:r>
          </a:p>
        </p:txBody>
      </p:sp>
    </p:spTree>
    <p:extLst>
      <p:ext uri="{BB962C8B-B14F-4D97-AF65-F5344CB8AC3E}">
        <p14:creationId xmlns:p14="http://schemas.microsoft.com/office/powerpoint/2010/main" val="192701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D543-8DD3-4F2B-AEDC-E6488AD0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is not a recommended way to specify jobs that should be executed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A.Modify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/crontab.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jobs in separate scripts in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cron.d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crontab -e to create user specific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jobs.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scripts in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hourly|daily|weekly|monthly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for automatic execution.</a:t>
            </a:r>
          </a:p>
        </p:txBody>
      </p:sp>
    </p:spTree>
    <p:extLst>
      <p:ext uri="{BB962C8B-B14F-4D97-AF65-F5344CB8AC3E}">
        <p14:creationId xmlns:p14="http://schemas.microsoft.com/office/powerpoint/2010/main" val="2418972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D543-8DD3-4F2B-AEDC-E6488AD0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command enables you to see current at jobs scheduled for execution?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A.atrm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B.atls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C.atq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D.at</a:t>
            </a:r>
          </a:p>
        </p:txBody>
      </p:sp>
    </p:spTree>
    <p:extLst>
      <p:ext uri="{BB962C8B-B14F-4D97-AF65-F5344CB8AC3E}">
        <p14:creationId xmlns:p14="http://schemas.microsoft.com/office/powerpoint/2010/main" val="168560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B9E2-F31D-4173-9BA2-84AFEF20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one-time tasks with ‘at’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5608-FFE8-43CF-A6CF-FA2B0E41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5043700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Hat Enterprise Linux system users can schedule future tasks with 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‘at’ command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scheduling and execution is taken care of by two daemons: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atd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manages the jobs scheduled to run one time in the future,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responsible for running jobs repetitively at pre-specified times.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daemon reads schedules in files located 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/var/spool/cron and 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cron.d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directories, and loads them in the memory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later execution.</a:t>
            </a:r>
          </a:p>
        </p:txBody>
      </p:sp>
    </p:spTree>
    <p:extLst>
      <p:ext uri="{BB962C8B-B14F-4D97-AF65-F5344CB8AC3E}">
        <p14:creationId xmlns:p14="http://schemas.microsoft.com/office/powerpoint/2010/main" val="225729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EA4-ADFC-496D-AC83-31CBAB36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520015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daemon runs a job at its scheduled time only and does not entertain missed jobs.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the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daemon retries a missed job at the same time next day.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additions or changes, none of these daemon need 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restart.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job can be scheduled by using the command </a:t>
            </a:r>
          </a:p>
          <a:p>
            <a:pPr marL="0" indent="0" algn="ctr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&lt; TIMESPEC&gt;.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 TIMESPEC&gt; allows users 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 exactly when a job should be run.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3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EA4-ADFC-496D-AC83-31CBAB36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771"/>
            <a:ext cx="10515600" cy="488519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schedule a job only once and name of the service is ‘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HH:MM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list at Jobs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 remove jobs</a:t>
            </a:r>
          </a:p>
          <a:p>
            <a:pPr lvl="3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$at 06:13</a:t>
            </a:r>
          </a:p>
          <a:p>
            <a:pPr lvl="3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“hello” &gt; filename.txt</a:t>
            </a:r>
          </a:p>
          <a:p>
            <a:pPr lvl="3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exit 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to check the scheduled process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40B5DE-CBEA-20B7-32E6-407F4890BF47}"/>
              </a:ext>
            </a:extLst>
          </p:cNvPr>
          <p:cNvSpPr txBox="1">
            <a:spLocks/>
          </p:cNvSpPr>
          <p:nvPr/>
        </p:nvSpPr>
        <p:spPr>
          <a:xfrm>
            <a:off x="976086" y="343579"/>
            <a:ext cx="10515600" cy="674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“at” Command</a:t>
            </a:r>
          </a:p>
        </p:txBody>
      </p:sp>
    </p:spTree>
    <p:extLst>
      <p:ext uri="{BB962C8B-B14F-4D97-AF65-F5344CB8AC3E}">
        <p14:creationId xmlns:p14="http://schemas.microsoft.com/office/powerpoint/2010/main" val="120885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EA4-ADFC-496D-AC83-31CBAB36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771"/>
            <a:ext cx="10515600" cy="52226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execution of job use ‘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atq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you will find no active job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Task: Create a script and make a file with that and then use ‘at’ command to run it later 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 (it will delete 28 number job)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4:45 AM 102021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4 PM +4 days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now +5 hours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9:00 AM tomorrow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11:00 AM next month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11:00 AM Nov 20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40B5DE-CBEA-20B7-32E6-407F4890BF47}"/>
              </a:ext>
            </a:extLst>
          </p:cNvPr>
          <p:cNvSpPr txBox="1">
            <a:spLocks/>
          </p:cNvSpPr>
          <p:nvPr/>
        </p:nvSpPr>
        <p:spPr>
          <a:xfrm>
            <a:off x="976086" y="343579"/>
            <a:ext cx="10515600" cy="674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“at” Command</a:t>
            </a:r>
          </a:p>
        </p:txBody>
      </p:sp>
    </p:spTree>
    <p:extLst>
      <p:ext uri="{BB962C8B-B14F-4D97-AF65-F5344CB8AC3E}">
        <p14:creationId xmlns:p14="http://schemas.microsoft.com/office/powerpoint/2010/main" val="252623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E201E-C728-47EE-8858-8FB027833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796539"/>
            <a:ext cx="107823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2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E17A7E-14BF-415F-B528-574238B5A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7" y="0"/>
            <a:ext cx="11138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8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1820</Words>
  <Application>Microsoft Office PowerPoint</Application>
  <PresentationFormat>Widescreen</PresentationFormat>
  <Paragraphs>193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CSE308:COMPUTING PRACTICUM-IV</vt:lpstr>
      <vt:lpstr>Scheduling Future Tasks</vt:lpstr>
      <vt:lpstr>Scheduling Future Tasks</vt:lpstr>
      <vt:lpstr>Scheduling one-time tasks with ‘at’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Scheduling Recurring Jobs with cron</vt:lpstr>
      <vt:lpstr>Why use Cronjobs? </vt:lpstr>
      <vt:lpstr>Scheduling Recurring User Jobs</vt:lpstr>
      <vt:lpstr>Describing User Job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Scheduling System cron Jobs</vt:lpstr>
      <vt:lpstr>Scheduling System cron Jobs</vt:lpstr>
      <vt:lpstr>Scheduling System cron Jobs</vt:lpstr>
      <vt:lpstr>Scheduling System cron Jobs</vt:lpstr>
      <vt:lpstr>Examples cron</vt:lpstr>
      <vt:lpstr>Examples cron</vt:lpstr>
      <vt:lpstr>Examples cron</vt:lpstr>
      <vt:lpstr>Examples cron</vt:lpstr>
      <vt:lpstr>Managing Temporary Files</vt:lpstr>
      <vt:lpstr>PowerPoint Presentation</vt:lpstr>
      <vt:lpstr>Managing Temporary Files</vt:lpstr>
      <vt:lpstr>Managing Temporary Files</vt:lpstr>
      <vt:lpstr>Managing Temporary Files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CSE308:COMPUTING PRACTICUM-IV</dc:title>
  <dc:creator>Prince Rana</dc:creator>
  <cp:lastModifiedBy>Prince Rana</cp:lastModifiedBy>
  <cp:revision>146</cp:revision>
  <dcterms:created xsi:type="dcterms:W3CDTF">2023-01-05T05:08:42Z</dcterms:created>
  <dcterms:modified xsi:type="dcterms:W3CDTF">2023-01-19T04:47:49Z</dcterms:modified>
</cp:coreProperties>
</file>