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175" r:id="rId3"/>
    <p:sldId id="1205" r:id="rId4"/>
    <p:sldId id="1174" r:id="rId5"/>
    <p:sldId id="1206" r:id="rId6"/>
    <p:sldId id="1208" r:id="rId7"/>
    <p:sldId id="1207" r:id="rId8"/>
    <p:sldId id="1210" r:id="rId9"/>
    <p:sldId id="1209" r:id="rId10"/>
    <p:sldId id="1211" r:id="rId11"/>
    <p:sldId id="1212" r:id="rId12"/>
    <p:sldId id="1213" r:id="rId13"/>
    <p:sldId id="12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7B4A-AE27-BBAA-2B13-6D695B740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1516D-A87F-D191-B506-34467404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1CFC-96CE-2CDF-6418-803F0BCB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7DC1-1D7E-4343-CDC2-F78E3D8A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8A14-0C4B-7A5D-BD0A-78D4534F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6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779B-F8F1-7438-7034-577FBC33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C2486-A508-3AB2-A104-CDEC70A7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6EF5-68D1-E734-DEC8-3A580C81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9758-0A13-8DEF-E202-2C2C5EE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E816-6AF5-1E3F-DF90-CA3FF997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E584E-6482-37E6-B82B-E30D2CABB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51720-1A1E-EEFA-7738-C0E6D884F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0FB6-079E-9966-142C-2ADE88CB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8926-224C-315E-68BF-88F2D567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8CE1-8D39-DE9B-8834-EB928534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9840-D731-66AE-02F5-F5215C73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17AF-DCDA-0120-DAA2-B9CC8E05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AF36-A0D5-6C51-4C3A-902EF339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044D-C54F-0D88-0195-1431C76F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81CC-7894-74AE-BFA0-57289AC9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3B17-4F4E-D54C-51E3-673BEB3F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B83B1-3C47-6578-D0A2-37E9C81E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56EA-9182-80C0-6CBC-0E15E68F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F1E8-F805-D571-94CA-514C387B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BCDDA-B2FC-5A50-5258-1DC21C27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0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5E9C-6896-A081-3802-247927A3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D095-BAC4-6C5A-58A6-8253B1F94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1E0C4-3D80-FF44-211B-73690911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A210-4F0A-9B98-DD4D-84605F55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75EC-7B41-C601-9DD8-025946FA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8A787-AF4D-BA6C-DBD6-47F33699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6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D18-EA94-C5C5-D0A3-1925E7B5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E3D92-4905-B6E5-FC28-422BBA49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D5AA-EC55-D3AD-B02B-A64791A9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12E0-EE30-92C4-ED3A-475A6646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FC16E-BBBC-276F-1E54-38217D6A9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6D41A-AAF8-BF9F-9CBD-F141E6C4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54D5D-39E5-D40B-E473-F26F5D5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AFA7-B435-BF72-1370-355D1ABB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54FB-0152-6D85-BB24-3600E68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5FE35-089F-7BAE-A599-F43AA5EF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0C4F-1851-0919-F657-4865EB97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2B83D-003F-8593-C070-A4526812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32EC-A7CA-76F4-C5C3-31067BC5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8501E-B899-6C1C-204E-086209D2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EA2B-BB4E-0DA9-D0E3-24AC144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0DFA-09A3-AD35-F6CB-688277BF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737B-6311-4911-DBE3-36B58921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91A8-EB93-BB00-7D15-71EB6A8CA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6D46-E9A3-12A2-36D1-83A66136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05A9-6DDB-3F9A-03EA-E6A1FA70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E464-D7AA-DEBD-01D8-34C8F428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8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EE40-0735-7D70-891B-B699D1BB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2B5FB-3584-B4CC-C3EE-F2D14662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2737D-60BF-7620-2391-FF17B5CA6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4267-41B2-2BF7-F853-D31F3C0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4015C-AFAD-906C-FB06-BA8B325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0B32-7C2D-D52D-F9D2-9136FB2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C4898-2178-9973-B1C0-54D59D46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1E24-6320-89E6-4DF9-4ACBCC8C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7234-7790-E987-739D-0A45154C6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8510-48BF-4590-9F96-25B3327E06E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B44C-0047-F5F2-17BD-7F2AE333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7465-D559-DE4C-46F0-2E73DDE5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0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074400" cy="1087120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CSE308:COMPUTING PRACTICUM-IV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60" y="1849120"/>
            <a:ext cx="9794240" cy="4927600"/>
          </a:xfrm>
        </p:spPr>
        <p:txBody>
          <a:bodyPr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3: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Tuning System Performance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Adjusting Tuning Profiles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Influencing Process Scheduling</a:t>
            </a:r>
            <a:endParaRPr lang="en-I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Understand Bash scripts to schedule various tasks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E8-3B50-69DF-FB58-CDF1FF0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-96203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System Performance (Commands)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37A-6005-E50D-7715-75F3040A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2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E8-3B50-69DF-FB58-CDF1FF0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-962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Influencing Process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37A-6005-E50D-7715-75F3040A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to check the processing of your system (means processing utilization)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top command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and de-prioritize specific processes with nice and renice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40 nice values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is the central one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9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E8-3B50-69DF-FB58-CDF1FF0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-962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Influencing Process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37A-6005-E50D-7715-75F3040A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 are towards higher priority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&gt;20 are towards less priority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three terminals and start three tasks such as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vim file1.txt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vim file2.txt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terminal vim file3.txt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0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E8-3B50-69DF-FB58-CDF1FF0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-962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Influencing Process Scheduling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37A-6005-E50D-7715-75F3040A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command :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user,nice,priority,command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nice values and priority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 –n -5 cim filename1.txt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check it by using first command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186" name="Rectangle 2">
            <a:extLst>
              <a:ext uri="{FF2B5EF4-FFF2-40B4-BE49-F238E27FC236}">
                <a16:creationId xmlns:a16="http://schemas.microsoft.com/office/drawing/2014/main" id="{C852BCCA-DE81-D736-0ACD-C9F0CFB37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System Performance</a:t>
            </a:r>
            <a:endParaRPr lang="en-C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3187" name="Rectangle 3">
            <a:extLst>
              <a:ext uri="{FF2B5EF4-FFF2-40B4-BE49-F238E27FC236}">
                <a16:creationId xmlns:a16="http://schemas.microsoft.com/office/drawing/2014/main" id="{733A2756-E2D9-5D07-6C30-384487AF6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sz="3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write shell scripts?</a:t>
            </a:r>
          </a:p>
          <a:p>
            <a:pPr lvl="1"/>
            <a:endParaRPr lang="en-CA" altLang="en-US" sz="14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repetition: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a sequence of steps with standard Unix commands over and over, why not do it all with just one command?</a:t>
            </a:r>
          </a:p>
          <a:p>
            <a:pPr lvl="2"/>
            <a:endParaRPr lang="en-CA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difficult tasks:</a:t>
            </a:r>
            <a:endParaRPr lang="en-US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commands have subtle and difficult options that you don’t want to figure out or remember every time</a:t>
            </a:r>
            <a:r>
              <a:rPr lang="en-CA" altLang="en-US" sz="28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DCFE8-ADAE-2CAC-B3D1-2150DAB0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690688"/>
            <a:ext cx="1076960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186" name="Rectangle 2">
            <a:extLst>
              <a:ext uri="{FF2B5EF4-FFF2-40B4-BE49-F238E27FC236}">
                <a16:creationId xmlns:a16="http://schemas.microsoft.com/office/drawing/2014/main" id="{C852BCCA-DE81-D736-0ACD-C9F0CFB37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System Performance</a:t>
            </a:r>
            <a:endParaRPr lang="en-C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3187" name="Rectangle 3">
            <a:extLst>
              <a:ext uri="{FF2B5EF4-FFF2-40B4-BE49-F238E27FC236}">
                <a16:creationId xmlns:a16="http://schemas.microsoft.com/office/drawing/2014/main" id="{733A2756-E2D9-5D07-6C30-384487AF6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en-US" sz="28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D616C-DAB6-6A8D-26E4-BC736E22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542455"/>
            <a:ext cx="11602720" cy="47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2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62" name="Rectangle 2">
            <a:extLst>
              <a:ext uri="{FF2B5EF4-FFF2-40B4-BE49-F238E27FC236}">
                <a16:creationId xmlns:a16="http://schemas.microsoft.com/office/drawing/2014/main" id="{77A31A26-A16A-8D15-4413-BABC645EA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4012" y="3111658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%temp%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prefetch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cleanup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your disk drive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for various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tuneup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utilities</a:t>
            </a:r>
            <a:endParaRPr lang="en-C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6E1C39-0401-83A0-F746-8C0EDAEAAA4D}"/>
              </a:ext>
            </a:extLst>
          </p:cNvPr>
          <p:cNvSpPr txBox="1">
            <a:spLocks noChangeArrowheads="1"/>
          </p:cNvSpPr>
          <p:nvPr/>
        </p:nvSpPr>
        <p:spPr>
          <a:xfrm>
            <a:off x="1060972" y="5411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increase the system Speed(Windows)</a:t>
            </a:r>
            <a:endParaRPr lang="en-CA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E8-3B50-69DF-FB58-CDF1FF0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System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37A-6005-E50D-7715-75F3040A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BCBA0-539E-3E6B-A06D-96F8F869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690687"/>
            <a:ext cx="1124712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E8-3B50-69DF-FB58-CDF1FF0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System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37A-6005-E50D-7715-75F3040A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78F05-7C27-71E2-BF8D-5E5A4907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4" y="1758156"/>
            <a:ext cx="1038796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3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E8-3B50-69DF-FB58-CDF1FF0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-96203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System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37A-6005-E50D-7715-75F3040A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83446-6E43-037B-9C4D-542BFEE9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8" y="944880"/>
            <a:ext cx="12036272" cy="58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E8-3B50-69DF-FB58-CDF1FF0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-96203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System Performance (Commands)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37A-6005-E50D-7715-75F3040A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480"/>
            <a:ext cx="10515600" cy="567944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Yum remove tuned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Yum list tuned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Systemcltl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is-enabled tuned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is-active tuned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tuned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7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E8-3B50-69DF-FB58-CDF1FF0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-96203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System Performance (Commands)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37A-6005-E50D-7715-75F3040A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profile throughput-performance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1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320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CSE308:COMPUTING PRACTICUM-IV</vt:lpstr>
      <vt:lpstr>Tuning System Performance</vt:lpstr>
      <vt:lpstr>Tuning System Performance</vt:lpstr>
      <vt:lpstr>%temp%  prefetch  Disk cleanup  Optimize your disk drive  Go for various tuneup utilities</vt:lpstr>
      <vt:lpstr>Tuning System Performance</vt:lpstr>
      <vt:lpstr>Tuning System Performance</vt:lpstr>
      <vt:lpstr>Tuning System Performance</vt:lpstr>
      <vt:lpstr>Tuning System Performance (Commands)</vt:lpstr>
      <vt:lpstr>Tuning System Performance (Commands)</vt:lpstr>
      <vt:lpstr>Tuning System Performance (Commands)</vt:lpstr>
      <vt:lpstr>Influencing Process Scheduling</vt:lpstr>
      <vt:lpstr>Influencing Process Scheduling</vt:lpstr>
      <vt:lpstr>Influencing Process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CSE308:COMPUTING PRACTICUM-IV</dc:title>
  <dc:creator>Prince Rana</dc:creator>
  <cp:lastModifiedBy>Prince Rana</cp:lastModifiedBy>
  <cp:revision>140</cp:revision>
  <dcterms:created xsi:type="dcterms:W3CDTF">2023-01-05T05:08:42Z</dcterms:created>
  <dcterms:modified xsi:type="dcterms:W3CDTF">2023-02-01T10:01:20Z</dcterms:modified>
</cp:coreProperties>
</file>