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88" r:id="rId2"/>
    <p:sldId id="293" r:id="rId3"/>
    <p:sldId id="289" r:id="rId4"/>
    <p:sldId id="290" r:id="rId5"/>
    <p:sldId id="311" r:id="rId6"/>
    <p:sldId id="313" r:id="rId7"/>
    <p:sldId id="312" r:id="rId8"/>
    <p:sldId id="315" r:id="rId9"/>
    <p:sldId id="302" r:id="rId10"/>
    <p:sldId id="294" r:id="rId11"/>
    <p:sldId id="295" r:id="rId12"/>
    <p:sldId id="296" r:id="rId13"/>
    <p:sldId id="298" r:id="rId14"/>
    <p:sldId id="299" r:id="rId15"/>
    <p:sldId id="300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474-1444-4BBB-B40F-E0216BE0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B4C9-3671-4119-AF5A-6A2AC684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EAED-E393-4BB5-A24C-0C6867F4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8659-CA66-4519-A2D3-DA0FB68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E3D9-1960-471E-AD93-B6A5C80B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F9FA-F491-4B5F-9AD3-63BAB81A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12DE-C270-4F2E-B1BB-580E61D4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1AC7-0A05-46C7-B583-89C00BA1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52F3-A00E-463E-99F7-C05DEDB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5E8A-C810-4EB9-BD1A-0AF8DBEE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809F-0698-4F3E-AF1F-7F665AFBC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EA35-9364-4E3E-90FB-D81C1684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500D-2FFC-47D6-B660-92DF4AD9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B19-8FB5-4783-B9A6-A1F36F8D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1EB0-C2CC-4ACC-A98F-7AA2BFE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52F-E573-43D7-A5D6-43C34EB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1C37-17A7-4ED8-AEED-D954E192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739C-D5DB-4662-ABF1-58DC79E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F306-4857-4316-A478-C4372CF6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E110-B0AD-46F2-A297-347CA5F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3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A80-F177-4191-B5EB-A568D9C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5FD9-CC03-4AEE-87A6-48C9401E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ABF5-9EA7-44C4-A2CB-71F6DBC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6443-EDF0-4A97-B504-7F3B195D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4A63-58B3-4035-A3BF-2B0F0983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3654-C45F-4148-8C0D-9C445878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ACA1-6598-4706-ADE2-12759D677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7D89-36A0-47F8-98FD-360571B1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ED98-858C-4E01-92C5-9216351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E1C45-E37B-45DE-95B3-8B9A57C9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B683-0D43-4052-84DB-5234580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46E-7E55-46DF-8B7E-D31889DF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B1F6-43B5-4CC3-9C23-1B75EB9D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67EA-4B28-4DB6-92D9-71E32177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FEDA7-5E96-461F-8086-C687C1B3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AA58F-82CA-4FD6-AFCF-C785DB1B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33893-E0BC-4A57-B8F8-30B6830A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71D54-5765-4675-84CA-24BB67F3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C3DE1-82D7-463B-A7F6-DA66CA74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F72-3FC0-4308-808B-74F7C9D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1BB7D-E34A-4975-909F-AF24E909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6644-C956-4F60-964C-7677031F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15528-FF9F-46E2-9EF1-C140933C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2988B-9CD9-4DA9-8CF7-6354FC8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90D7C-BBC6-4CF2-B351-C1700E9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A4DD7-35E9-497F-89F6-2CEE08C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84AA-A823-4873-B727-A624EEDA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C422-CF1E-4AB8-BFA3-8C066D1A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8376D-C0F4-40B1-9C8D-C0051820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032-4CE4-4C53-906D-4BF3C85F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D2FCD-601A-4AF1-9929-2691590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65DB-1751-49FF-AB39-92F48B19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1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52A-0B3A-46BE-838A-2EBD060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85C74-A605-4E62-9A77-30175C46C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31FFB-3591-4A29-B2E4-BBBFAF15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3848-8659-4EF5-A0B9-DEAF4F3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2A8F-4D58-43BB-8EA9-FAD2F393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FB56-433F-4F58-8C71-6A92EE82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7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D9FB1-2B8A-4ED1-B968-24EA9685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53CC-94E9-4DA2-BD83-29F636EB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9B48-A131-4D31-9E09-6C043F6E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3F40-155F-4466-AE07-9396B9229DD3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3571-82B8-4FF0-8274-1D28F207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7463-286B-4555-976B-ABA710E37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5: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Changing the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Enforcement Mode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Controlling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Contexts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Adjusting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with Booleans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Investing and Resolving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ACLs on files and enhance system security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A3B3-3BEB-D475-175B-66989F1C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568C-7FF1-DC17-E6B1-9B00C608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server(httpd)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–l /var/www/html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 in this directory named as file1.html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its permissions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permissions of the same html directory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A3B3-3BEB-D475-175B-66989F1C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568C-7FF1-DC17-E6B1-9B00C608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directory in the root as new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/new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 name file in this new directory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/new/index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the permissions of new directory and file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/new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–l /new/index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7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A088-572A-8353-F731-6BCB27D7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642-D193-D3B4-CD16-9F6ECD8F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write some content in file1.html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host it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/httpd/conf/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httpd.conf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check this document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“/var/www/html”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https services must be running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host it by using  curl localhost/file1.html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will get the output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A088-572A-8353-F731-6BCB27D7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642-D193-D3B4-CD16-9F6ECD8F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go to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/httpd/conf/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httpd.conf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check this document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“/var/www/html”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 there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“/new/file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restart the service because we are changing in the config files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httpd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content in the file1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now try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host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get  the error and page is not going to be hosted </a:t>
            </a:r>
          </a:p>
        </p:txBody>
      </p:sp>
    </p:spTree>
    <p:extLst>
      <p:ext uri="{BB962C8B-B14F-4D97-AF65-F5344CB8AC3E}">
        <p14:creationId xmlns:p14="http://schemas.microsoft.com/office/powerpoint/2010/main" val="232714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F859-0735-0AB0-1D12-777E400A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BEE3-1097-A16B-80A4-AE25E175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/var/www/html/index.html (it will show you the context of the file)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get httpd sys content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Ls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/new/file1 (it will show you the context of the file)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no policy of httpd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1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F859-0735-0AB0-1D12-777E400A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BEE3-1097-A16B-80A4-AE25E175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change the context of the directory new which contains file1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–a –t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httpd_sys_content_t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“/new(.*)?”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Restorecon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/new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it is successful then you can host this because content for the same is changed.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7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662E-3F88-1BA0-95ED-E2FDCBDC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7041-95E6-6FEC-7B28-22F7C727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5DD7-6537-01A9-0AF0-5E281B19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295275"/>
            <a:ext cx="114585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6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D51-8A2B-7DD2-0754-65820D82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D59-82DD-A53D-2A5C-6256D14E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AA221-ABE4-164A-96E6-9441386A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5124"/>
            <a:ext cx="11468100" cy="59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1546-FC04-6982-670B-CFDB6490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3289-3DCA-6F90-081F-CF6B63A1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9F75-119E-9CB4-E663-D27AA7C0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0"/>
            <a:ext cx="12182475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9BB21-311A-7BB5-E7E6-D070B58C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3487737"/>
            <a:ext cx="1209198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1AF1-2211-F0FD-2BCC-2B16B47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6013-1F9E-9A5F-1E48-55EB4A0E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BC1B-0C72-585A-DCEB-9B5DBC75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" y="365125"/>
            <a:ext cx="11191874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AB3A-83D0-B0A3-22E4-5E571E09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Enhanced Linux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ECC2-99EF-4FAA-1BC2-BC38F471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file permissions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is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users at micro level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protect system and also tells the file and directory have to access which port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 also decides that whether a process can access file directory or 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files and directories have same permissions then we cant say that both can do the same function. It depends on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 is a talk of processes and services not users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27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853-9B4C-EB48-962E-02BB2051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Web Server- Httpd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44E-E233-1442-7CC9-C4A8512E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cd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/httpd/conf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and open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httpd.confg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(Read the document)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/var/www/html (enter into this and create html files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index.html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html file and host it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6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E53C-DA5E-68CC-E8B0-24F173D7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Web Server- Httpd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8FB5-29D4-0180-12BD-44DC874B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httpd status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Systectl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httpd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web browser and check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disable firewall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F911-283D-8077-CA6B-7F9B1B79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Web Server- Httpd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2CC5-2256-4FD8-3807-ADE080F2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firewalld.services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check by again run into the browser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65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035" y="1287145"/>
            <a:ext cx="9794240" cy="4927600"/>
          </a:xfrm>
        </p:spPr>
        <p:txBody>
          <a:bodyPr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–l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–Z related with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–Z /var (displays all file and directories in long listed format)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files are related to ftp,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tmp,var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–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(display all processes which are running in the machine)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–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(display context of processes also)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httpd.service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–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grep http (to check for http only)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5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035" y="1287144"/>
            <a:ext cx="10117032" cy="5113655"/>
          </a:xfrm>
        </p:spPr>
        <p:txBody>
          <a:bodyPr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port|grep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(to get only port numbers related with http)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Enforcing (restrict if something is not allowed as per the policy)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Permissive (monitoring)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Diabled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(totally disabled)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Getenforce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for current mode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Setenforce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or 0 ( I enforcing 0 permissive)</a:t>
            </a:r>
          </a:p>
          <a:p>
            <a:pPr algn="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DFEA-B7CF-D7E3-DDE9-73B9AF23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F605-D772-9F32-C335-D4A31066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Getenforce</a:t>
            </a:r>
            <a:r>
              <a:rPr lang="en-US" dirty="0"/>
              <a:t> (to check the current mode)</a:t>
            </a:r>
          </a:p>
          <a:p>
            <a:endParaRPr lang="en-US" dirty="0"/>
          </a:p>
          <a:p>
            <a:r>
              <a:rPr lang="en-US" dirty="0" err="1"/>
              <a:t>Setenforce</a:t>
            </a:r>
            <a:r>
              <a:rPr lang="en-US" dirty="0"/>
              <a:t> 0 (change the mode to permissive)</a:t>
            </a:r>
          </a:p>
          <a:p>
            <a:endParaRPr lang="en-US" dirty="0"/>
          </a:p>
          <a:p>
            <a:r>
              <a:rPr lang="en-US" dirty="0" err="1"/>
              <a:t>Setenforce</a:t>
            </a:r>
            <a:r>
              <a:rPr lang="en-US" dirty="0"/>
              <a:t> 1( change the mode to enforcing) </a:t>
            </a:r>
          </a:p>
          <a:p>
            <a:endParaRPr lang="en-US" dirty="0"/>
          </a:p>
          <a:p>
            <a:r>
              <a:rPr lang="en-US" dirty="0"/>
              <a:t>To Disable :- edit the config file</a:t>
            </a:r>
          </a:p>
          <a:p>
            <a:r>
              <a:rPr lang="en-US" dirty="0"/>
              <a:t>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sysconfig</a:t>
            </a:r>
            <a:r>
              <a:rPr lang="en-US" dirty="0"/>
              <a:t>/</a:t>
            </a:r>
            <a:r>
              <a:rPr lang="en-US" dirty="0" err="1"/>
              <a:t>selinux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change the mode to disable and reboot the system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CD67-BAB8-3F36-C75C-2645B8C7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2058-CECB-3FB7-617B-BFE4887E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that httpd is able to access the user home directory. </a:t>
            </a:r>
          </a:p>
          <a:p>
            <a:endParaRPr lang="en-US" dirty="0"/>
          </a:p>
          <a:p>
            <a:r>
              <a:rPr lang="en-US" dirty="0"/>
              <a:t>Here we have to change the Boolean value from off to on</a:t>
            </a:r>
          </a:p>
          <a:p>
            <a:endParaRPr lang="en-US" dirty="0"/>
          </a:p>
          <a:p>
            <a:r>
              <a:rPr lang="en-US" dirty="0" err="1"/>
              <a:t>Getsebool</a:t>
            </a:r>
            <a:r>
              <a:rPr lang="en-US" dirty="0"/>
              <a:t> –a (will give you list of all the Booleans)</a:t>
            </a:r>
          </a:p>
          <a:p>
            <a:endParaRPr lang="en-US" dirty="0"/>
          </a:p>
          <a:p>
            <a:r>
              <a:rPr lang="en-US" dirty="0" err="1"/>
              <a:t>Getsebool</a:t>
            </a:r>
            <a:r>
              <a:rPr lang="en-US" dirty="0"/>
              <a:t> –a| grep “httpd” (check here for home directory)</a:t>
            </a:r>
          </a:p>
          <a:p>
            <a:endParaRPr lang="en-US" dirty="0"/>
          </a:p>
          <a:p>
            <a:r>
              <a:rPr lang="en-US" dirty="0"/>
              <a:t>Search for the </a:t>
            </a:r>
            <a:r>
              <a:rPr lang="en-US" dirty="0" err="1"/>
              <a:t>homedir</a:t>
            </a:r>
            <a:r>
              <a:rPr lang="en-US" dirty="0"/>
              <a:t> whether it </a:t>
            </a:r>
            <a:r>
              <a:rPr lang="en-US" dirty="0" err="1"/>
              <a:t>isenable</a:t>
            </a:r>
            <a:r>
              <a:rPr lang="en-US" dirty="0"/>
              <a:t> or not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0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CD67-BAB8-3F36-C75C-2645B8C7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Booleans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2058-CECB-3FB7-617B-BFE4887E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Setsebool</a:t>
            </a:r>
            <a:r>
              <a:rPr lang="en-US" dirty="0"/>
              <a:t> –P </a:t>
            </a:r>
            <a:r>
              <a:rPr lang="en-US" dirty="0" err="1"/>
              <a:t>httpd_enable_homedirs</a:t>
            </a:r>
            <a:r>
              <a:rPr lang="en-US" dirty="0"/>
              <a:t> on </a:t>
            </a:r>
          </a:p>
          <a:p>
            <a:endParaRPr lang="en-US" dirty="0"/>
          </a:p>
          <a:p>
            <a:r>
              <a:rPr lang="en-US" dirty="0" err="1"/>
              <a:t>Getsebool</a:t>
            </a:r>
            <a:r>
              <a:rPr lang="en-US" dirty="0"/>
              <a:t> –a| grep “httpd” (check here for home directory)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21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E229-92D3-F084-A9B9-2BCF1E24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B7DE-6066-0A29-2FD5-D2CC4CFE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emanage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–l (display all port numbers along with their context)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–a –t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http_port_t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82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change the port to 82 for httpd)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you can go for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emanage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–l} and check whether 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port 82 is added to list or not.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DEB-6FAB-F699-6854-1D0F87B1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22A3-1705-F1EC-30A8-9087DC26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 wants to change the mode from its current to other. What he has to do for the same?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happy with any mode. He just want to disable the mode. Do as he want.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httpd is able to access the user home directory.(Boolean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88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983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CSE308:COMPUTING PRACTICUM-IV</vt:lpstr>
      <vt:lpstr>Security Enhanced Linux</vt:lpstr>
      <vt:lpstr>SELinux Security </vt:lpstr>
      <vt:lpstr>SELinux Modes</vt:lpstr>
      <vt:lpstr>SELinux Modes</vt:lpstr>
      <vt:lpstr>SELinux Booleans</vt:lpstr>
      <vt:lpstr>SELinux Booleans</vt:lpstr>
      <vt:lpstr>SELinux Ports</vt:lpstr>
      <vt:lpstr>SELinux Questions</vt:lpstr>
      <vt:lpstr>SELinux Security </vt:lpstr>
      <vt:lpstr>SELinux Security </vt:lpstr>
      <vt:lpstr>SELinux Security </vt:lpstr>
      <vt:lpstr>SELinux Security </vt:lpstr>
      <vt:lpstr>SELinux Security </vt:lpstr>
      <vt:lpstr>SELinux Security </vt:lpstr>
      <vt:lpstr>PowerPoint Presentation</vt:lpstr>
      <vt:lpstr>PowerPoint Presentation</vt:lpstr>
      <vt:lpstr>PowerPoint Presentation</vt:lpstr>
      <vt:lpstr>PowerPoint Presentation</vt:lpstr>
      <vt:lpstr>Apache Web Server- Httpd</vt:lpstr>
      <vt:lpstr>Apache Web Server- Httpd</vt:lpstr>
      <vt:lpstr>Apache Web Server- Httpd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</dc:title>
  <dc:creator>Shaifalika</dc:creator>
  <cp:lastModifiedBy>Prince Rana</cp:lastModifiedBy>
  <cp:revision>204</cp:revision>
  <dcterms:created xsi:type="dcterms:W3CDTF">2020-02-01T05:06:55Z</dcterms:created>
  <dcterms:modified xsi:type="dcterms:W3CDTF">2023-02-23T08:41:16Z</dcterms:modified>
</cp:coreProperties>
</file>