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88" r:id="rId2"/>
    <p:sldId id="319" r:id="rId3"/>
    <p:sldId id="302" r:id="rId4"/>
    <p:sldId id="301" r:id="rId5"/>
    <p:sldId id="308" r:id="rId6"/>
    <p:sldId id="317" r:id="rId7"/>
    <p:sldId id="307" r:id="rId8"/>
    <p:sldId id="318" r:id="rId9"/>
    <p:sldId id="306" r:id="rId10"/>
    <p:sldId id="320" r:id="rId11"/>
    <p:sldId id="265" r:id="rId12"/>
    <p:sldId id="266" r:id="rId13"/>
    <p:sldId id="267" r:id="rId14"/>
    <p:sldId id="268" r:id="rId15"/>
    <p:sldId id="271" r:id="rId16"/>
    <p:sldId id="269" r:id="rId17"/>
    <p:sldId id="270" r:id="rId18"/>
    <p:sldId id="283" r:id="rId19"/>
    <p:sldId id="276" r:id="rId20"/>
    <p:sldId id="277" r:id="rId21"/>
    <p:sldId id="278" r:id="rId22"/>
    <p:sldId id="279" r:id="rId23"/>
    <p:sldId id="259" r:id="rId24"/>
    <p:sldId id="281" r:id="rId25"/>
    <p:sldId id="282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21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3474-1444-4BBB-B40F-E0216BE06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7B4C9-3671-4119-AF5A-6A2AC6846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2EAED-E393-4BB5-A24C-0C6867F4B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3F40-155F-4466-AE07-9396B9229DD3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18659-CA66-4519-A2D3-DA0FB685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0E3D9-1960-471E-AD93-B6A5C80B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0A6D-FFE8-4566-84E9-03CFAC0D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57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F9FA-F491-4B5F-9AD3-63BAB81A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B12DE-C270-4F2E-B1BB-580E61D46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21AC7-0A05-46C7-B583-89C00BA1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3F40-155F-4466-AE07-9396B9229DD3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852F3-A00E-463E-99F7-C05DEDB0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75E8A-C810-4EB9-BD1A-0AF8DBEE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0A6D-FFE8-4566-84E9-03CFAC0D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06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2809F-0698-4F3E-AF1F-7F665AFBC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0EA35-9364-4E3E-90FB-D81C16841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D500D-2FFC-47D6-B660-92DF4AD9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3F40-155F-4466-AE07-9396B9229DD3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3B19-8FB5-4783-B9A6-A1F36F8D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41EB0-C2CC-4ACC-A98F-7AA2BFEF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0A6D-FFE8-4566-84E9-03CFAC0D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78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852F-E573-43D7-A5D6-43C34EB45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F1C37-17A7-4ED8-AEED-D954E192B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B739C-D5DB-4662-ABF1-58DC79E9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3F40-155F-4466-AE07-9396B9229DD3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1F306-4857-4316-A478-C4372CF67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6E110-B0AD-46F2-A297-347CA5FC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0A6D-FFE8-4566-84E9-03CFAC0D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93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2A80-F177-4191-B5EB-A568D9C4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D5FD9-CC03-4AEE-87A6-48C9401E6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4ABF5-9EA7-44C4-A2CB-71F6DBCC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3F40-155F-4466-AE07-9396B9229DD3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A6443-EDF0-4A97-B504-7F3B195D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14A63-58B3-4035-A3BF-2B0F0983D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0A6D-FFE8-4566-84E9-03CFAC0D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5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3654-C45F-4148-8C0D-9C4458784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6ACA1-6598-4706-ADE2-12759D677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47D89-36A0-47F8-98FD-360571B16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DED98-858C-4E01-92C5-9216351A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3F40-155F-4466-AE07-9396B9229DD3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E1C45-E37B-45DE-95B3-8B9A57C9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DB683-0D43-4052-84DB-5234580D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0A6D-FFE8-4566-84E9-03CFAC0D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81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E46E-7E55-46DF-8B7E-D31889DF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8B1F6-43B5-4CC3-9C23-1B75EB9D3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B67EA-4B28-4DB6-92D9-71E321771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FEDA7-5E96-461F-8086-C687C1B36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AA58F-82CA-4FD6-AFCF-C785DB1B1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33893-E0BC-4A57-B8F8-30B6830A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3F40-155F-4466-AE07-9396B9229DD3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71D54-5765-4675-84CA-24BB67F3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C3DE1-82D7-463B-A7F6-DA66CA74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0A6D-FFE8-4566-84E9-03CFAC0D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89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EF72-3FC0-4308-808B-74F7C9DD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F1BB7D-E34A-4975-909F-AF24E9093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3F40-155F-4466-AE07-9396B9229DD3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D6644-C956-4F60-964C-7677031F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15528-FF9F-46E2-9EF1-C140933C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0A6D-FFE8-4566-84E9-03CFAC0D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95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A2988B-9CD9-4DA9-8CF7-6354FC86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3F40-155F-4466-AE07-9396B9229DD3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90D7C-BBC6-4CF2-B351-C1700E90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A4DD7-35E9-497F-89F6-2CEE08C9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0A6D-FFE8-4566-84E9-03CFAC0D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1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484AA-A823-4873-B727-A624EEDA9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AC422-CF1E-4AB8-BFA3-8C066D1A1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8376D-C0F4-40B1-9C8D-C0051820D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BE032-4CE4-4C53-906D-4BF3C85F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3F40-155F-4466-AE07-9396B9229DD3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D2FCD-601A-4AF1-9929-26915906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265DB-1751-49FF-AB39-92F48B19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0A6D-FFE8-4566-84E9-03CFAC0D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31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152A-0B3A-46BE-838A-2EBD0608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85C74-A605-4E62-9A77-30175C46C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31FFB-3591-4A29-B2E4-BBBFAF15C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13848-8659-4EF5-A0B9-DEAF4F36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3F40-155F-4466-AE07-9396B9229DD3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E2A8F-4D58-43BB-8EA9-FAD2F393A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2FB56-433F-4F58-8C71-6A92EE82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0A6D-FFE8-4566-84E9-03CFAC0D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07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6D9FB1-2B8A-4ED1-B968-24EA9685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F53CC-94E9-4DA2-BD83-29F636EB3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19B48-A131-4D31-9E09-6C043F6EF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43F40-155F-4466-AE07-9396B9229DD3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83571-82B8-4FF0-8274-1D28F207C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E7463-286B-4555-976B-ABA710E37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00A6D-FFE8-4566-84E9-03CFAC0D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38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7D2A-8A60-DE42-9C12-084DB8D57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0"/>
            <a:ext cx="11074400" cy="1087120"/>
          </a:xfrm>
        </p:spPr>
        <p:txBody>
          <a:bodyPr>
            <a:normAutofit/>
          </a:bodyPr>
          <a:lstStyle/>
          <a:p>
            <a:r>
              <a:rPr lang="en-US" sz="4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CSE308:COMPUTING PRACTICUM-IV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FCA77-BC96-7960-72DF-D0C94705C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760" y="1849120"/>
            <a:ext cx="9794240" cy="4927600"/>
          </a:xfrm>
        </p:spPr>
        <p:txBody>
          <a:bodyPr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7: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Logical Volumes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Creating Logical Volumes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Extended Logical Volumes</a:t>
            </a:r>
            <a:endParaRPr lang="en-IN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2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Outcome: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various methods to manage partitions, file systems, swap spaces from the command line </a:t>
            </a:r>
          </a:p>
          <a:p>
            <a:pPr algn="r"/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711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2E25-94B5-1494-78A8-4647F5F2D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4DC9E-6081-02CA-8004-7A2872F8D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512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delete logical volumes and volume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Vim /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fstab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(Comment the given logical volume)</a:t>
            </a:r>
          </a:p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Umount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/mountpoint</a:t>
            </a:r>
          </a:p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Lvchange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–an/dev/VG1/LV2 (disable the logical volume)</a:t>
            </a:r>
          </a:p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Lvremove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/dev/VG1/LV2</a:t>
            </a:r>
          </a:p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(to check the logical volumes)</a:t>
            </a:r>
          </a:p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Vgremove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VG1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005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67494"/>
            <a:ext cx="8229600" cy="1256506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fdisk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n: Create a new partition.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d: Deletes a partition.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p: Prints/Lists the existing partitions.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w: For saving or writing the changes.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q: Cancel the changes made.</a:t>
            </a:r>
          </a:p>
        </p:txBody>
      </p:sp>
    </p:spTree>
    <p:extLst>
      <p:ext uri="{BB962C8B-B14F-4D97-AF65-F5344CB8AC3E}">
        <p14:creationId xmlns:p14="http://schemas.microsoft.com/office/powerpoint/2010/main" val="2099669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‘partprobe’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update the newly modified partition table.</a:t>
            </a:r>
          </a:p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command first checks the partition table, if there is any changes, it automatically updates the kernel with the changes.</a:t>
            </a:r>
          </a:p>
        </p:txBody>
      </p:sp>
    </p:spTree>
    <p:extLst>
      <p:ext uri="{BB962C8B-B14F-4D97-AF65-F5344CB8AC3E}">
        <p14:creationId xmlns:p14="http://schemas.microsoft.com/office/powerpoint/2010/main" val="1274172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‘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mkfs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Linux file system on a device.</a:t>
            </a:r>
          </a:p>
          <a:p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Synatx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mkfs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.{file system type} {device name}</a:t>
            </a:r>
          </a:p>
          <a:p>
            <a:pPr marL="537210" lvl="1" indent="0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210" lvl="1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537210" lvl="1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mkfs.ext4 /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/sda1</a:t>
            </a:r>
          </a:p>
        </p:txBody>
      </p:sp>
    </p:spTree>
    <p:extLst>
      <p:ext uri="{BB962C8B-B14F-4D97-AF65-F5344CB8AC3E}">
        <p14:creationId xmlns:p14="http://schemas.microsoft.com/office/powerpoint/2010/main" val="3624749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fstab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38200"/>
            <a:ext cx="8229600" cy="5616608"/>
          </a:xfrm>
        </p:spPr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configuration file that stores information about storage devices and partitions and where and how the partitions should be mounted.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fstab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is located in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362200"/>
            <a:ext cx="7848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176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mount point is an access point to an information stored on device.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Loads a file system  to a specified directory so that it can accessible to the user.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pPr marL="6400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mount {device name} {mount point}</a:t>
            </a:r>
          </a:p>
        </p:txBody>
      </p:sp>
    </p:spTree>
    <p:extLst>
      <p:ext uri="{BB962C8B-B14F-4D97-AF65-F5344CB8AC3E}">
        <p14:creationId xmlns:p14="http://schemas.microsoft.com/office/powerpoint/2010/main" val="4056298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‘</a:t>
            </a:r>
            <a:r>
              <a:rPr lang="en-US" b="1" i="1" dirty="0" err="1"/>
              <a:t>umount</a:t>
            </a:r>
            <a:r>
              <a:rPr lang="en-US" b="1" i="1" dirty="0"/>
              <a:t>’</a:t>
            </a:r>
            <a:r>
              <a:rPr lang="en-US" b="1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en-US" dirty="0"/>
              <a:t>After using the mounted file system, it can be disconnected from the directory by </a:t>
            </a:r>
            <a:r>
              <a:rPr lang="en-US" dirty="0" err="1"/>
              <a:t>unmounting</a:t>
            </a:r>
            <a:r>
              <a:rPr lang="en-US" dirty="0"/>
              <a:t> the file system using </a:t>
            </a:r>
            <a:r>
              <a:rPr lang="en-US" i="1" dirty="0" err="1"/>
              <a:t>umount</a:t>
            </a:r>
            <a:r>
              <a:rPr lang="en-US" i="1" dirty="0"/>
              <a:t> </a:t>
            </a:r>
            <a:r>
              <a:rPr lang="en-US" dirty="0"/>
              <a:t>command.</a:t>
            </a:r>
          </a:p>
          <a:p>
            <a:pPr marL="64008" indent="0" algn="just">
              <a:buNone/>
            </a:pPr>
            <a:endParaRPr lang="en-US" dirty="0"/>
          </a:p>
          <a:p>
            <a:pPr marL="64008" indent="0" algn="just">
              <a:buNone/>
            </a:pPr>
            <a:r>
              <a:rPr lang="en-US" dirty="0" err="1"/>
              <a:t>Synatx</a:t>
            </a:r>
            <a:r>
              <a:rPr lang="en-US" dirty="0"/>
              <a:t>: </a:t>
            </a:r>
          </a:p>
          <a:p>
            <a:pPr marL="64008" indent="0" algn="just">
              <a:buNone/>
            </a:pPr>
            <a:r>
              <a:rPr lang="en-US" dirty="0"/>
              <a:t> 	</a:t>
            </a:r>
            <a:r>
              <a:rPr lang="en-US" dirty="0" err="1"/>
              <a:t>umount</a:t>
            </a:r>
            <a:r>
              <a:rPr lang="en-US" dirty="0"/>
              <a:t> {mounting point}</a:t>
            </a:r>
          </a:p>
        </p:txBody>
      </p:sp>
    </p:spTree>
    <p:extLst>
      <p:ext uri="{BB962C8B-B14F-4D97-AF65-F5344CB8AC3E}">
        <p14:creationId xmlns:p14="http://schemas.microsoft.com/office/powerpoint/2010/main" val="962232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47307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066801"/>
            <a:ext cx="7886700" cy="5110163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en-US" dirty="0"/>
              <a:t> </a:t>
            </a:r>
            <a:r>
              <a:rPr lang="en-US" dirty="0" err="1"/>
              <a:t>fdisk</a:t>
            </a:r>
            <a:r>
              <a:rPr lang="en-US" dirty="0"/>
              <a:t> /dev/</a:t>
            </a:r>
            <a:r>
              <a:rPr lang="en-US" dirty="0" err="1"/>
              <a:t>sdb</a:t>
            </a:r>
            <a:endParaRPr lang="en-US" dirty="0"/>
          </a:p>
          <a:p>
            <a:pPr marL="64008" indent="0" algn="just">
              <a:buNone/>
            </a:pPr>
            <a:r>
              <a:rPr lang="en-US" dirty="0"/>
              <a:t>n : new partition</a:t>
            </a:r>
          </a:p>
          <a:p>
            <a:pPr marL="64008" indent="0" algn="just">
              <a:buNone/>
            </a:pPr>
            <a:r>
              <a:rPr lang="en-US" dirty="0"/>
              <a:t>p : primary</a:t>
            </a:r>
          </a:p>
          <a:p>
            <a:pPr marL="64008" indent="0" algn="just">
              <a:buNone/>
            </a:pPr>
            <a:r>
              <a:rPr lang="en-US" dirty="0"/>
              <a:t>1 </a:t>
            </a:r>
          </a:p>
          <a:p>
            <a:pPr marL="64008" indent="0" algn="just">
              <a:buNone/>
            </a:pPr>
            <a:r>
              <a:rPr lang="en-US" dirty="0"/>
              <a:t>Start block: 2048</a:t>
            </a:r>
          </a:p>
          <a:p>
            <a:pPr marL="64008" indent="0" algn="just">
              <a:buNone/>
            </a:pPr>
            <a:r>
              <a:rPr lang="en-US" dirty="0"/>
              <a:t>End: +512M</a:t>
            </a:r>
          </a:p>
          <a:p>
            <a:pPr marL="64008" indent="0" algn="just">
              <a:buNone/>
            </a:pPr>
            <a:r>
              <a:rPr lang="en-US" dirty="0"/>
              <a:t>p : to print partition table</a:t>
            </a:r>
          </a:p>
          <a:p>
            <a:pPr marL="64008" indent="0" algn="just">
              <a:buNone/>
            </a:pPr>
            <a:r>
              <a:rPr lang="en-US" dirty="0"/>
              <a:t>w : to write partition</a:t>
            </a:r>
          </a:p>
          <a:p>
            <a:pPr marL="64008" indent="0" algn="just">
              <a:buNone/>
            </a:pPr>
            <a:r>
              <a:rPr lang="en-US" dirty="0" err="1"/>
              <a:t>partprobe</a:t>
            </a:r>
            <a:r>
              <a:rPr lang="en-US" dirty="0"/>
              <a:t> /dev/</a:t>
            </a:r>
            <a:r>
              <a:rPr lang="en-US" dirty="0" err="1"/>
              <a:t>sdb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775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67494"/>
            <a:ext cx="8229600" cy="9665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MBR partitions with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fdisk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72D7A7-59AC-4DFA-9F00-5F0C4164D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834" y="1330912"/>
            <a:ext cx="8447167" cy="506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5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7802-7A31-DEEB-208A-6F2D5053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63183-46EA-EBE2-156F-9F2C5BA01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5E1EA6-40BF-54ED-7E4F-35843D248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520"/>
            <a:ext cx="12192000" cy="663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84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67494"/>
            <a:ext cx="8229600" cy="9665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MBR partitions with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fdisk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5AD021-9689-4B87-8832-49A54DC03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057400"/>
            <a:ext cx="8686800" cy="242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9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67494"/>
            <a:ext cx="8229600" cy="9665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M BR partitions with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fdisk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78A1B5-C110-42FA-B9F1-74E73664F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678" y="1449103"/>
            <a:ext cx="8619123" cy="373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03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53692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MBR partitions with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fdisk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2BFFE7-574A-483B-B218-6A8848FBF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838200"/>
            <a:ext cx="8966707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41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685800"/>
            <a:ext cx="78867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Define partition type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newly created partition should have a type other than Linux, enter the ‘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to change a partition's type.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the hex code for the new partition type. If needed, a table of the hex codes for all partition types can be displayed with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“L”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command. </a:t>
            </a:r>
          </a:p>
          <a:p>
            <a:pPr marL="0" indent="0" algn="just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the partition type correctly is crucial, since some tools rely on it to function properly.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92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7B43B-CCEF-4036-B95B-D81256869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6350E3-7379-4657-ADC2-DD9E023EE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1" y="747052"/>
            <a:ext cx="8988617" cy="527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34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0F5C85-E19D-4A84-8DA8-A9535234C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434" y="2133602"/>
            <a:ext cx="8389166" cy="205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37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381001"/>
            <a:ext cx="7886700" cy="5795963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</a:pPr>
            <a:r>
              <a:rPr lang="en-US" sz="2000" dirty="0">
                <a:solidFill>
                  <a:srgbClr val="212529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Use </a:t>
            </a:r>
            <a:r>
              <a:rPr lang="en-US" sz="2000" b="1" dirty="0" err="1">
                <a:solidFill>
                  <a:srgbClr val="212529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fdisk</a:t>
            </a:r>
            <a:r>
              <a:rPr lang="en-US" sz="2000" dirty="0">
                <a:solidFill>
                  <a:srgbClr val="212529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for drives that are &lt; 2TB </a:t>
            </a:r>
          </a:p>
          <a:p>
            <a:pPr marL="0">
              <a:spcBef>
                <a:spcPts val="0"/>
              </a:spcBef>
            </a:pPr>
            <a:r>
              <a:rPr lang="en-US" sz="2000" b="1" dirty="0">
                <a:solidFill>
                  <a:srgbClr val="212529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parted</a:t>
            </a:r>
            <a:r>
              <a:rPr lang="en-US" sz="2000" dirty="0">
                <a:solidFill>
                  <a:srgbClr val="212529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or </a:t>
            </a:r>
            <a:r>
              <a:rPr lang="en-US" sz="2000" dirty="0" err="1">
                <a:solidFill>
                  <a:srgbClr val="212529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gdisk</a:t>
            </a:r>
            <a:r>
              <a:rPr lang="en-US" sz="2000" dirty="0">
                <a:solidFill>
                  <a:srgbClr val="212529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for disk &gt; 2TB. </a:t>
            </a:r>
          </a:p>
          <a:p>
            <a:pPr marL="0">
              <a:spcBef>
                <a:spcPts val="0"/>
              </a:spcBef>
            </a:pPr>
            <a:endParaRPr lang="en-US" sz="2000" dirty="0">
              <a:solidFill>
                <a:srgbClr val="212529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212529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For disks &lt; 2TB you're often using MBR (Master Boot Record).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212529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212529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For disks &gt; 2TB you're using GPT (GUID Partitioning Table).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735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2CFE4-DBB7-7698-8E81-598BA98E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171C8C-7770-9151-1B8C-B550445C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EE16CB-ED31-A968-B63D-305FFE347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285750"/>
            <a:ext cx="112585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2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D52C-558E-A2D0-3049-7227B021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Volume  Management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F7FB1-2118-A6CA-1007-E3644D2B8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LV name LV2 of size 2GB</a:t>
            </a:r>
          </a:p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 the LV,LV1,LV2 by 4GB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 a LV named LV3 with 10 extent where the size of each extent is 16MB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95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DB5B1-2CC5-6AE8-880E-2BF1BF27B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LV name LV2 of size 2GB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8F5A5-3C11-F3B0-093F-4A0DB5011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lsblk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(Before hand we need three virtual disks of size 5 Gb e.g. disk1 disk2 disk3 )</a:t>
            </a:r>
          </a:p>
          <a:p>
            <a:r>
              <a:rPr lang="en-I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pvcreate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/dev/disk1 (to convert disks into physical volume)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the above step for all three disks </a:t>
            </a:r>
          </a:p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pvs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 check the physical volumes in the system)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is to club all in one volume group</a:t>
            </a:r>
          </a:p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vgcreate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VG1 /dev/disk1 /dev/disk2 (Adding two disks)</a:t>
            </a:r>
          </a:p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vgs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(to check whether the volume group is created or not)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419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DB5B1-2CC5-6AE8-880E-2BF1BF27B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LV name LV2 of size 2GB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8F5A5-3C11-F3B0-093F-4A0DB5011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we can create n number of logical volumes from this volume group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Lvcreate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–L 2Gb –n LV2 VG1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 check for the logical volume)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 is to mount it.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Vim 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fstab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“/dev/VG1/LV2  /mountpoint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xfs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defaults 0 0” Save and exit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/mountpoint (to create a mount point)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Mkfs.xfs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/dev/VG1/LV2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 –a (to check for errors)</a:t>
            </a:r>
          </a:p>
        </p:txBody>
      </p:sp>
    </p:spTree>
    <p:extLst>
      <p:ext uri="{BB962C8B-B14F-4D97-AF65-F5344CB8AC3E}">
        <p14:creationId xmlns:p14="http://schemas.microsoft.com/office/powerpoint/2010/main" val="131960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13FE-BF6A-6B8A-8C98-6B080EA73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the LV2 by 2GB(First case)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D9059-D960-811C-A9CA-CC1173393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 we need some space in volume group </a:t>
            </a:r>
          </a:p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vgs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(to check the available space)</a:t>
            </a:r>
          </a:p>
          <a:p>
            <a:r>
              <a:rPr lang="en-I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Lvs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(to check the size of logical volume)</a:t>
            </a:r>
          </a:p>
          <a:p>
            <a:r>
              <a:rPr lang="en-I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Lvextend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–r –L +2Gb /dev/VG1/LV2</a:t>
            </a:r>
          </a:p>
          <a:p>
            <a:r>
              <a:rPr lang="en-I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Lvs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(to check the size of logical volume)</a:t>
            </a:r>
          </a:p>
          <a:p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16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13FE-BF6A-6B8A-8C98-6B080EA73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the LV2 by 2GB again(Second case)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D9059-D960-811C-A9CA-CC1173393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 we need some space in volume group </a:t>
            </a:r>
          </a:p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vgs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(to check the available space, if space is not present in volume group then firstly we need to extend the volume group)</a:t>
            </a:r>
          </a:p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Vgextend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VG1 /dev/disk3</a:t>
            </a:r>
          </a:p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Vgs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(to check for available space)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previous slide and follow the same steps to do the task</a:t>
            </a:r>
          </a:p>
          <a:p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34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97CA-914E-4D0C-910B-787B266D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 a LV named LV3 with 10 extent where the size of each extent is 16MB</a:t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26F37-C04E-9213-5EB0-03CA53A11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see extents </a:t>
            </a:r>
          </a:p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Vgdisplay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(to check the information about volume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group,you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check here PE size)</a:t>
            </a:r>
          </a:p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Vgcreate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–s 16M VG1 /dev/disk3</a:t>
            </a:r>
          </a:p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Vgdisplay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(Now check for extent size)</a:t>
            </a:r>
          </a:p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Lvcreate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–l 10 –n LV3 /dev/VG1</a:t>
            </a:r>
          </a:p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(Now check for the size)</a:t>
            </a:r>
          </a:p>
        </p:txBody>
      </p:sp>
    </p:spTree>
    <p:extLst>
      <p:ext uri="{BB962C8B-B14F-4D97-AF65-F5344CB8AC3E}">
        <p14:creationId xmlns:p14="http://schemas.microsoft.com/office/powerpoint/2010/main" val="355415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955</Words>
  <Application>Microsoft Office PowerPoint</Application>
  <PresentationFormat>Widescreen</PresentationFormat>
  <Paragraphs>121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Office Theme</vt:lpstr>
      <vt:lpstr>CSE308:COMPUTING PRACTICUM-IV</vt:lpstr>
      <vt:lpstr>PowerPoint Presentation</vt:lpstr>
      <vt:lpstr>PowerPoint Presentation</vt:lpstr>
      <vt:lpstr>Logical Volume  Management</vt:lpstr>
      <vt:lpstr>Create a LV name LV2 of size 2GB </vt:lpstr>
      <vt:lpstr>Create a LV name LV2 of size 2GB </vt:lpstr>
      <vt:lpstr>Extend the LV2 by 2GB(First case) </vt:lpstr>
      <vt:lpstr>Extend the LV2 by 2GB again(Second case) </vt:lpstr>
      <vt:lpstr>Create  a LV named LV3 with 10 extent where the size of each extent is 16MB </vt:lpstr>
      <vt:lpstr>PowerPoint Presentation</vt:lpstr>
      <vt:lpstr>How to delete logical volumes and volume groups</vt:lpstr>
      <vt:lpstr> fdisk menu options</vt:lpstr>
      <vt:lpstr>The ‘partprobe’ command</vt:lpstr>
      <vt:lpstr>The ‘mkfs’ command</vt:lpstr>
      <vt:lpstr>The ‘fstab’ file</vt:lpstr>
      <vt:lpstr>Mount Points</vt:lpstr>
      <vt:lpstr>The ‘umount’ command</vt:lpstr>
      <vt:lpstr>Steps</vt:lpstr>
      <vt:lpstr>Managing MBR partitions with fdisk</vt:lpstr>
      <vt:lpstr>Managing MBR partitions with fdisk</vt:lpstr>
      <vt:lpstr>Managing M BR partitions with fdisk</vt:lpstr>
      <vt:lpstr>Managing MBR partitions with fdisk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ACL</dc:title>
  <dc:creator>Shaifalika</dc:creator>
  <cp:lastModifiedBy>Prince Rana</cp:lastModifiedBy>
  <cp:revision>285</cp:revision>
  <dcterms:created xsi:type="dcterms:W3CDTF">2020-02-01T05:06:55Z</dcterms:created>
  <dcterms:modified xsi:type="dcterms:W3CDTF">2023-03-23T05:41:54Z</dcterms:modified>
</cp:coreProperties>
</file>