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88" r:id="rId2"/>
    <p:sldId id="319" r:id="rId3"/>
    <p:sldId id="321" r:id="rId4"/>
    <p:sldId id="320" r:id="rId5"/>
    <p:sldId id="322" r:id="rId6"/>
    <p:sldId id="330" r:id="rId7"/>
    <p:sldId id="326" r:id="rId8"/>
    <p:sldId id="367" r:id="rId9"/>
    <p:sldId id="328" r:id="rId10"/>
    <p:sldId id="327" r:id="rId11"/>
    <p:sldId id="329" r:id="rId12"/>
    <p:sldId id="360" r:id="rId13"/>
    <p:sldId id="340" r:id="rId14"/>
    <p:sldId id="341" r:id="rId15"/>
    <p:sldId id="342" r:id="rId16"/>
    <p:sldId id="361" r:id="rId17"/>
    <p:sldId id="365" r:id="rId18"/>
    <p:sldId id="3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3474-1444-4BBB-B40F-E0216BE06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7B4C9-3671-4119-AF5A-6A2AC6846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2EAED-E393-4BB5-A24C-0C6867F4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18659-CA66-4519-A2D3-DA0FB685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E3D9-1960-471E-AD93-B6A5C80B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57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F9FA-F491-4B5F-9AD3-63BAB81A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B12DE-C270-4F2E-B1BB-580E61D46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21AC7-0A05-46C7-B583-89C00BA1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852F3-A00E-463E-99F7-C05DEDB0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75E8A-C810-4EB9-BD1A-0AF8DBEE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06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2809F-0698-4F3E-AF1F-7F665AFBC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0EA35-9364-4E3E-90FB-D81C16841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D500D-2FFC-47D6-B660-92DF4AD9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3B19-8FB5-4783-B9A6-A1F36F8D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41EB0-C2CC-4ACC-A98F-7AA2BFEF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78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852F-E573-43D7-A5D6-43C34EB4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F1C37-17A7-4ED8-AEED-D954E192B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B739C-D5DB-4662-ABF1-58DC79E9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1F306-4857-4316-A478-C4372CF6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6E110-B0AD-46F2-A297-347CA5FC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93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2A80-F177-4191-B5EB-A568D9C4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D5FD9-CC03-4AEE-87A6-48C9401E6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4ABF5-9EA7-44C4-A2CB-71F6DBCC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A6443-EDF0-4A97-B504-7F3B195D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4A63-58B3-4035-A3BF-2B0F0983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5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3654-C45F-4148-8C0D-9C445878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ACA1-6598-4706-ADE2-12759D677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47D89-36A0-47F8-98FD-360571B16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DED98-858C-4E01-92C5-9216351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E1C45-E37B-45DE-95B3-8B9A57C9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DB683-0D43-4052-84DB-5234580D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81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E46E-7E55-46DF-8B7E-D31889DF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8B1F6-43B5-4CC3-9C23-1B75EB9D3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B67EA-4B28-4DB6-92D9-71E321771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FEDA7-5E96-461F-8086-C687C1B3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AA58F-82CA-4FD6-AFCF-C785DB1B1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33893-E0BC-4A57-B8F8-30B6830A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71D54-5765-4675-84CA-24BB67F3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C3DE1-82D7-463B-A7F6-DA66CA74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89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EF72-3FC0-4308-808B-74F7C9DD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F1BB7D-E34A-4975-909F-AF24E909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6644-C956-4F60-964C-7677031F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15528-FF9F-46E2-9EF1-C140933C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95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2988B-9CD9-4DA9-8CF7-6354FC86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90D7C-BBC6-4CF2-B351-C1700E90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A4DD7-35E9-497F-89F6-2CEE08C9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1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84AA-A823-4873-B727-A624EEDA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AC422-CF1E-4AB8-BFA3-8C066D1A1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8376D-C0F4-40B1-9C8D-C0051820D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BE032-4CE4-4C53-906D-4BF3C85F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D2FCD-601A-4AF1-9929-26915906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265DB-1751-49FF-AB39-92F48B19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31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152A-0B3A-46BE-838A-2EBD0608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85C74-A605-4E62-9A77-30175C46C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31FFB-3591-4A29-B2E4-BBBFAF15C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13848-8659-4EF5-A0B9-DEAF4F36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3F40-155F-4466-AE07-9396B9229DD3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E2A8F-4D58-43BB-8EA9-FAD2F393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2FB56-433F-4F58-8C71-6A92EE82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07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D9FB1-2B8A-4ED1-B968-24EA9685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F53CC-94E9-4DA2-BD83-29F636EB3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19B48-A131-4D31-9E09-6C043F6EF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43F40-155F-4466-AE07-9396B9229DD3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83571-82B8-4FF0-8274-1D28F207C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E7463-286B-4555-976B-ABA710E37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00A6D-FFE8-4566-84E9-03CFAC0DD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38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7D2A-8A60-DE42-9C12-084DB8D57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0"/>
            <a:ext cx="11074400" cy="1087120"/>
          </a:xfrm>
        </p:spPr>
        <p:txBody>
          <a:bodyPr>
            <a:normAutofit/>
          </a:bodyPr>
          <a:lstStyle/>
          <a:p>
            <a:r>
              <a:rPr lang="en-US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CSE308:COMPUTING PRACTICUM-IV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FCA77-BC96-7960-72DF-D0C94705C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760" y="1849120"/>
            <a:ext cx="9794240" cy="4927600"/>
          </a:xfrm>
        </p:spPr>
        <p:txBody>
          <a:bodyPr>
            <a:noAutofit/>
          </a:bodyPr>
          <a:lstStyle/>
          <a:p>
            <a:pPr algn="l"/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8: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Advanced Storage Features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Managing Layered Storage with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Stratis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Compressing and Deduplicating Storage with VDO</a:t>
            </a:r>
          </a:p>
          <a:p>
            <a:pPr algn="l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2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compressing and deduplicating the storage and determine network -attached storage using the NFS protocol </a:t>
            </a:r>
          </a:p>
          <a:p>
            <a:pPr algn="r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711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68C9-A137-F9BB-32BE-83433991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3-Creating file systems from pools(Continue)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3DF2A-DCB8-E12A-6031-25F6DB42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lsblk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--output=UUID /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stratis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pool1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fs1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Vim 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then edit the file)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UUID /fs1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xfs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defaults,x-systemd.requires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stratised.service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0 0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it and then check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 –a </a:t>
            </a:r>
          </a:p>
        </p:txBody>
      </p:sp>
    </p:spTree>
    <p:extLst>
      <p:ext uri="{BB962C8B-B14F-4D97-AF65-F5344CB8AC3E}">
        <p14:creationId xmlns:p14="http://schemas.microsoft.com/office/powerpoint/2010/main" val="86726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CE21-99AD-30C9-D98F-760D0315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Compressing and Deduplicating Storage with VDO</a:t>
            </a:r>
            <a:endParaRPr lang="en-IN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A7052-962E-E09D-3FA5-7B70A03CD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named V1 of size 50GB and mount it at /VD1</a:t>
            </a:r>
          </a:p>
        </p:txBody>
      </p:sp>
    </p:spTree>
    <p:extLst>
      <p:ext uri="{BB962C8B-B14F-4D97-AF65-F5344CB8AC3E}">
        <p14:creationId xmlns:p14="http://schemas.microsoft.com/office/powerpoint/2010/main" val="389409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7408" y="457201"/>
            <a:ext cx="6858000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kern="1800" dirty="0">
                <a:solidFill>
                  <a:srgbClr val="212D4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VDO (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Data Optimizer) </a:t>
            </a:r>
            <a:endParaRPr lang="en-US" sz="3200" b="1" dirty="0">
              <a:solidFill>
                <a:srgbClr val="4244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" y="1371600"/>
            <a:ext cx="10276840" cy="5257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15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VDO is a kernel module that can save disk space and reduce replication bandwidth. </a:t>
            </a:r>
          </a:p>
          <a:p>
            <a:pPr algn="just">
              <a:lnSpc>
                <a:spcPct val="150000"/>
              </a:lnSpc>
            </a:pPr>
            <a:endParaRPr lang="en-US" sz="2800" dirty="0">
              <a:solidFill>
                <a:srgbClr val="1515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15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VDO sits on top of any block storage device and provides zero-block elimination, deduplication of redundant blocks, and data compression. 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609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7408" y="457201"/>
            <a:ext cx="6858000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kern="1800" dirty="0">
                <a:solidFill>
                  <a:srgbClr val="212D4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VDO (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Data Optimizer </a:t>
            </a:r>
            <a:endParaRPr lang="en-US" sz="3200" b="1" dirty="0">
              <a:solidFill>
                <a:srgbClr val="4244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080" y="1371600"/>
            <a:ext cx="10053320" cy="5257800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rgbClr val="15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Zero-Block Elimination:</a:t>
            </a:r>
            <a:r>
              <a:rPr lang="en-US" dirty="0">
                <a:solidFill>
                  <a:srgbClr val="15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In the initial phase, any blocks that consist entirely of zeros are identified and recorded only in metadata.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15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can be understood with an example of sand mixed in a mug of water.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15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 filter paper (zero-block elimination) to collect only sand particles (non-zero data blocks) out of water.  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15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Similarly, VDO only allows blocks that contain something (data) other than all zeros to filter through to the next phase of processing.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2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7408" y="457201"/>
            <a:ext cx="6858000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kern="1800" dirty="0">
                <a:solidFill>
                  <a:srgbClr val="212D4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VDO (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Data Optimizer </a:t>
            </a:r>
            <a:endParaRPr lang="en-US" sz="3200" b="1" dirty="0">
              <a:solidFill>
                <a:srgbClr val="4244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" y="1371600"/>
            <a:ext cx="10012680" cy="52578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15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Deduplication:</a:t>
            </a:r>
            <a:r>
              <a:rPr lang="en-US" sz="2800" dirty="0">
                <a:solidFill>
                  <a:srgbClr val="15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In this second phase, the incoming data is processed to determined whether it is redundant data (data that has been written before) or not.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15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redundancy of this data is checked through metadata maintained by the UDS (</a:t>
            </a:r>
            <a:r>
              <a:rPr lang="en-US" sz="2800" b="1" dirty="0">
                <a:solidFill>
                  <a:srgbClr val="15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dirty="0">
                <a:solidFill>
                  <a:srgbClr val="15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niversal </a:t>
            </a:r>
            <a:r>
              <a:rPr lang="en-US" sz="2800" b="1" dirty="0">
                <a:solidFill>
                  <a:srgbClr val="15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>
                <a:solidFill>
                  <a:srgbClr val="15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eduplication </a:t>
            </a:r>
            <a:r>
              <a:rPr lang="en-US" sz="2800" b="1" dirty="0">
                <a:solidFill>
                  <a:srgbClr val="15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solidFill>
                  <a:srgbClr val="15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ervice) kernel module delivered as part of VDO.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15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block of data that is found to be redundant will not be written out.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15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Instead, metadata will be updated to point to the original copy of the block already stored on media.  </a:t>
            </a:r>
          </a:p>
          <a:p>
            <a:pPr algn="just"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639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7408" y="457201"/>
            <a:ext cx="6858000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kern="1800" dirty="0">
                <a:solidFill>
                  <a:srgbClr val="212D4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VDO (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Data Optimizer </a:t>
            </a:r>
            <a:endParaRPr lang="en-US" sz="3200" b="1" dirty="0">
              <a:solidFill>
                <a:srgbClr val="4244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920" y="1371600"/>
            <a:ext cx="10063480" cy="5257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>
                <a:solidFill>
                  <a:srgbClr val="15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Compression</a:t>
            </a:r>
            <a:r>
              <a:rPr lang="en-US" dirty="0">
                <a:solidFill>
                  <a:srgbClr val="15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Once the initial zero elimination and deduplication phases are completed, </a:t>
            </a:r>
            <a:r>
              <a:rPr lang="en-US" b="1" dirty="0">
                <a:solidFill>
                  <a:srgbClr val="15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LZ4 </a:t>
            </a:r>
            <a:r>
              <a:rPr lang="en-US" dirty="0">
                <a:solidFill>
                  <a:srgbClr val="15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compression is applied to the individual data blocks.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15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compressed data blocks are then packed together into fixed length (4 KB) blocks and stored on media.  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15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a single physical block can contain many compressed blocks, this can also speed up the performance for reading data off storage.</a:t>
            </a:r>
          </a:p>
          <a:p>
            <a:pPr algn="just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2387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4416" y="457201"/>
            <a:ext cx="8288784" cy="685800"/>
          </a:xfrm>
        </p:spPr>
        <p:txBody>
          <a:bodyPr>
            <a:noAutofit/>
          </a:bodyPr>
          <a:lstStyle/>
          <a:p>
            <a:pPr algn="l"/>
            <a:r>
              <a:rPr lang="en-US" sz="4200" b="1" dirty="0">
                <a:solidFill>
                  <a:srgbClr val="15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VDO </a:t>
            </a:r>
            <a:endParaRPr lang="en-US" sz="4200" dirty="0">
              <a:solidFill>
                <a:srgbClr val="1515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71600"/>
            <a:ext cx="10439400" cy="52578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Yum install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kmod-kvdo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(Install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video with this command)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–name VD1 –-device=/dev/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vdologicalSize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=50G(It will create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50G)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(to check 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creating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format it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Mkfs.xfs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/dev/mapper/VD1 (format it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xfs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mount it on a directory</a:t>
            </a:r>
          </a:p>
          <a:p>
            <a:pPr algn="l"/>
            <a:endParaRPr lang="en-US" b="1" dirty="0">
              <a:latin typeface="var(--pfe-theme--font-family, &quot;Red Hat Text&quot;, &quot;RedHatText&quot;, &quot;Overpass&quot;, Overpass, Arial, sans-serif)"/>
            </a:endParaRPr>
          </a:p>
          <a:p>
            <a:pPr algn="l"/>
            <a:endParaRPr lang="en-US" b="1" dirty="0">
              <a:latin typeface="var(--pfe-theme--font-family, &quot;Red Hat Text&quot;, &quot;RedHatText&quot;, &quot;Overpass&quot;, Overpass, Arial, sans-serif)"/>
            </a:endParaRPr>
          </a:p>
          <a:p>
            <a:pPr algn="l"/>
            <a:endParaRPr lang="en-US" b="1" dirty="0">
              <a:latin typeface="var(--pfe-theme--font-family, &quot;Red Hat Text&quot;, &quot;RedHatText&quot;, &quot;Overpass&quot;, Overpass, Arial, sans-serif)"/>
            </a:endParaRPr>
          </a:p>
          <a:p>
            <a:pPr algn="l"/>
            <a:endParaRPr lang="en-US" b="1" dirty="0">
              <a:latin typeface="var(--pfe-theme--font-family, &quot;Red Hat Text&quot;, &quot;RedHatText&quot;, &quot;Overpass&quot;, Overpass, Arial, sans-serif)"/>
            </a:endParaRPr>
          </a:p>
          <a:p>
            <a:pPr algn="l"/>
            <a:endParaRPr lang="en-US" b="1" dirty="0">
              <a:latin typeface="var(--pfe-theme--font-family, &quot;Red Hat Text&quot;, &quot;RedHatText&quot;, &quot;Overpass&quot;, Overpass, Arial, sans-serif)"/>
            </a:endParaRPr>
          </a:p>
          <a:p>
            <a:pPr algn="l"/>
            <a:endParaRPr lang="en-US" b="1" dirty="0">
              <a:latin typeface="var(--pfe-theme--font-family, &quot;Red Hat Text&quot;, &quot;RedHatText&quot;, &quot;Overpass&quot;, Overpass, Arial, sans-serif)"/>
            </a:endParaRPr>
          </a:p>
          <a:p>
            <a:pPr algn="l"/>
            <a:endParaRPr lang="en-US" b="1" dirty="0">
              <a:latin typeface="var(--pfe-theme--font-family, &quot;Red Hat Text&quot;, &quot;RedHatText&quot;, &quot;Overpass&quot;, Overpass, Arial, sans-serif)"/>
            </a:endParaRPr>
          </a:p>
        </p:txBody>
      </p:sp>
    </p:spTree>
    <p:extLst>
      <p:ext uri="{BB962C8B-B14F-4D97-AF65-F5344CB8AC3E}">
        <p14:creationId xmlns:p14="http://schemas.microsoft.com/office/powerpoint/2010/main" val="1615511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4416" y="457201"/>
            <a:ext cx="8288784" cy="685800"/>
          </a:xfrm>
        </p:spPr>
        <p:txBody>
          <a:bodyPr>
            <a:noAutofit/>
          </a:bodyPr>
          <a:lstStyle/>
          <a:p>
            <a:pPr algn="l"/>
            <a:r>
              <a:rPr lang="en-US" sz="4200" b="1" dirty="0">
                <a:solidFill>
                  <a:srgbClr val="15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VDO </a:t>
            </a:r>
            <a:endParaRPr lang="en-US" sz="4200" dirty="0">
              <a:solidFill>
                <a:srgbClr val="1515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71600"/>
            <a:ext cx="10439400" cy="5257800"/>
          </a:xfrm>
        </p:spPr>
        <p:txBody>
          <a:bodyPr>
            <a:normAutofit/>
          </a:bodyPr>
          <a:lstStyle/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mount it on a directory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appllleee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(Create a directory)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Vim 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add entry like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/dev/mapper/VD1 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appllleee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defaults,x.systemd.requires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vdo.service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0 (Save it 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 –a (No error everything is right)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85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16D1-E67E-40F3-7C29-9A92660A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update subscription manager repositories?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B50A-0E15-4833-3453-E35DB8AC5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dnf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repolist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 check whether subscribed or not )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subscription-manager register (It will ask for </a:t>
            </a:r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redhatuserid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password, after entering it will authenticate the same and leave you at the prompt)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subscription-manager list –available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subscription-manager attach --pool= (copy and paste here the pool)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subscription-manager list</a:t>
            </a:r>
          </a:p>
        </p:txBody>
      </p:sp>
    </p:spTree>
    <p:extLst>
      <p:ext uri="{BB962C8B-B14F-4D97-AF65-F5344CB8AC3E}">
        <p14:creationId xmlns:p14="http://schemas.microsoft.com/office/powerpoint/2010/main" val="92146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7802-7A31-DEEB-208A-6F2D5053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63183-46EA-EBE2-156F-9F2C5BA01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27AEE5-00D6-F042-5C2A-E4A7220C2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04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8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68C9-A137-F9BB-32BE-83433991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Layered Storage with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Stratis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3DF2A-DCB8-E12A-6031-25F6DB42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file system from a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stratis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pool?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19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68C9-A137-F9BB-32BE-83433991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Stratis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3DF2A-DCB8-E12A-6031-25F6DB42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new local storage-management solution for Linux.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make it easier to perform initial configuration of storage, make changes to the storage configuration, and use advanced storage features.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XFS file 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30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68C9-A137-F9BB-32BE-83433991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tratis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Volume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3DF2A-DCB8-E12A-6031-25F6DB42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Blockdev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refers to the block devices such as disk partitions and minimum size required is 1GB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Pool-consists of one or more block devices. Size of the pool is sum of total of block devices.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Filesystem- there is no fix size of the filesystem. It grows its size as the size of the data grows.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51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6669-0ABC-01B2-8E55-F3363544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Stratis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Storage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74357C-7BD8-369E-91F1-3647BA0774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643" y="1690688"/>
            <a:ext cx="11267828" cy="445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manage file systems with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storage management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solution,install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-cli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stratisd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packages.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-cli package provides the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command, which sends reconfiguration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requests to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stratisd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 daemon.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stratisd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package provides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stratisd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service, which handles reconfiguration requests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manages and monitors block devices, pools, and file systems that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uses. </a:t>
            </a:r>
          </a:p>
        </p:txBody>
      </p:sp>
    </p:spTree>
    <p:extLst>
      <p:ext uri="{BB962C8B-B14F-4D97-AF65-F5344CB8AC3E}">
        <p14:creationId xmlns:p14="http://schemas.microsoft.com/office/powerpoint/2010/main" val="107050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68C9-A137-F9BB-32BE-83433991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1–install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stratisd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3DF2A-DCB8-E12A-6031-25F6DB42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Yum install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stratisd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95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68C9-A137-F9BB-32BE-83433991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2-Creating pool 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3DF2A-DCB8-E12A-6031-25F6DB42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pool create pool1 /dev/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pool list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add-data pool1 /dev/sdb1 (to extend the pool)</a:t>
            </a:r>
          </a:p>
        </p:txBody>
      </p:sp>
    </p:spTree>
    <p:extLst>
      <p:ext uri="{BB962C8B-B14F-4D97-AF65-F5344CB8AC3E}">
        <p14:creationId xmlns:p14="http://schemas.microsoft.com/office/powerpoint/2010/main" val="2332223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68C9-A137-F9BB-32BE-83433991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3-Creating file systems from pools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3DF2A-DCB8-E12A-6031-25F6DB42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filesystem create pool1 fs1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filesystem list (To check for the various file systems)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need to format these filesystems.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you have to mount these filesystems.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/fs1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15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902</Words>
  <Application>Microsoft Office PowerPoint</Application>
  <PresentationFormat>Widescreen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var(--pfe-theme--font-family, "Red Hat Text", "RedHatText", "Overpass", Overpass, Arial, sans-serif)</vt:lpstr>
      <vt:lpstr>Office Theme</vt:lpstr>
      <vt:lpstr>CSE308:COMPUTING PRACTICUM-IV</vt:lpstr>
      <vt:lpstr>PowerPoint Presentation</vt:lpstr>
      <vt:lpstr>Managing Layered Storage with Stratis </vt:lpstr>
      <vt:lpstr>Stratis </vt:lpstr>
      <vt:lpstr>Components of a Stratis Volume </vt:lpstr>
      <vt:lpstr>Working with Stratis Storage</vt:lpstr>
      <vt:lpstr>Step 1–install stratisd  </vt:lpstr>
      <vt:lpstr>Step 2-Creating pool  </vt:lpstr>
      <vt:lpstr>Step 3-Creating file systems from pools </vt:lpstr>
      <vt:lpstr>Step 3-Creating file systems from pools(Continue) </vt:lpstr>
      <vt:lpstr>Compressing and Deduplicating Storage with VDO</vt:lpstr>
      <vt:lpstr>VDO (Virtual Data Optimizer) </vt:lpstr>
      <vt:lpstr>VDO (Virtual Data Optimizer </vt:lpstr>
      <vt:lpstr>VDO (Virtual Data Optimizer </vt:lpstr>
      <vt:lpstr>VDO (Virtual Data Optimizer </vt:lpstr>
      <vt:lpstr>Install VDO </vt:lpstr>
      <vt:lpstr>Install VDO </vt:lpstr>
      <vt:lpstr>How to update subscription manager repositories?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ACL</dc:title>
  <dc:creator>Shaifalika</dc:creator>
  <cp:lastModifiedBy>Prince Rana</cp:lastModifiedBy>
  <cp:revision>318</cp:revision>
  <dcterms:created xsi:type="dcterms:W3CDTF">2020-02-01T05:06:55Z</dcterms:created>
  <dcterms:modified xsi:type="dcterms:W3CDTF">2023-03-21T06:35:03Z</dcterms:modified>
</cp:coreProperties>
</file>