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30720-1664-414A-BA19-21FF4597E75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95AF7-BE77-4290-B15C-C75637E34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It's Time</a:t>
          </a:r>
          <a:endParaRPr lang="en-US"/>
        </a:p>
      </dgm:t>
    </dgm:pt>
    <dgm:pt modelId="{64AE8B3C-19A9-4A06-8CC5-0EEAA4484478}" type="parTrans" cxnId="{120EFBF8-793D-4DC5-B288-3F743EB06959}">
      <dgm:prSet/>
      <dgm:spPr/>
      <dgm:t>
        <a:bodyPr/>
        <a:lstStyle/>
        <a:p>
          <a:endParaRPr lang="en-US"/>
        </a:p>
      </dgm:t>
    </dgm:pt>
    <dgm:pt modelId="{E34181F1-D404-4216-BEE9-A455F8EF569C}" type="sibTrans" cxnId="{120EFBF8-793D-4DC5-B288-3F743EB06959}">
      <dgm:prSet/>
      <dgm:spPr/>
      <dgm:t>
        <a:bodyPr/>
        <a:lstStyle/>
        <a:p>
          <a:endParaRPr lang="en-US"/>
        </a:p>
      </dgm:t>
    </dgm:pt>
    <dgm:pt modelId="{BF0B5C60-CAA2-4F69-BF97-934D6E3B7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Holiday</a:t>
          </a:r>
        </a:p>
      </dgm:t>
    </dgm:pt>
    <dgm:pt modelId="{678A290E-7C6B-4429-A489-14F2741F2B0A}" type="parTrans" cxnId="{5974DF40-868A-4582-8142-0AD06AD09D70}">
      <dgm:prSet/>
      <dgm:spPr/>
      <dgm:t>
        <a:bodyPr/>
        <a:lstStyle/>
        <a:p>
          <a:endParaRPr lang="en-US"/>
        </a:p>
      </dgm:t>
    </dgm:pt>
    <dgm:pt modelId="{E13CC7D9-2CBA-498A-861A-891BA0289749}" type="sibTrans" cxnId="{5974DF40-868A-4582-8142-0AD06AD09D70}">
      <dgm:prSet/>
      <dgm:spPr/>
      <dgm:t>
        <a:bodyPr/>
        <a:lstStyle/>
        <a:p>
          <a:endParaRPr lang="en-US"/>
        </a:p>
      </dgm:t>
    </dgm:pt>
    <dgm:pt modelId="{453B97AA-DF24-4B14-89C6-329277A0C1F5}" type="pres">
      <dgm:prSet presAssocID="{10530720-1664-414A-BA19-21FF4597E751}" presName="root" presStyleCnt="0">
        <dgm:presLayoutVars>
          <dgm:dir/>
          <dgm:resizeHandles val="exact"/>
        </dgm:presLayoutVars>
      </dgm:prSet>
      <dgm:spPr/>
    </dgm:pt>
    <dgm:pt modelId="{1F505545-6879-49E4-BA5F-37826DA3FA4E}" type="pres">
      <dgm:prSet presAssocID="{0C195AF7-BE77-4290-B15C-C75637E34981}" presName="compNode" presStyleCnt="0"/>
      <dgm:spPr/>
    </dgm:pt>
    <dgm:pt modelId="{D3E197D9-3B23-4579-9927-484C6BC8D824}" type="pres">
      <dgm:prSet presAssocID="{0C195AF7-BE77-4290-B15C-C75637E349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97179ED7-7F72-445C-8871-6DB2ECF10784}" type="pres">
      <dgm:prSet presAssocID="{0C195AF7-BE77-4290-B15C-C75637E34981}" presName="spaceRect" presStyleCnt="0"/>
      <dgm:spPr/>
    </dgm:pt>
    <dgm:pt modelId="{E43772AB-C927-420D-99AD-8838CE382A36}" type="pres">
      <dgm:prSet presAssocID="{0C195AF7-BE77-4290-B15C-C75637E34981}" presName="textRect" presStyleLbl="revTx" presStyleIdx="0" presStyleCnt="2">
        <dgm:presLayoutVars>
          <dgm:chMax val="1"/>
          <dgm:chPref val="1"/>
        </dgm:presLayoutVars>
      </dgm:prSet>
      <dgm:spPr/>
    </dgm:pt>
    <dgm:pt modelId="{AB9D7DD5-1821-4D9D-96D1-0D3917D9ABC2}" type="pres">
      <dgm:prSet presAssocID="{E34181F1-D404-4216-BEE9-A455F8EF569C}" presName="sibTrans" presStyleCnt="0"/>
      <dgm:spPr/>
    </dgm:pt>
    <dgm:pt modelId="{B7CB68BF-7F98-4F1A-8BBD-349583A8FE91}" type="pres">
      <dgm:prSet presAssocID="{BF0B5C60-CAA2-4F69-BF97-934D6E3B7146}" presName="compNode" presStyleCnt="0"/>
      <dgm:spPr/>
    </dgm:pt>
    <dgm:pt modelId="{F2515411-3979-4FF8-84E0-D5BE5ABD7943}" type="pres">
      <dgm:prSet presAssocID="{BF0B5C60-CAA2-4F69-BF97-934D6E3B71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0DFE3BAA-D049-4E5F-8CEC-EBBB3D8A0B50}" type="pres">
      <dgm:prSet presAssocID="{BF0B5C60-CAA2-4F69-BF97-934D6E3B7146}" presName="spaceRect" presStyleCnt="0"/>
      <dgm:spPr/>
    </dgm:pt>
    <dgm:pt modelId="{066951DF-48F4-4205-9211-8A4B1C9671C9}" type="pres">
      <dgm:prSet presAssocID="{BF0B5C60-CAA2-4F69-BF97-934D6E3B71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74DF40-868A-4582-8142-0AD06AD09D70}" srcId="{10530720-1664-414A-BA19-21FF4597E751}" destId="{BF0B5C60-CAA2-4F69-BF97-934D6E3B7146}" srcOrd="1" destOrd="0" parTransId="{678A290E-7C6B-4429-A489-14F2741F2B0A}" sibTransId="{E13CC7D9-2CBA-498A-861A-891BA0289749}"/>
    <dgm:cxn modelId="{FE02876B-596F-429A-9317-B16A3DA3B95A}" type="presOf" srcId="{BF0B5C60-CAA2-4F69-BF97-934D6E3B7146}" destId="{066951DF-48F4-4205-9211-8A4B1C9671C9}" srcOrd="0" destOrd="0" presId="urn:microsoft.com/office/officeart/2018/2/layout/IconLabelList"/>
    <dgm:cxn modelId="{35D712AC-9461-4957-B707-0AC0D6AA970B}" type="presOf" srcId="{10530720-1664-414A-BA19-21FF4597E751}" destId="{453B97AA-DF24-4B14-89C6-329277A0C1F5}" srcOrd="0" destOrd="0" presId="urn:microsoft.com/office/officeart/2018/2/layout/IconLabelList"/>
    <dgm:cxn modelId="{B4444FD5-FCD6-46C2-B394-E299666872E9}" type="presOf" srcId="{0C195AF7-BE77-4290-B15C-C75637E34981}" destId="{E43772AB-C927-420D-99AD-8838CE382A36}" srcOrd="0" destOrd="0" presId="urn:microsoft.com/office/officeart/2018/2/layout/IconLabelList"/>
    <dgm:cxn modelId="{120EFBF8-793D-4DC5-B288-3F743EB06959}" srcId="{10530720-1664-414A-BA19-21FF4597E751}" destId="{0C195AF7-BE77-4290-B15C-C75637E34981}" srcOrd="0" destOrd="0" parTransId="{64AE8B3C-19A9-4A06-8CC5-0EEAA4484478}" sibTransId="{E34181F1-D404-4216-BEE9-A455F8EF569C}"/>
    <dgm:cxn modelId="{300FB1D3-A0A0-4CA1-8D02-B878BA053B10}" type="presParOf" srcId="{453B97AA-DF24-4B14-89C6-329277A0C1F5}" destId="{1F505545-6879-49E4-BA5F-37826DA3FA4E}" srcOrd="0" destOrd="0" presId="urn:microsoft.com/office/officeart/2018/2/layout/IconLabelList"/>
    <dgm:cxn modelId="{77CBFA79-06CF-45C5-BC8B-B093F9035347}" type="presParOf" srcId="{1F505545-6879-49E4-BA5F-37826DA3FA4E}" destId="{D3E197D9-3B23-4579-9927-484C6BC8D824}" srcOrd="0" destOrd="0" presId="urn:microsoft.com/office/officeart/2018/2/layout/IconLabelList"/>
    <dgm:cxn modelId="{6015D63F-B6A9-441B-9ACF-BDBD22B481BB}" type="presParOf" srcId="{1F505545-6879-49E4-BA5F-37826DA3FA4E}" destId="{97179ED7-7F72-445C-8871-6DB2ECF10784}" srcOrd="1" destOrd="0" presId="urn:microsoft.com/office/officeart/2018/2/layout/IconLabelList"/>
    <dgm:cxn modelId="{6CE669C3-EF5E-4645-A4A4-05AC6AB48E86}" type="presParOf" srcId="{1F505545-6879-49E4-BA5F-37826DA3FA4E}" destId="{E43772AB-C927-420D-99AD-8838CE382A36}" srcOrd="2" destOrd="0" presId="urn:microsoft.com/office/officeart/2018/2/layout/IconLabelList"/>
    <dgm:cxn modelId="{0F395DE8-DA3F-49D4-A301-B7E74DD3B976}" type="presParOf" srcId="{453B97AA-DF24-4B14-89C6-329277A0C1F5}" destId="{AB9D7DD5-1821-4D9D-96D1-0D3917D9ABC2}" srcOrd="1" destOrd="0" presId="urn:microsoft.com/office/officeart/2018/2/layout/IconLabelList"/>
    <dgm:cxn modelId="{AAAD6D2C-0742-48D6-A080-CF2A3A9BA99A}" type="presParOf" srcId="{453B97AA-DF24-4B14-89C6-329277A0C1F5}" destId="{B7CB68BF-7F98-4F1A-8BBD-349583A8FE91}" srcOrd="2" destOrd="0" presId="urn:microsoft.com/office/officeart/2018/2/layout/IconLabelList"/>
    <dgm:cxn modelId="{0C5AC973-EAEB-423E-8454-5D37E196AEE8}" type="presParOf" srcId="{B7CB68BF-7F98-4F1A-8BBD-349583A8FE91}" destId="{F2515411-3979-4FF8-84E0-D5BE5ABD7943}" srcOrd="0" destOrd="0" presId="urn:microsoft.com/office/officeart/2018/2/layout/IconLabelList"/>
    <dgm:cxn modelId="{BB274FB8-5B98-4105-8A02-3B6759A55A1C}" type="presParOf" srcId="{B7CB68BF-7F98-4F1A-8BBD-349583A8FE91}" destId="{0DFE3BAA-D049-4E5F-8CEC-EBBB3D8A0B50}" srcOrd="1" destOrd="0" presId="urn:microsoft.com/office/officeart/2018/2/layout/IconLabelList"/>
    <dgm:cxn modelId="{1DBA4A86-1E5E-4630-8A7C-71BC7BCC06AB}" type="presParOf" srcId="{B7CB68BF-7F98-4F1A-8BBD-349583A8FE91}" destId="{066951DF-48F4-4205-9211-8A4B1C9671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78D30-CB37-4D17-9196-AE110E2DF3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BDE6CF-B029-4531-BBE4-39F07B15FDAE}">
      <dgm:prSet/>
      <dgm:spPr/>
      <dgm:t>
        <a:bodyPr/>
        <a:lstStyle/>
        <a:p>
          <a:r>
            <a:rPr lang="en-US" dirty="0"/>
            <a:t>Historic Landmarks: Vijayawada is home to several historic landmarks, including the Kanaka Durga Temple, the </a:t>
          </a:r>
          <a:r>
            <a:rPr lang="en-US" dirty="0" err="1"/>
            <a:t>Prakasam</a:t>
          </a:r>
          <a:r>
            <a:rPr lang="en-US" dirty="0"/>
            <a:t> Barrage, and the </a:t>
          </a:r>
          <a:r>
            <a:rPr lang="en-US" dirty="0" err="1"/>
            <a:t>Undavalli</a:t>
          </a:r>
          <a:r>
            <a:rPr lang="en-US" dirty="0"/>
            <a:t> Caves. These sites offer a glimpse into the city's rich cultural </a:t>
          </a:r>
          <a:r>
            <a:rPr lang="en-US" dirty="0" err="1"/>
            <a:t>heritaSge</a:t>
          </a:r>
          <a:r>
            <a:rPr lang="en-US" dirty="0"/>
            <a:t>.</a:t>
          </a:r>
        </a:p>
      </dgm:t>
    </dgm:pt>
    <dgm:pt modelId="{03172195-1EC9-4A8E-8662-C7A17C2093DC}" type="parTrans" cxnId="{60096708-039E-401B-BFC6-94E3E00E73FC}">
      <dgm:prSet/>
      <dgm:spPr/>
      <dgm:t>
        <a:bodyPr/>
        <a:lstStyle/>
        <a:p>
          <a:endParaRPr lang="en-US"/>
        </a:p>
      </dgm:t>
    </dgm:pt>
    <dgm:pt modelId="{17E7737E-2748-4C44-AC7B-01D6BA9088B0}" type="sibTrans" cxnId="{60096708-039E-401B-BFC6-94E3E00E73FC}">
      <dgm:prSet/>
      <dgm:spPr/>
      <dgm:t>
        <a:bodyPr/>
        <a:lstStyle/>
        <a:p>
          <a:endParaRPr lang="en-US"/>
        </a:p>
      </dgm:t>
    </dgm:pt>
    <dgm:pt modelId="{2441A32A-1D5D-4288-8255-F1B87B85E927}">
      <dgm:prSet/>
      <dgm:spPr/>
      <dgm:t>
        <a:bodyPr/>
        <a:lstStyle/>
        <a:p>
          <a:r>
            <a:rPr lang="en-US"/>
            <a:t>Festivals: Vijayawada is famous for its vibrant festivals, including the Krishna Pushkaralu, a Hindu festival that takes place once every 12 years, and Dussehra, a 10-day festival that celebrates the victory of good over evil.</a:t>
          </a:r>
        </a:p>
      </dgm:t>
    </dgm:pt>
    <dgm:pt modelId="{B1D8C7C4-E0EE-4798-84EC-16D6CABE50EC}" type="parTrans" cxnId="{DA3BAB74-B360-4B99-9076-5BF41F0489B1}">
      <dgm:prSet/>
      <dgm:spPr/>
      <dgm:t>
        <a:bodyPr/>
        <a:lstStyle/>
        <a:p>
          <a:endParaRPr lang="en-US"/>
        </a:p>
      </dgm:t>
    </dgm:pt>
    <dgm:pt modelId="{744CC5EA-9720-4374-AFC0-8ABAFFEB8FCE}" type="sibTrans" cxnId="{DA3BAB74-B360-4B99-9076-5BF41F0489B1}">
      <dgm:prSet/>
      <dgm:spPr/>
      <dgm:t>
        <a:bodyPr/>
        <a:lstStyle/>
        <a:p>
          <a:endParaRPr lang="en-US"/>
        </a:p>
      </dgm:t>
    </dgm:pt>
    <dgm:pt modelId="{765CBBBC-0D55-478F-B3FB-92902C261573}">
      <dgm:prSet/>
      <dgm:spPr/>
      <dgm:t>
        <a:bodyPr/>
        <a:lstStyle/>
        <a:p>
          <a:r>
            <a:rPr lang="en-US"/>
            <a:t>Food: Vijayawada is known for its spicy and flavorful Andhra cuisine. Visitors can try a variety of dishes, including biryanis, curries, and seafood.</a:t>
          </a:r>
        </a:p>
      </dgm:t>
    </dgm:pt>
    <dgm:pt modelId="{A7829435-E156-4FBC-948F-33DC9DBEC326}" type="parTrans" cxnId="{8EBBC16C-47C1-4278-AB1B-14F69EF57F6C}">
      <dgm:prSet/>
      <dgm:spPr/>
      <dgm:t>
        <a:bodyPr/>
        <a:lstStyle/>
        <a:p>
          <a:endParaRPr lang="en-US"/>
        </a:p>
      </dgm:t>
    </dgm:pt>
    <dgm:pt modelId="{FC07E2F0-50C5-4738-9533-46D08ACB8879}" type="sibTrans" cxnId="{8EBBC16C-47C1-4278-AB1B-14F69EF57F6C}">
      <dgm:prSet/>
      <dgm:spPr/>
      <dgm:t>
        <a:bodyPr/>
        <a:lstStyle/>
        <a:p>
          <a:endParaRPr lang="en-US"/>
        </a:p>
      </dgm:t>
    </dgm:pt>
    <dgm:pt modelId="{665A8B6B-7E8C-403A-919C-37A3299FE63D}">
      <dgm:prSet/>
      <dgm:spPr/>
      <dgm:t>
        <a:bodyPr/>
        <a:lstStyle/>
        <a:p>
          <a:r>
            <a:rPr lang="en-US" dirty="0"/>
            <a:t>Nature: Vijayawada is located on the banks of the Krishna River and offers a range of natural attractions, including the </a:t>
          </a:r>
          <a:r>
            <a:rPr lang="en-US" dirty="0" err="1"/>
            <a:t>Kolleru</a:t>
          </a:r>
          <a:r>
            <a:rPr lang="en-US" dirty="0"/>
            <a:t> Bird Sanctuary, which is home to a variety of migratory birds.</a:t>
          </a:r>
        </a:p>
      </dgm:t>
    </dgm:pt>
    <dgm:pt modelId="{10D0129C-7DB0-4DEC-A9EE-3FA116F25A90}" type="parTrans" cxnId="{E9FE6ADE-7582-4324-AD86-3FF5353187FC}">
      <dgm:prSet/>
      <dgm:spPr/>
      <dgm:t>
        <a:bodyPr/>
        <a:lstStyle/>
        <a:p>
          <a:endParaRPr lang="en-US"/>
        </a:p>
      </dgm:t>
    </dgm:pt>
    <dgm:pt modelId="{436E2D2A-9022-4DCA-A436-EA3B25EB9614}" type="sibTrans" cxnId="{E9FE6ADE-7582-4324-AD86-3FF5353187FC}">
      <dgm:prSet/>
      <dgm:spPr/>
      <dgm:t>
        <a:bodyPr/>
        <a:lstStyle/>
        <a:p>
          <a:endParaRPr lang="en-US"/>
        </a:p>
      </dgm:t>
    </dgm:pt>
    <dgm:pt modelId="{ED5A0F20-920D-4FFD-9528-C560A7A6DADD}">
      <dgm:prSet/>
      <dgm:spPr/>
      <dgm:t>
        <a:bodyPr/>
        <a:lstStyle/>
        <a:p>
          <a:r>
            <a:rPr lang="en-US"/>
            <a:t>Museums: Vijayawada has several museums, including the Victoria Jubilee Museum and the Andhra Pradesh State Museum. These museums showcase the art, history, and culture of Andhra Pradesh.</a:t>
          </a:r>
        </a:p>
      </dgm:t>
    </dgm:pt>
    <dgm:pt modelId="{BE80F1F3-65E4-478A-A795-E43B93AF6D3D}" type="parTrans" cxnId="{D7DC6965-BDF8-4F2A-A2A5-49143190F8E3}">
      <dgm:prSet/>
      <dgm:spPr/>
      <dgm:t>
        <a:bodyPr/>
        <a:lstStyle/>
        <a:p>
          <a:endParaRPr lang="en-US"/>
        </a:p>
      </dgm:t>
    </dgm:pt>
    <dgm:pt modelId="{0F6C2270-7260-4C01-9BBA-8FD8AEEABB54}" type="sibTrans" cxnId="{D7DC6965-BDF8-4F2A-A2A5-49143190F8E3}">
      <dgm:prSet/>
      <dgm:spPr/>
      <dgm:t>
        <a:bodyPr/>
        <a:lstStyle/>
        <a:p>
          <a:endParaRPr lang="en-US"/>
        </a:p>
      </dgm:t>
    </dgm:pt>
    <dgm:pt modelId="{D935B7BA-B4B4-4412-8BA5-45B2B8DE7009}">
      <dgm:prSet/>
      <dgm:spPr/>
      <dgm:t>
        <a:bodyPr/>
        <a:lstStyle/>
        <a:p>
          <a:r>
            <a:rPr lang="en-US"/>
            <a:t>Parks and Gardens: Vijayawada has several parks and gardens, including the VMC Park, Gandhi Hill, and the Prakasam Park. These parks offer a peaceful retreat from the hustle and bustle of the city.</a:t>
          </a:r>
        </a:p>
      </dgm:t>
    </dgm:pt>
    <dgm:pt modelId="{52B9FE9F-49F7-4938-8BAD-68D9FC52C89D}" type="parTrans" cxnId="{BF7EA683-6C5B-4B45-BBBF-ACD68BBB5466}">
      <dgm:prSet/>
      <dgm:spPr/>
      <dgm:t>
        <a:bodyPr/>
        <a:lstStyle/>
        <a:p>
          <a:endParaRPr lang="en-US"/>
        </a:p>
      </dgm:t>
    </dgm:pt>
    <dgm:pt modelId="{6E5179AF-210A-40C3-BD14-FF2BDA27FEE0}" type="sibTrans" cxnId="{BF7EA683-6C5B-4B45-BBBF-ACD68BBB5466}">
      <dgm:prSet/>
      <dgm:spPr/>
      <dgm:t>
        <a:bodyPr/>
        <a:lstStyle/>
        <a:p>
          <a:endParaRPr lang="en-US"/>
        </a:p>
      </dgm:t>
    </dgm:pt>
    <dgm:pt modelId="{19EDDE13-401A-4BF4-A0B0-9FE97B16358B}">
      <dgm:prSet/>
      <dgm:spPr/>
      <dgm:t>
        <a:bodyPr/>
        <a:lstStyle/>
        <a:p>
          <a:r>
            <a:rPr lang="en-US"/>
            <a:t>Shopping: Vijayawada has several shopping centers and markets, including the MG Road, PVP Square Mall, and Besant Road. Visitors can shop for traditional handicrafts, textiles, and souvenirs.</a:t>
          </a:r>
        </a:p>
      </dgm:t>
    </dgm:pt>
    <dgm:pt modelId="{2836316D-29CA-4581-B0FE-B199EA570DBE}" type="parTrans" cxnId="{7F05EFD6-1646-4F2A-90A4-DE36427ECA9D}">
      <dgm:prSet/>
      <dgm:spPr/>
      <dgm:t>
        <a:bodyPr/>
        <a:lstStyle/>
        <a:p>
          <a:endParaRPr lang="en-US"/>
        </a:p>
      </dgm:t>
    </dgm:pt>
    <dgm:pt modelId="{73E1DB5D-423A-4068-B47E-9D4DF7817516}" type="sibTrans" cxnId="{7F05EFD6-1646-4F2A-90A4-DE36427ECA9D}">
      <dgm:prSet/>
      <dgm:spPr/>
      <dgm:t>
        <a:bodyPr/>
        <a:lstStyle/>
        <a:p>
          <a:endParaRPr lang="en-US"/>
        </a:p>
      </dgm:t>
    </dgm:pt>
    <dgm:pt modelId="{FACD07F9-0E85-46DF-A7A3-92A181B9252F}">
      <dgm:prSet/>
      <dgm:spPr/>
      <dgm:t>
        <a:bodyPr/>
        <a:lstStyle/>
        <a:p>
          <a:r>
            <a:rPr lang="en-US"/>
            <a:t>Accommodation: Vijayawada has a range of accommodation options, including luxury hotels, budget-friendly guesthouses, and homestays.</a:t>
          </a:r>
        </a:p>
      </dgm:t>
    </dgm:pt>
    <dgm:pt modelId="{FBD56A22-C706-4DB9-AAF9-B50773C1CB87}" type="parTrans" cxnId="{8F1E6E75-3363-4DB0-80D7-DA520AE5E607}">
      <dgm:prSet/>
      <dgm:spPr/>
      <dgm:t>
        <a:bodyPr/>
        <a:lstStyle/>
        <a:p>
          <a:endParaRPr lang="en-US"/>
        </a:p>
      </dgm:t>
    </dgm:pt>
    <dgm:pt modelId="{D2912757-9469-4304-AA11-52504A6B721A}" type="sibTrans" cxnId="{8F1E6E75-3363-4DB0-80D7-DA520AE5E607}">
      <dgm:prSet/>
      <dgm:spPr/>
      <dgm:t>
        <a:bodyPr/>
        <a:lstStyle/>
        <a:p>
          <a:endParaRPr lang="en-US"/>
        </a:p>
      </dgm:t>
    </dgm:pt>
    <dgm:pt modelId="{DBF375F7-49F1-4FA5-98C3-90BF79C07926}" type="pres">
      <dgm:prSet presAssocID="{36978D30-CB37-4D17-9196-AE110E2DF335}" presName="diagram" presStyleCnt="0">
        <dgm:presLayoutVars>
          <dgm:dir/>
          <dgm:resizeHandles val="exact"/>
        </dgm:presLayoutVars>
      </dgm:prSet>
      <dgm:spPr/>
    </dgm:pt>
    <dgm:pt modelId="{2F648BDD-ABD0-4B4C-8AB9-C3B6A38C4111}" type="pres">
      <dgm:prSet presAssocID="{7BBDE6CF-B029-4531-BBE4-39F07B15FDAE}" presName="node" presStyleLbl="node1" presStyleIdx="0" presStyleCnt="8">
        <dgm:presLayoutVars>
          <dgm:bulletEnabled val="1"/>
        </dgm:presLayoutVars>
      </dgm:prSet>
      <dgm:spPr/>
    </dgm:pt>
    <dgm:pt modelId="{83A34BA0-9398-4666-BEA3-1844EAEDF4BF}" type="pres">
      <dgm:prSet presAssocID="{17E7737E-2748-4C44-AC7B-01D6BA9088B0}" presName="sibTrans" presStyleCnt="0"/>
      <dgm:spPr/>
    </dgm:pt>
    <dgm:pt modelId="{839A049E-40E8-4541-94C4-A69641C49B4D}" type="pres">
      <dgm:prSet presAssocID="{2441A32A-1D5D-4288-8255-F1B87B85E927}" presName="node" presStyleLbl="node1" presStyleIdx="1" presStyleCnt="8">
        <dgm:presLayoutVars>
          <dgm:bulletEnabled val="1"/>
        </dgm:presLayoutVars>
      </dgm:prSet>
      <dgm:spPr/>
    </dgm:pt>
    <dgm:pt modelId="{4335BEEB-B600-4FA5-8856-E20C79EFBE76}" type="pres">
      <dgm:prSet presAssocID="{744CC5EA-9720-4374-AFC0-8ABAFFEB8FCE}" presName="sibTrans" presStyleCnt="0"/>
      <dgm:spPr/>
    </dgm:pt>
    <dgm:pt modelId="{3B6903E0-D8D0-4E59-B3F6-2251775B5303}" type="pres">
      <dgm:prSet presAssocID="{765CBBBC-0D55-478F-B3FB-92902C261573}" presName="node" presStyleLbl="node1" presStyleIdx="2" presStyleCnt="8">
        <dgm:presLayoutVars>
          <dgm:bulletEnabled val="1"/>
        </dgm:presLayoutVars>
      </dgm:prSet>
      <dgm:spPr/>
    </dgm:pt>
    <dgm:pt modelId="{997F9554-5BB4-4A72-A11E-A22BB7F21FA0}" type="pres">
      <dgm:prSet presAssocID="{FC07E2F0-50C5-4738-9533-46D08ACB8879}" presName="sibTrans" presStyleCnt="0"/>
      <dgm:spPr/>
    </dgm:pt>
    <dgm:pt modelId="{AEBD24AE-6833-4893-8008-3DD270BBF224}" type="pres">
      <dgm:prSet presAssocID="{665A8B6B-7E8C-403A-919C-37A3299FE63D}" presName="node" presStyleLbl="node1" presStyleIdx="3" presStyleCnt="8">
        <dgm:presLayoutVars>
          <dgm:bulletEnabled val="1"/>
        </dgm:presLayoutVars>
      </dgm:prSet>
      <dgm:spPr/>
    </dgm:pt>
    <dgm:pt modelId="{B8D8B4FB-B8FE-4CB6-82B4-B9AD9AAEAFC7}" type="pres">
      <dgm:prSet presAssocID="{436E2D2A-9022-4DCA-A436-EA3B25EB9614}" presName="sibTrans" presStyleCnt="0"/>
      <dgm:spPr/>
    </dgm:pt>
    <dgm:pt modelId="{256C1E26-6283-4DF8-9CBD-3210CBA17AD0}" type="pres">
      <dgm:prSet presAssocID="{ED5A0F20-920D-4FFD-9528-C560A7A6DADD}" presName="node" presStyleLbl="node1" presStyleIdx="4" presStyleCnt="8">
        <dgm:presLayoutVars>
          <dgm:bulletEnabled val="1"/>
        </dgm:presLayoutVars>
      </dgm:prSet>
      <dgm:spPr/>
    </dgm:pt>
    <dgm:pt modelId="{EC309C0B-CC3E-4522-B90D-BF5605A0E564}" type="pres">
      <dgm:prSet presAssocID="{0F6C2270-7260-4C01-9BBA-8FD8AEEABB54}" presName="sibTrans" presStyleCnt="0"/>
      <dgm:spPr/>
    </dgm:pt>
    <dgm:pt modelId="{77F8E877-CEFE-49CD-9B9A-54D54608F718}" type="pres">
      <dgm:prSet presAssocID="{D935B7BA-B4B4-4412-8BA5-45B2B8DE7009}" presName="node" presStyleLbl="node1" presStyleIdx="5" presStyleCnt="8">
        <dgm:presLayoutVars>
          <dgm:bulletEnabled val="1"/>
        </dgm:presLayoutVars>
      </dgm:prSet>
      <dgm:spPr/>
    </dgm:pt>
    <dgm:pt modelId="{D07178B3-412F-4611-B6A4-F241B6347F52}" type="pres">
      <dgm:prSet presAssocID="{6E5179AF-210A-40C3-BD14-FF2BDA27FEE0}" presName="sibTrans" presStyleCnt="0"/>
      <dgm:spPr/>
    </dgm:pt>
    <dgm:pt modelId="{6D296712-D85D-4B7F-8272-9E895EE1F98A}" type="pres">
      <dgm:prSet presAssocID="{19EDDE13-401A-4BF4-A0B0-9FE97B16358B}" presName="node" presStyleLbl="node1" presStyleIdx="6" presStyleCnt="8">
        <dgm:presLayoutVars>
          <dgm:bulletEnabled val="1"/>
        </dgm:presLayoutVars>
      </dgm:prSet>
      <dgm:spPr/>
    </dgm:pt>
    <dgm:pt modelId="{16DFBA22-56E3-46D2-A5BD-313EAF805A81}" type="pres">
      <dgm:prSet presAssocID="{73E1DB5D-423A-4068-B47E-9D4DF7817516}" presName="sibTrans" presStyleCnt="0"/>
      <dgm:spPr/>
    </dgm:pt>
    <dgm:pt modelId="{FA4FD766-82D7-4C82-A2C7-3A5AF609408E}" type="pres">
      <dgm:prSet presAssocID="{FACD07F9-0E85-46DF-A7A3-92A181B9252F}" presName="node" presStyleLbl="node1" presStyleIdx="7" presStyleCnt="8">
        <dgm:presLayoutVars>
          <dgm:bulletEnabled val="1"/>
        </dgm:presLayoutVars>
      </dgm:prSet>
      <dgm:spPr/>
    </dgm:pt>
  </dgm:ptLst>
  <dgm:cxnLst>
    <dgm:cxn modelId="{60096708-039E-401B-BFC6-94E3E00E73FC}" srcId="{36978D30-CB37-4D17-9196-AE110E2DF335}" destId="{7BBDE6CF-B029-4531-BBE4-39F07B15FDAE}" srcOrd="0" destOrd="0" parTransId="{03172195-1EC9-4A8E-8662-C7A17C2093DC}" sibTransId="{17E7737E-2748-4C44-AC7B-01D6BA9088B0}"/>
    <dgm:cxn modelId="{D7DC6965-BDF8-4F2A-A2A5-49143190F8E3}" srcId="{36978D30-CB37-4D17-9196-AE110E2DF335}" destId="{ED5A0F20-920D-4FFD-9528-C560A7A6DADD}" srcOrd="4" destOrd="0" parTransId="{BE80F1F3-65E4-478A-A795-E43B93AF6D3D}" sibTransId="{0F6C2270-7260-4C01-9BBA-8FD8AEEABB54}"/>
    <dgm:cxn modelId="{277BD047-EAF0-45D0-AFD5-28CF2A2230DE}" type="presOf" srcId="{D935B7BA-B4B4-4412-8BA5-45B2B8DE7009}" destId="{77F8E877-CEFE-49CD-9B9A-54D54608F718}" srcOrd="0" destOrd="0" presId="urn:microsoft.com/office/officeart/2005/8/layout/default"/>
    <dgm:cxn modelId="{19E99D69-3A11-4E69-9D3F-A228389111E1}" type="presOf" srcId="{7BBDE6CF-B029-4531-BBE4-39F07B15FDAE}" destId="{2F648BDD-ABD0-4B4C-8AB9-C3B6A38C4111}" srcOrd="0" destOrd="0" presId="urn:microsoft.com/office/officeart/2005/8/layout/default"/>
    <dgm:cxn modelId="{8EBBC16C-47C1-4278-AB1B-14F69EF57F6C}" srcId="{36978D30-CB37-4D17-9196-AE110E2DF335}" destId="{765CBBBC-0D55-478F-B3FB-92902C261573}" srcOrd="2" destOrd="0" parTransId="{A7829435-E156-4FBC-948F-33DC9DBEC326}" sibTransId="{FC07E2F0-50C5-4738-9533-46D08ACB8879}"/>
    <dgm:cxn modelId="{DC853971-B7C9-4324-84A7-5F42C480C538}" type="presOf" srcId="{665A8B6B-7E8C-403A-919C-37A3299FE63D}" destId="{AEBD24AE-6833-4893-8008-3DD270BBF224}" srcOrd="0" destOrd="0" presId="urn:microsoft.com/office/officeart/2005/8/layout/default"/>
    <dgm:cxn modelId="{DA3BAB74-B360-4B99-9076-5BF41F0489B1}" srcId="{36978D30-CB37-4D17-9196-AE110E2DF335}" destId="{2441A32A-1D5D-4288-8255-F1B87B85E927}" srcOrd="1" destOrd="0" parTransId="{B1D8C7C4-E0EE-4798-84EC-16D6CABE50EC}" sibTransId="{744CC5EA-9720-4374-AFC0-8ABAFFEB8FCE}"/>
    <dgm:cxn modelId="{8F1E6E75-3363-4DB0-80D7-DA520AE5E607}" srcId="{36978D30-CB37-4D17-9196-AE110E2DF335}" destId="{FACD07F9-0E85-46DF-A7A3-92A181B9252F}" srcOrd="7" destOrd="0" parTransId="{FBD56A22-C706-4DB9-AAF9-B50773C1CB87}" sibTransId="{D2912757-9469-4304-AA11-52504A6B721A}"/>
    <dgm:cxn modelId="{BF7EA683-6C5B-4B45-BBBF-ACD68BBB5466}" srcId="{36978D30-CB37-4D17-9196-AE110E2DF335}" destId="{D935B7BA-B4B4-4412-8BA5-45B2B8DE7009}" srcOrd="5" destOrd="0" parTransId="{52B9FE9F-49F7-4938-8BAD-68D9FC52C89D}" sibTransId="{6E5179AF-210A-40C3-BD14-FF2BDA27FEE0}"/>
    <dgm:cxn modelId="{822EE08D-4873-4268-80F7-827B53F56C40}" type="presOf" srcId="{ED5A0F20-920D-4FFD-9528-C560A7A6DADD}" destId="{256C1E26-6283-4DF8-9CBD-3210CBA17AD0}" srcOrd="0" destOrd="0" presId="urn:microsoft.com/office/officeart/2005/8/layout/default"/>
    <dgm:cxn modelId="{1299F79B-D189-41D8-9E57-057F30727EF3}" type="presOf" srcId="{36978D30-CB37-4D17-9196-AE110E2DF335}" destId="{DBF375F7-49F1-4FA5-98C3-90BF79C07926}" srcOrd="0" destOrd="0" presId="urn:microsoft.com/office/officeart/2005/8/layout/default"/>
    <dgm:cxn modelId="{681D08A1-80CA-4331-A1F2-E58F86A0ED6C}" type="presOf" srcId="{19EDDE13-401A-4BF4-A0B0-9FE97B16358B}" destId="{6D296712-D85D-4B7F-8272-9E895EE1F98A}" srcOrd="0" destOrd="0" presId="urn:microsoft.com/office/officeart/2005/8/layout/default"/>
    <dgm:cxn modelId="{364FACC8-0736-4CCC-A603-B505D7FD64AF}" type="presOf" srcId="{765CBBBC-0D55-478F-B3FB-92902C261573}" destId="{3B6903E0-D8D0-4E59-B3F6-2251775B5303}" srcOrd="0" destOrd="0" presId="urn:microsoft.com/office/officeart/2005/8/layout/default"/>
    <dgm:cxn modelId="{7F05EFD6-1646-4F2A-90A4-DE36427ECA9D}" srcId="{36978D30-CB37-4D17-9196-AE110E2DF335}" destId="{19EDDE13-401A-4BF4-A0B0-9FE97B16358B}" srcOrd="6" destOrd="0" parTransId="{2836316D-29CA-4581-B0FE-B199EA570DBE}" sibTransId="{73E1DB5D-423A-4068-B47E-9D4DF7817516}"/>
    <dgm:cxn modelId="{B48629D8-CC7A-40DE-B24E-DC39A01B05B5}" type="presOf" srcId="{FACD07F9-0E85-46DF-A7A3-92A181B9252F}" destId="{FA4FD766-82D7-4C82-A2C7-3A5AF609408E}" srcOrd="0" destOrd="0" presId="urn:microsoft.com/office/officeart/2005/8/layout/default"/>
    <dgm:cxn modelId="{E9FE6ADE-7582-4324-AD86-3FF5353187FC}" srcId="{36978D30-CB37-4D17-9196-AE110E2DF335}" destId="{665A8B6B-7E8C-403A-919C-37A3299FE63D}" srcOrd="3" destOrd="0" parTransId="{10D0129C-7DB0-4DEC-A9EE-3FA116F25A90}" sibTransId="{436E2D2A-9022-4DCA-A436-EA3B25EB9614}"/>
    <dgm:cxn modelId="{747220FE-616E-4E31-A90A-D4C4CD864F29}" type="presOf" srcId="{2441A32A-1D5D-4288-8255-F1B87B85E927}" destId="{839A049E-40E8-4541-94C4-A69641C49B4D}" srcOrd="0" destOrd="0" presId="urn:microsoft.com/office/officeart/2005/8/layout/default"/>
    <dgm:cxn modelId="{7A82F54F-40CD-4CE5-A97F-9835006869B2}" type="presParOf" srcId="{DBF375F7-49F1-4FA5-98C3-90BF79C07926}" destId="{2F648BDD-ABD0-4B4C-8AB9-C3B6A38C4111}" srcOrd="0" destOrd="0" presId="urn:microsoft.com/office/officeart/2005/8/layout/default"/>
    <dgm:cxn modelId="{88338096-884E-49D8-A6CC-B7579F650392}" type="presParOf" srcId="{DBF375F7-49F1-4FA5-98C3-90BF79C07926}" destId="{83A34BA0-9398-4666-BEA3-1844EAEDF4BF}" srcOrd="1" destOrd="0" presId="urn:microsoft.com/office/officeart/2005/8/layout/default"/>
    <dgm:cxn modelId="{D99E6D4A-925F-468C-8A8A-349A2B3DB6F9}" type="presParOf" srcId="{DBF375F7-49F1-4FA5-98C3-90BF79C07926}" destId="{839A049E-40E8-4541-94C4-A69641C49B4D}" srcOrd="2" destOrd="0" presId="urn:microsoft.com/office/officeart/2005/8/layout/default"/>
    <dgm:cxn modelId="{A10C5308-8125-45A6-B8CA-4A696A0B514F}" type="presParOf" srcId="{DBF375F7-49F1-4FA5-98C3-90BF79C07926}" destId="{4335BEEB-B600-4FA5-8856-E20C79EFBE76}" srcOrd="3" destOrd="0" presId="urn:microsoft.com/office/officeart/2005/8/layout/default"/>
    <dgm:cxn modelId="{EFAF1E0E-052B-4835-957E-16E5C5334716}" type="presParOf" srcId="{DBF375F7-49F1-4FA5-98C3-90BF79C07926}" destId="{3B6903E0-D8D0-4E59-B3F6-2251775B5303}" srcOrd="4" destOrd="0" presId="urn:microsoft.com/office/officeart/2005/8/layout/default"/>
    <dgm:cxn modelId="{D25D5743-CBC4-47A0-9DA4-007F1C9888A5}" type="presParOf" srcId="{DBF375F7-49F1-4FA5-98C3-90BF79C07926}" destId="{997F9554-5BB4-4A72-A11E-A22BB7F21FA0}" srcOrd="5" destOrd="0" presId="urn:microsoft.com/office/officeart/2005/8/layout/default"/>
    <dgm:cxn modelId="{D3EE41B7-304F-4930-B340-C6F3B573114A}" type="presParOf" srcId="{DBF375F7-49F1-4FA5-98C3-90BF79C07926}" destId="{AEBD24AE-6833-4893-8008-3DD270BBF224}" srcOrd="6" destOrd="0" presId="urn:microsoft.com/office/officeart/2005/8/layout/default"/>
    <dgm:cxn modelId="{FFD6130B-572C-4CB9-BDB7-AF984B1A99F6}" type="presParOf" srcId="{DBF375F7-49F1-4FA5-98C3-90BF79C07926}" destId="{B8D8B4FB-B8FE-4CB6-82B4-B9AD9AAEAFC7}" srcOrd="7" destOrd="0" presId="urn:microsoft.com/office/officeart/2005/8/layout/default"/>
    <dgm:cxn modelId="{E61790F5-0A21-4545-A074-121DF46D9D61}" type="presParOf" srcId="{DBF375F7-49F1-4FA5-98C3-90BF79C07926}" destId="{256C1E26-6283-4DF8-9CBD-3210CBA17AD0}" srcOrd="8" destOrd="0" presId="urn:microsoft.com/office/officeart/2005/8/layout/default"/>
    <dgm:cxn modelId="{DB2B71EC-CD41-4D8A-80A2-2B9A651F0543}" type="presParOf" srcId="{DBF375F7-49F1-4FA5-98C3-90BF79C07926}" destId="{EC309C0B-CC3E-4522-B90D-BF5605A0E564}" srcOrd="9" destOrd="0" presId="urn:microsoft.com/office/officeart/2005/8/layout/default"/>
    <dgm:cxn modelId="{E5DD3293-FC1D-4B64-B77E-CABD247F81F5}" type="presParOf" srcId="{DBF375F7-49F1-4FA5-98C3-90BF79C07926}" destId="{77F8E877-CEFE-49CD-9B9A-54D54608F718}" srcOrd="10" destOrd="0" presId="urn:microsoft.com/office/officeart/2005/8/layout/default"/>
    <dgm:cxn modelId="{6487B330-BD35-47BE-9586-957A7F5CAC02}" type="presParOf" srcId="{DBF375F7-49F1-4FA5-98C3-90BF79C07926}" destId="{D07178B3-412F-4611-B6A4-F241B6347F52}" srcOrd="11" destOrd="0" presId="urn:microsoft.com/office/officeart/2005/8/layout/default"/>
    <dgm:cxn modelId="{DDFB960B-86BA-4DCB-BCF7-7596FBAE38A1}" type="presParOf" srcId="{DBF375F7-49F1-4FA5-98C3-90BF79C07926}" destId="{6D296712-D85D-4B7F-8272-9E895EE1F98A}" srcOrd="12" destOrd="0" presId="urn:microsoft.com/office/officeart/2005/8/layout/default"/>
    <dgm:cxn modelId="{57A3DCE4-7400-44A2-8327-7DDAA7A08976}" type="presParOf" srcId="{DBF375F7-49F1-4FA5-98C3-90BF79C07926}" destId="{16DFBA22-56E3-46D2-A5BD-313EAF805A81}" srcOrd="13" destOrd="0" presId="urn:microsoft.com/office/officeart/2005/8/layout/default"/>
    <dgm:cxn modelId="{3E1F8A96-E0B7-4B8F-9C89-906B96BC7025}" type="presParOf" srcId="{DBF375F7-49F1-4FA5-98C3-90BF79C07926}" destId="{FA4FD766-82D7-4C82-A2C7-3A5AF609408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30F29-E945-4B07-B055-CBD3F7ADD12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C8B613-7E3F-4622-91ED-424C8263050C}">
      <dgm:prSet/>
      <dgm:spPr/>
      <dgm:t>
        <a:bodyPr/>
        <a:lstStyle/>
        <a:p>
          <a:r>
            <a:rPr lang="en-US" b="0" i="0"/>
            <a:t>Kanaka Durga Temple: A famous Hindu temple dedicated to Goddess Durga, located on a hill overlooking the city.</a:t>
          </a:r>
          <a:endParaRPr lang="en-US"/>
        </a:p>
      </dgm:t>
    </dgm:pt>
    <dgm:pt modelId="{E8223FE9-EDA1-4DD4-9D06-51C016EA305C}" type="parTrans" cxnId="{C9ECD6C1-2905-474D-B778-0682912F579F}">
      <dgm:prSet/>
      <dgm:spPr/>
      <dgm:t>
        <a:bodyPr/>
        <a:lstStyle/>
        <a:p>
          <a:endParaRPr lang="en-US"/>
        </a:p>
      </dgm:t>
    </dgm:pt>
    <dgm:pt modelId="{6078C184-0AA6-48C1-B653-F4803AC3C9FD}" type="sibTrans" cxnId="{C9ECD6C1-2905-474D-B778-0682912F579F}">
      <dgm:prSet/>
      <dgm:spPr/>
      <dgm:t>
        <a:bodyPr/>
        <a:lstStyle/>
        <a:p>
          <a:endParaRPr lang="en-US"/>
        </a:p>
      </dgm:t>
    </dgm:pt>
    <dgm:pt modelId="{95B07699-3EC3-4448-9588-705AADEA453A}">
      <dgm:prSet/>
      <dgm:spPr/>
      <dgm:t>
        <a:bodyPr/>
        <a:lstStyle/>
        <a:p>
          <a:r>
            <a:rPr lang="en-US" b="0" i="0"/>
            <a:t>Prakasam Barrage: A large dam built across the Krishna River, which offers stunning views of the river and the city.</a:t>
          </a:r>
          <a:endParaRPr lang="en-US"/>
        </a:p>
      </dgm:t>
    </dgm:pt>
    <dgm:pt modelId="{DE91D516-0F81-483D-9DFA-166B75A06401}" type="parTrans" cxnId="{520C213B-8DF0-49EC-9324-E3B350C7DB6A}">
      <dgm:prSet/>
      <dgm:spPr/>
      <dgm:t>
        <a:bodyPr/>
        <a:lstStyle/>
        <a:p>
          <a:endParaRPr lang="en-US"/>
        </a:p>
      </dgm:t>
    </dgm:pt>
    <dgm:pt modelId="{E02F3822-D14A-4C79-9C46-26672ADB7D23}" type="sibTrans" cxnId="{520C213B-8DF0-49EC-9324-E3B350C7DB6A}">
      <dgm:prSet/>
      <dgm:spPr/>
      <dgm:t>
        <a:bodyPr/>
        <a:lstStyle/>
        <a:p>
          <a:endParaRPr lang="en-US"/>
        </a:p>
      </dgm:t>
    </dgm:pt>
    <dgm:pt modelId="{98FA5366-F21E-45B9-A5A7-0A00D91860DB}">
      <dgm:prSet/>
      <dgm:spPr/>
      <dgm:t>
        <a:bodyPr/>
        <a:lstStyle/>
        <a:p>
          <a:r>
            <a:rPr lang="en-US" b="0" i="0"/>
            <a:t>Undavalli Caves: An ancient rock-cut temple dating back to the 7th century, featuring intricate carvings and beautiful sculptures.</a:t>
          </a:r>
          <a:endParaRPr lang="en-US"/>
        </a:p>
      </dgm:t>
    </dgm:pt>
    <dgm:pt modelId="{38DC2FC8-7E15-4CF1-BAAA-48FE7428D0E9}" type="parTrans" cxnId="{323EFBE9-10BA-41EE-B52D-E094FF8F0D7D}">
      <dgm:prSet/>
      <dgm:spPr/>
      <dgm:t>
        <a:bodyPr/>
        <a:lstStyle/>
        <a:p>
          <a:endParaRPr lang="en-US"/>
        </a:p>
      </dgm:t>
    </dgm:pt>
    <dgm:pt modelId="{46AC9374-267B-4800-A9EB-B8B2651337A3}" type="sibTrans" cxnId="{323EFBE9-10BA-41EE-B52D-E094FF8F0D7D}">
      <dgm:prSet/>
      <dgm:spPr/>
      <dgm:t>
        <a:bodyPr/>
        <a:lstStyle/>
        <a:p>
          <a:endParaRPr lang="en-US"/>
        </a:p>
      </dgm:t>
    </dgm:pt>
    <dgm:pt modelId="{E5DCB353-A386-4978-8DB9-0A55DFF8B499}">
      <dgm:prSet/>
      <dgm:spPr/>
      <dgm:t>
        <a:bodyPr/>
        <a:lstStyle/>
        <a:p>
          <a:r>
            <a:rPr lang="en-US" b="0" i="0"/>
            <a:t>Kondapalli Fort: A hilltop fort built in the 14th century, which offers panoramic views of the surrounding countryside.</a:t>
          </a:r>
          <a:endParaRPr lang="en-US"/>
        </a:p>
      </dgm:t>
    </dgm:pt>
    <dgm:pt modelId="{5268C87B-4B08-4AE0-8C0A-64102E1BD0E9}" type="parTrans" cxnId="{7924423C-2578-4E39-B391-79AAAD2E1CAF}">
      <dgm:prSet/>
      <dgm:spPr/>
      <dgm:t>
        <a:bodyPr/>
        <a:lstStyle/>
        <a:p>
          <a:endParaRPr lang="en-US"/>
        </a:p>
      </dgm:t>
    </dgm:pt>
    <dgm:pt modelId="{56E69038-47E3-475A-ADFA-73EE4E07D485}" type="sibTrans" cxnId="{7924423C-2578-4E39-B391-79AAAD2E1CAF}">
      <dgm:prSet/>
      <dgm:spPr/>
      <dgm:t>
        <a:bodyPr/>
        <a:lstStyle/>
        <a:p>
          <a:endParaRPr lang="en-US"/>
        </a:p>
      </dgm:t>
    </dgm:pt>
    <dgm:pt modelId="{A16ADA0F-81B2-41D3-A791-FBAADD95CAD4}">
      <dgm:prSet/>
      <dgm:spPr/>
      <dgm:t>
        <a:bodyPr/>
        <a:lstStyle/>
        <a:p>
          <a:r>
            <a:rPr lang="en-US" b="0" i="0"/>
            <a:t>Bhavani Island: A popular tourist destination located on the Krishna River, featuring a beautiful park, water sports, and a restaurant.</a:t>
          </a:r>
          <a:endParaRPr lang="en-US"/>
        </a:p>
      </dgm:t>
    </dgm:pt>
    <dgm:pt modelId="{D2F80811-5B40-4825-91D0-F50C64634D29}" type="parTrans" cxnId="{E1DA17D1-D514-4AA9-97F2-1A584C48E554}">
      <dgm:prSet/>
      <dgm:spPr/>
      <dgm:t>
        <a:bodyPr/>
        <a:lstStyle/>
        <a:p>
          <a:endParaRPr lang="en-US"/>
        </a:p>
      </dgm:t>
    </dgm:pt>
    <dgm:pt modelId="{5AE73E54-3483-4F56-BC88-A934FBE1082D}" type="sibTrans" cxnId="{E1DA17D1-D514-4AA9-97F2-1A584C48E554}">
      <dgm:prSet/>
      <dgm:spPr/>
      <dgm:t>
        <a:bodyPr/>
        <a:lstStyle/>
        <a:p>
          <a:endParaRPr lang="en-US"/>
        </a:p>
      </dgm:t>
    </dgm:pt>
    <dgm:pt modelId="{3088F6C9-DADF-4079-A0CE-F599BF2B6F89}">
      <dgm:prSet/>
      <dgm:spPr/>
      <dgm:t>
        <a:bodyPr/>
        <a:lstStyle/>
        <a:p>
          <a:r>
            <a:rPr lang="en-US" b="0" i="0"/>
            <a:t>Victoria Jubilee Museum: A museum dedicated to the history and culture of Andhra Pradesh, featuring a wide range of exhibits and artifacts.</a:t>
          </a:r>
          <a:endParaRPr lang="en-US"/>
        </a:p>
      </dgm:t>
    </dgm:pt>
    <dgm:pt modelId="{AD357B95-AC1D-472E-8F7E-23FD48E10E51}" type="parTrans" cxnId="{F5135267-8357-4DB9-8E59-6D7DEA18A88D}">
      <dgm:prSet/>
      <dgm:spPr/>
      <dgm:t>
        <a:bodyPr/>
        <a:lstStyle/>
        <a:p>
          <a:endParaRPr lang="en-US"/>
        </a:p>
      </dgm:t>
    </dgm:pt>
    <dgm:pt modelId="{0A00DD04-E2D9-4CE6-AD87-4967E66BEC8A}" type="sibTrans" cxnId="{F5135267-8357-4DB9-8E59-6D7DEA18A88D}">
      <dgm:prSet/>
      <dgm:spPr/>
      <dgm:t>
        <a:bodyPr/>
        <a:lstStyle/>
        <a:p>
          <a:endParaRPr lang="en-US"/>
        </a:p>
      </dgm:t>
    </dgm:pt>
    <dgm:pt modelId="{FE664FCF-7FE5-499C-9F1D-7BB51CEEE03D}">
      <dgm:prSet/>
      <dgm:spPr/>
      <dgm:t>
        <a:bodyPr/>
        <a:lstStyle/>
        <a:p>
          <a:r>
            <a:rPr lang="en-US" b="0" i="0"/>
            <a:t>Gandhi Hill: A hilltop park dedicated to Mahatma Gandhi, which offers stunning views of the city and houses a memorial to the great leader.</a:t>
          </a:r>
          <a:endParaRPr lang="en-US"/>
        </a:p>
      </dgm:t>
    </dgm:pt>
    <dgm:pt modelId="{887BC582-0E61-41F1-A9F5-B8D07B6C9130}" type="parTrans" cxnId="{3FD5C736-B859-44AD-A39A-8015C0B7E47B}">
      <dgm:prSet/>
      <dgm:spPr/>
      <dgm:t>
        <a:bodyPr/>
        <a:lstStyle/>
        <a:p>
          <a:endParaRPr lang="en-US"/>
        </a:p>
      </dgm:t>
    </dgm:pt>
    <dgm:pt modelId="{595F62FC-F463-4446-B345-A8CF5EC9EDD8}" type="sibTrans" cxnId="{3FD5C736-B859-44AD-A39A-8015C0B7E47B}">
      <dgm:prSet/>
      <dgm:spPr/>
      <dgm:t>
        <a:bodyPr/>
        <a:lstStyle/>
        <a:p>
          <a:endParaRPr lang="en-US"/>
        </a:p>
      </dgm:t>
    </dgm:pt>
    <dgm:pt modelId="{411F3AD9-0712-4B5B-8EB3-81672F1E9B6F}">
      <dgm:prSet/>
      <dgm:spPr/>
      <dgm:t>
        <a:bodyPr/>
        <a:lstStyle/>
        <a:p>
          <a:r>
            <a:rPr lang="en-US" b="0" i="0"/>
            <a:t>Prakasam Park: A beautiful park located on the banks of the Krishna River, featuring walking paths, a musical fountain, and a children's play area.</a:t>
          </a:r>
          <a:endParaRPr lang="en-US"/>
        </a:p>
      </dgm:t>
    </dgm:pt>
    <dgm:pt modelId="{D5A37326-FC30-4C42-87C0-016E617EBF0F}" type="parTrans" cxnId="{B63532D2-8424-4666-B935-D257037F4FDF}">
      <dgm:prSet/>
      <dgm:spPr/>
      <dgm:t>
        <a:bodyPr/>
        <a:lstStyle/>
        <a:p>
          <a:endParaRPr lang="en-US"/>
        </a:p>
      </dgm:t>
    </dgm:pt>
    <dgm:pt modelId="{BE21149C-C829-44B5-91CE-963AA7040FD8}" type="sibTrans" cxnId="{B63532D2-8424-4666-B935-D257037F4FDF}">
      <dgm:prSet/>
      <dgm:spPr/>
      <dgm:t>
        <a:bodyPr/>
        <a:lstStyle/>
        <a:p>
          <a:endParaRPr lang="en-US"/>
        </a:p>
      </dgm:t>
    </dgm:pt>
    <dgm:pt modelId="{1CC2001C-2D69-4F26-9DDF-579502CCA1D5}" type="pres">
      <dgm:prSet presAssocID="{03830F29-E945-4B07-B055-CBD3F7ADD129}" presName="diagram" presStyleCnt="0">
        <dgm:presLayoutVars>
          <dgm:dir/>
          <dgm:resizeHandles val="exact"/>
        </dgm:presLayoutVars>
      </dgm:prSet>
      <dgm:spPr/>
    </dgm:pt>
    <dgm:pt modelId="{9B511713-2C9E-4BB7-A2E1-4BA6708C1635}" type="pres">
      <dgm:prSet presAssocID="{B4C8B613-7E3F-4622-91ED-424C8263050C}" presName="node" presStyleLbl="node1" presStyleIdx="0" presStyleCnt="8">
        <dgm:presLayoutVars>
          <dgm:bulletEnabled val="1"/>
        </dgm:presLayoutVars>
      </dgm:prSet>
      <dgm:spPr/>
    </dgm:pt>
    <dgm:pt modelId="{DFB2D731-AFB6-4D3F-8039-6AB1FA9F0E8B}" type="pres">
      <dgm:prSet presAssocID="{6078C184-0AA6-48C1-B653-F4803AC3C9FD}" presName="sibTrans" presStyleCnt="0"/>
      <dgm:spPr/>
    </dgm:pt>
    <dgm:pt modelId="{B70F43D6-12CB-4F9F-87E7-3E56841599EC}" type="pres">
      <dgm:prSet presAssocID="{95B07699-3EC3-4448-9588-705AADEA453A}" presName="node" presStyleLbl="node1" presStyleIdx="1" presStyleCnt="8">
        <dgm:presLayoutVars>
          <dgm:bulletEnabled val="1"/>
        </dgm:presLayoutVars>
      </dgm:prSet>
      <dgm:spPr/>
    </dgm:pt>
    <dgm:pt modelId="{49330B5F-1EAE-4C5E-80D5-534E72AD4DF7}" type="pres">
      <dgm:prSet presAssocID="{E02F3822-D14A-4C79-9C46-26672ADB7D23}" presName="sibTrans" presStyleCnt="0"/>
      <dgm:spPr/>
    </dgm:pt>
    <dgm:pt modelId="{96224EBA-DF9D-4774-A431-7B2563689556}" type="pres">
      <dgm:prSet presAssocID="{98FA5366-F21E-45B9-A5A7-0A00D91860DB}" presName="node" presStyleLbl="node1" presStyleIdx="2" presStyleCnt="8">
        <dgm:presLayoutVars>
          <dgm:bulletEnabled val="1"/>
        </dgm:presLayoutVars>
      </dgm:prSet>
      <dgm:spPr/>
    </dgm:pt>
    <dgm:pt modelId="{EA72A2BD-C6A2-4541-9FAC-A076F8306056}" type="pres">
      <dgm:prSet presAssocID="{46AC9374-267B-4800-A9EB-B8B2651337A3}" presName="sibTrans" presStyleCnt="0"/>
      <dgm:spPr/>
    </dgm:pt>
    <dgm:pt modelId="{C8B8BCC5-9FB4-42E9-9204-30AB6926DFF6}" type="pres">
      <dgm:prSet presAssocID="{E5DCB353-A386-4978-8DB9-0A55DFF8B499}" presName="node" presStyleLbl="node1" presStyleIdx="3" presStyleCnt="8">
        <dgm:presLayoutVars>
          <dgm:bulletEnabled val="1"/>
        </dgm:presLayoutVars>
      </dgm:prSet>
      <dgm:spPr/>
    </dgm:pt>
    <dgm:pt modelId="{E9B1E10B-1DD7-4937-AA8E-B4F8D913138B}" type="pres">
      <dgm:prSet presAssocID="{56E69038-47E3-475A-ADFA-73EE4E07D485}" presName="sibTrans" presStyleCnt="0"/>
      <dgm:spPr/>
    </dgm:pt>
    <dgm:pt modelId="{99B9B09D-6DB1-4B93-8261-B9A8C8827448}" type="pres">
      <dgm:prSet presAssocID="{A16ADA0F-81B2-41D3-A791-FBAADD95CAD4}" presName="node" presStyleLbl="node1" presStyleIdx="4" presStyleCnt="8">
        <dgm:presLayoutVars>
          <dgm:bulletEnabled val="1"/>
        </dgm:presLayoutVars>
      </dgm:prSet>
      <dgm:spPr/>
    </dgm:pt>
    <dgm:pt modelId="{B06130C7-930E-4944-9BE0-967BD2BE0AAA}" type="pres">
      <dgm:prSet presAssocID="{5AE73E54-3483-4F56-BC88-A934FBE1082D}" presName="sibTrans" presStyleCnt="0"/>
      <dgm:spPr/>
    </dgm:pt>
    <dgm:pt modelId="{135A19E0-4488-48FD-B31B-4F622F4ADA62}" type="pres">
      <dgm:prSet presAssocID="{3088F6C9-DADF-4079-A0CE-F599BF2B6F89}" presName="node" presStyleLbl="node1" presStyleIdx="5" presStyleCnt="8">
        <dgm:presLayoutVars>
          <dgm:bulletEnabled val="1"/>
        </dgm:presLayoutVars>
      </dgm:prSet>
      <dgm:spPr/>
    </dgm:pt>
    <dgm:pt modelId="{08B7ABBE-7D69-468B-897A-CB35CFA885DA}" type="pres">
      <dgm:prSet presAssocID="{0A00DD04-E2D9-4CE6-AD87-4967E66BEC8A}" presName="sibTrans" presStyleCnt="0"/>
      <dgm:spPr/>
    </dgm:pt>
    <dgm:pt modelId="{B22D1EAD-10A4-428D-A250-720F8ADF1635}" type="pres">
      <dgm:prSet presAssocID="{FE664FCF-7FE5-499C-9F1D-7BB51CEEE03D}" presName="node" presStyleLbl="node1" presStyleIdx="6" presStyleCnt="8">
        <dgm:presLayoutVars>
          <dgm:bulletEnabled val="1"/>
        </dgm:presLayoutVars>
      </dgm:prSet>
      <dgm:spPr/>
    </dgm:pt>
    <dgm:pt modelId="{EFDF0F59-6D52-4CCD-9E37-27E188B5006B}" type="pres">
      <dgm:prSet presAssocID="{595F62FC-F463-4446-B345-A8CF5EC9EDD8}" presName="sibTrans" presStyleCnt="0"/>
      <dgm:spPr/>
    </dgm:pt>
    <dgm:pt modelId="{33370B2B-DB17-410E-B384-F3441337E2DA}" type="pres">
      <dgm:prSet presAssocID="{411F3AD9-0712-4B5B-8EB3-81672F1E9B6F}" presName="node" presStyleLbl="node1" presStyleIdx="7" presStyleCnt="8">
        <dgm:presLayoutVars>
          <dgm:bulletEnabled val="1"/>
        </dgm:presLayoutVars>
      </dgm:prSet>
      <dgm:spPr/>
    </dgm:pt>
  </dgm:ptLst>
  <dgm:cxnLst>
    <dgm:cxn modelId="{9956B80B-0C6C-4C8B-A066-0AEA4F790E78}" type="presOf" srcId="{E5DCB353-A386-4978-8DB9-0A55DFF8B499}" destId="{C8B8BCC5-9FB4-42E9-9204-30AB6926DFF6}" srcOrd="0" destOrd="0" presId="urn:microsoft.com/office/officeart/2005/8/layout/default"/>
    <dgm:cxn modelId="{EB16A222-7651-43B5-BDCB-1637A8A770B8}" type="presOf" srcId="{FE664FCF-7FE5-499C-9F1D-7BB51CEEE03D}" destId="{B22D1EAD-10A4-428D-A250-720F8ADF1635}" srcOrd="0" destOrd="0" presId="urn:microsoft.com/office/officeart/2005/8/layout/default"/>
    <dgm:cxn modelId="{3FD5C736-B859-44AD-A39A-8015C0B7E47B}" srcId="{03830F29-E945-4B07-B055-CBD3F7ADD129}" destId="{FE664FCF-7FE5-499C-9F1D-7BB51CEEE03D}" srcOrd="6" destOrd="0" parTransId="{887BC582-0E61-41F1-A9F5-B8D07B6C9130}" sibTransId="{595F62FC-F463-4446-B345-A8CF5EC9EDD8}"/>
    <dgm:cxn modelId="{520C213B-8DF0-49EC-9324-E3B350C7DB6A}" srcId="{03830F29-E945-4B07-B055-CBD3F7ADD129}" destId="{95B07699-3EC3-4448-9588-705AADEA453A}" srcOrd="1" destOrd="0" parTransId="{DE91D516-0F81-483D-9DFA-166B75A06401}" sibTransId="{E02F3822-D14A-4C79-9C46-26672ADB7D23}"/>
    <dgm:cxn modelId="{7924423C-2578-4E39-B391-79AAAD2E1CAF}" srcId="{03830F29-E945-4B07-B055-CBD3F7ADD129}" destId="{E5DCB353-A386-4978-8DB9-0A55DFF8B499}" srcOrd="3" destOrd="0" parTransId="{5268C87B-4B08-4AE0-8C0A-64102E1BD0E9}" sibTransId="{56E69038-47E3-475A-ADFA-73EE4E07D485}"/>
    <dgm:cxn modelId="{EB714B47-D3DF-431E-A7E7-577CA81B07F6}" type="presOf" srcId="{B4C8B613-7E3F-4622-91ED-424C8263050C}" destId="{9B511713-2C9E-4BB7-A2E1-4BA6708C1635}" srcOrd="0" destOrd="0" presId="urn:microsoft.com/office/officeart/2005/8/layout/default"/>
    <dgm:cxn modelId="{F5135267-8357-4DB9-8E59-6D7DEA18A88D}" srcId="{03830F29-E945-4B07-B055-CBD3F7ADD129}" destId="{3088F6C9-DADF-4079-A0CE-F599BF2B6F89}" srcOrd="5" destOrd="0" parTransId="{AD357B95-AC1D-472E-8F7E-23FD48E10E51}" sibTransId="{0A00DD04-E2D9-4CE6-AD87-4967E66BEC8A}"/>
    <dgm:cxn modelId="{6E6FBE6A-FDA2-4538-926A-0C5566E6B259}" type="presOf" srcId="{95B07699-3EC3-4448-9588-705AADEA453A}" destId="{B70F43D6-12CB-4F9F-87E7-3E56841599EC}" srcOrd="0" destOrd="0" presId="urn:microsoft.com/office/officeart/2005/8/layout/default"/>
    <dgm:cxn modelId="{84C4C974-CF52-4E4A-990E-6E9ACB16695E}" type="presOf" srcId="{3088F6C9-DADF-4079-A0CE-F599BF2B6F89}" destId="{135A19E0-4488-48FD-B31B-4F622F4ADA62}" srcOrd="0" destOrd="0" presId="urn:microsoft.com/office/officeart/2005/8/layout/default"/>
    <dgm:cxn modelId="{6E6AC488-DBAB-4C8C-A797-FE67C90094CE}" type="presOf" srcId="{411F3AD9-0712-4B5B-8EB3-81672F1E9B6F}" destId="{33370B2B-DB17-410E-B384-F3441337E2DA}" srcOrd="0" destOrd="0" presId="urn:microsoft.com/office/officeart/2005/8/layout/default"/>
    <dgm:cxn modelId="{C8CE5DA8-C28D-43E5-A9EC-612123B23423}" type="presOf" srcId="{98FA5366-F21E-45B9-A5A7-0A00D91860DB}" destId="{96224EBA-DF9D-4774-A431-7B2563689556}" srcOrd="0" destOrd="0" presId="urn:microsoft.com/office/officeart/2005/8/layout/default"/>
    <dgm:cxn modelId="{4FB807B4-2C29-4270-AC56-06DB0D341DDB}" type="presOf" srcId="{A16ADA0F-81B2-41D3-A791-FBAADD95CAD4}" destId="{99B9B09D-6DB1-4B93-8261-B9A8C8827448}" srcOrd="0" destOrd="0" presId="urn:microsoft.com/office/officeart/2005/8/layout/default"/>
    <dgm:cxn modelId="{87BF3FBD-AD8A-4CE4-9F69-B437CB70CB6C}" type="presOf" srcId="{03830F29-E945-4B07-B055-CBD3F7ADD129}" destId="{1CC2001C-2D69-4F26-9DDF-579502CCA1D5}" srcOrd="0" destOrd="0" presId="urn:microsoft.com/office/officeart/2005/8/layout/default"/>
    <dgm:cxn modelId="{C9ECD6C1-2905-474D-B778-0682912F579F}" srcId="{03830F29-E945-4B07-B055-CBD3F7ADD129}" destId="{B4C8B613-7E3F-4622-91ED-424C8263050C}" srcOrd="0" destOrd="0" parTransId="{E8223FE9-EDA1-4DD4-9D06-51C016EA305C}" sibTransId="{6078C184-0AA6-48C1-B653-F4803AC3C9FD}"/>
    <dgm:cxn modelId="{E1DA17D1-D514-4AA9-97F2-1A584C48E554}" srcId="{03830F29-E945-4B07-B055-CBD3F7ADD129}" destId="{A16ADA0F-81B2-41D3-A791-FBAADD95CAD4}" srcOrd="4" destOrd="0" parTransId="{D2F80811-5B40-4825-91D0-F50C64634D29}" sibTransId="{5AE73E54-3483-4F56-BC88-A934FBE1082D}"/>
    <dgm:cxn modelId="{B63532D2-8424-4666-B935-D257037F4FDF}" srcId="{03830F29-E945-4B07-B055-CBD3F7ADD129}" destId="{411F3AD9-0712-4B5B-8EB3-81672F1E9B6F}" srcOrd="7" destOrd="0" parTransId="{D5A37326-FC30-4C42-87C0-016E617EBF0F}" sibTransId="{BE21149C-C829-44B5-91CE-963AA7040FD8}"/>
    <dgm:cxn modelId="{323EFBE9-10BA-41EE-B52D-E094FF8F0D7D}" srcId="{03830F29-E945-4B07-B055-CBD3F7ADD129}" destId="{98FA5366-F21E-45B9-A5A7-0A00D91860DB}" srcOrd="2" destOrd="0" parTransId="{38DC2FC8-7E15-4CF1-BAAA-48FE7428D0E9}" sibTransId="{46AC9374-267B-4800-A9EB-B8B2651337A3}"/>
    <dgm:cxn modelId="{38E5CC5A-1A3C-47DE-AAD9-E29DB82FAED5}" type="presParOf" srcId="{1CC2001C-2D69-4F26-9DDF-579502CCA1D5}" destId="{9B511713-2C9E-4BB7-A2E1-4BA6708C1635}" srcOrd="0" destOrd="0" presId="urn:microsoft.com/office/officeart/2005/8/layout/default"/>
    <dgm:cxn modelId="{F2CCC126-5D4E-4100-9C47-CC40EF54DD66}" type="presParOf" srcId="{1CC2001C-2D69-4F26-9DDF-579502CCA1D5}" destId="{DFB2D731-AFB6-4D3F-8039-6AB1FA9F0E8B}" srcOrd="1" destOrd="0" presId="urn:microsoft.com/office/officeart/2005/8/layout/default"/>
    <dgm:cxn modelId="{3928F698-274E-43AA-9A6D-208EF9DB4105}" type="presParOf" srcId="{1CC2001C-2D69-4F26-9DDF-579502CCA1D5}" destId="{B70F43D6-12CB-4F9F-87E7-3E56841599EC}" srcOrd="2" destOrd="0" presId="urn:microsoft.com/office/officeart/2005/8/layout/default"/>
    <dgm:cxn modelId="{C8CE5A9E-3BC1-430F-9697-DEB7201B33A8}" type="presParOf" srcId="{1CC2001C-2D69-4F26-9DDF-579502CCA1D5}" destId="{49330B5F-1EAE-4C5E-80D5-534E72AD4DF7}" srcOrd="3" destOrd="0" presId="urn:microsoft.com/office/officeart/2005/8/layout/default"/>
    <dgm:cxn modelId="{636886CA-C3D5-49DD-B10A-D69EBA77B028}" type="presParOf" srcId="{1CC2001C-2D69-4F26-9DDF-579502CCA1D5}" destId="{96224EBA-DF9D-4774-A431-7B2563689556}" srcOrd="4" destOrd="0" presId="urn:microsoft.com/office/officeart/2005/8/layout/default"/>
    <dgm:cxn modelId="{5F17072B-7F21-42D4-93C7-B65E027222AE}" type="presParOf" srcId="{1CC2001C-2D69-4F26-9DDF-579502CCA1D5}" destId="{EA72A2BD-C6A2-4541-9FAC-A076F8306056}" srcOrd="5" destOrd="0" presId="urn:microsoft.com/office/officeart/2005/8/layout/default"/>
    <dgm:cxn modelId="{9F11C080-E95F-4BBE-B259-366D750AD318}" type="presParOf" srcId="{1CC2001C-2D69-4F26-9DDF-579502CCA1D5}" destId="{C8B8BCC5-9FB4-42E9-9204-30AB6926DFF6}" srcOrd="6" destOrd="0" presId="urn:microsoft.com/office/officeart/2005/8/layout/default"/>
    <dgm:cxn modelId="{FEDD3B56-48C4-47B1-B6FE-7FAC3B502ED9}" type="presParOf" srcId="{1CC2001C-2D69-4F26-9DDF-579502CCA1D5}" destId="{E9B1E10B-1DD7-4937-AA8E-B4F8D913138B}" srcOrd="7" destOrd="0" presId="urn:microsoft.com/office/officeart/2005/8/layout/default"/>
    <dgm:cxn modelId="{C8B32134-BA98-4731-9971-D3322E88455A}" type="presParOf" srcId="{1CC2001C-2D69-4F26-9DDF-579502CCA1D5}" destId="{99B9B09D-6DB1-4B93-8261-B9A8C8827448}" srcOrd="8" destOrd="0" presId="urn:microsoft.com/office/officeart/2005/8/layout/default"/>
    <dgm:cxn modelId="{8A5964B1-0F07-45B3-A631-D33F8F53F833}" type="presParOf" srcId="{1CC2001C-2D69-4F26-9DDF-579502CCA1D5}" destId="{B06130C7-930E-4944-9BE0-967BD2BE0AAA}" srcOrd="9" destOrd="0" presId="urn:microsoft.com/office/officeart/2005/8/layout/default"/>
    <dgm:cxn modelId="{BE20B26E-087D-47F3-8801-65A7A2E8B8E4}" type="presParOf" srcId="{1CC2001C-2D69-4F26-9DDF-579502CCA1D5}" destId="{135A19E0-4488-48FD-B31B-4F622F4ADA62}" srcOrd="10" destOrd="0" presId="urn:microsoft.com/office/officeart/2005/8/layout/default"/>
    <dgm:cxn modelId="{91070DEE-FF4D-4319-9A3C-1EF11494CD76}" type="presParOf" srcId="{1CC2001C-2D69-4F26-9DDF-579502CCA1D5}" destId="{08B7ABBE-7D69-468B-897A-CB35CFA885DA}" srcOrd="11" destOrd="0" presId="urn:microsoft.com/office/officeart/2005/8/layout/default"/>
    <dgm:cxn modelId="{F60DDA5A-3667-40E6-945E-E6E66F9C37ED}" type="presParOf" srcId="{1CC2001C-2D69-4F26-9DDF-579502CCA1D5}" destId="{B22D1EAD-10A4-428D-A250-720F8ADF1635}" srcOrd="12" destOrd="0" presId="urn:microsoft.com/office/officeart/2005/8/layout/default"/>
    <dgm:cxn modelId="{AF8B1CA0-FDB6-4646-9C22-A51444A31E22}" type="presParOf" srcId="{1CC2001C-2D69-4F26-9DDF-579502CCA1D5}" destId="{EFDF0F59-6D52-4CCD-9E37-27E188B5006B}" srcOrd="13" destOrd="0" presId="urn:microsoft.com/office/officeart/2005/8/layout/default"/>
    <dgm:cxn modelId="{961C0379-56B6-4888-B3DD-7B1B924715F2}" type="presParOf" srcId="{1CC2001C-2D69-4F26-9DDF-579502CCA1D5}" destId="{33370B2B-DB17-410E-B384-F3441337E2D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197D9-3B23-4579-9927-484C6BC8D824}">
      <dsp:nvSpPr>
        <dsp:cNvPr id="0" name=""/>
        <dsp:cNvSpPr/>
      </dsp:nvSpPr>
      <dsp:spPr>
        <a:xfrm>
          <a:off x="1155223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772AB-C927-420D-99AD-8838CE382A36}">
      <dsp:nvSpPr>
        <dsp:cNvPr id="0" name=""/>
        <dsp:cNvSpPr/>
      </dsp:nvSpPr>
      <dsp:spPr>
        <a:xfrm>
          <a:off x="32192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It's Time</a:t>
          </a:r>
          <a:endParaRPr lang="en-US" sz="4600" kern="1200"/>
        </a:p>
      </dsp:txBody>
      <dsp:txXfrm>
        <a:off x="32192" y="2882378"/>
        <a:ext cx="4083750" cy="720000"/>
      </dsp:txXfrm>
    </dsp:sp>
    <dsp:sp modelId="{F2515411-3979-4FF8-84E0-D5BE5ABD7943}">
      <dsp:nvSpPr>
        <dsp:cNvPr id="0" name=""/>
        <dsp:cNvSpPr/>
      </dsp:nvSpPr>
      <dsp:spPr>
        <a:xfrm>
          <a:off x="5953629" y="593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951DF-48F4-4205-9211-8A4B1C9671C9}">
      <dsp:nvSpPr>
        <dsp:cNvPr id="0" name=""/>
        <dsp:cNvSpPr/>
      </dsp:nvSpPr>
      <dsp:spPr>
        <a:xfrm>
          <a:off x="4830598" y="2882378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For Holiday</a:t>
          </a:r>
        </a:p>
      </dsp:txBody>
      <dsp:txXfrm>
        <a:off x="4830598" y="2882378"/>
        <a:ext cx="408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48BDD-ABD0-4B4C-8AB9-C3B6A38C4111}">
      <dsp:nvSpPr>
        <dsp:cNvPr id="0" name=""/>
        <dsp:cNvSpPr/>
      </dsp:nvSpPr>
      <dsp:spPr>
        <a:xfrm>
          <a:off x="584" y="233885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Historic Landmarks: Vijayawada is home to several historic landmarks, including the Kanaka Durga Temple, the </a:t>
          </a:r>
          <a:r>
            <a:rPr lang="en-US" sz="1100" kern="1200" dirty="0" err="1"/>
            <a:t>Prakasam</a:t>
          </a:r>
          <a:r>
            <a:rPr lang="en-US" sz="1100" kern="1200" dirty="0"/>
            <a:t> Barrage, and the </a:t>
          </a:r>
          <a:r>
            <a:rPr lang="en-US" sz="1100" kern="1200" dirty="0" err="1"/>
            <a:t>Undavalli</a:t>
          </a:r>
          <a:r>
            <a:rPr lang="en-US" sz="1100" kern="1200" dirty="0"/>
            <a:t> Caves. These sites offer a glimpse into the city's rich cultural </a:t>
          </a:r>
          <a:r>
            <a:rPr lang="en-US" sz="1100" kern="1200" dirty="0" err="1"/>
            <a:t>heritaSge</a:t>
          </a:r>
          <a:r>
            <a:rPr lang="en-US" sz="1100" kern="1200" dirty="0"/>
            <a:t>.</a:t>
          </a:r>
        </a:p>
      </dsp:txBody>
      <dsp:txXfrm>
        <a:off x="584" y="233885"/>
        <a:ext cx="2280282" cy="1368169"/>
      </dsp:txXfrm>
    </dsp:sp>
    <dsp:sp modelId="{839A049E-40E8-4541-94C4-A69641C49B4D}">
      <dsp:nvSpPr>
        <dsp:cNvPr id="0" name=""/>
        <dsp:cNvSpPr/>
      </dsp:nvSpPr>
      <dsp:spPr>
        <a:xfrm>
          <a:off x="2508895" y="233885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Festivals: Vijayawada is famous for its vibrant festivals, including the Krishna Pushkaralu, a Hindu festival that takes place once every 12 years, and Dussehra, a 10-day festival that celebrates the victory of good over evil.</a:t>
          </a:r>
        </a:p>
      </dsp:txBody>
      <dsp:txXfrm>
        <a:off x="2508895" y="233885"/>
        <a:ext cx="2280282" cy="1368169"/>
      </dsp:txXfrm>
    </dsp:sp>
    <dsp:sp modelId="{3B6903E0-D8D0-4E59-B3F6-2251775B5303}">
      <dsp:nvSpPr>
        <dsp:cNvPr id="0" name=""/>
        <dsp:cNvSpPr/>
      </dsp:nvSpPr>
      <dsp:spPr>
        <a:xfrm>
          <a:off x="584" y="1830083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Food: Vijayawada is known for its spicy and flavorful Andhra cuisine. Visitors can try a variety of dishes, including biryanis, curries, and seafood.</a:t>
          </a:r>
        </a:p>
      </dsp:txBody>
      <dsp:txXfrm>
        <a:off x="584" y="1830083"/>
        <a:ext cx="2280282" cy="1368169"/>
      </dsp:txXfrm>
    </dsp:sp>
    <dsp:sp modelId="{AEBD24AE-6833-4893-8008-3DD270BBF224}">
      <dsp:nvSpPr>
        <dsp:cNvPr id="0" name=""/>
        <dsp:cNvSpPr/>
      </dsp:nvSpPr>
      <dsp:spPr>
        <a:xfrm>
          <a:off x="2508895" y="1830083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Nature: Vijayawada is located on the banks of the Krishna River and offers a range of natural attractions, including the </a:t>
          </a:r>
          <a:r>
            <a:rPr lang="en-US" sz="1100" kern="1200" dirty="0" err="1"/>
            <a:t>Kolleru</a:t>
          </a:r>
          <a:r>
            <a:rPr lang="en-US" sz="1100" kern="1200" dirty="0"/>
            <a:t> Bird Sanctuary, which is home to a variety of migratory birds.</a:t>
          </a:r>
        </a:p>
      </dsp:txBody>
      <dsp:txXfrm>
        <a:off x="2508895" y="1830083"/>
        <a:ext cx="2280282" cy="1368169"/>
      </dsp:txXfrm>
    </dsp:sp>
    <dsp:sp modelId="{256C1E26-6283-4DF8-9CBD-3210CBA17AD0}">
      <dsp:nvSpPr>
        <dsp:cNvPr id="0" name=""/>
        <dsp:cNvSpPr/>
      </dsp:nvSpPr>
      <dsp:spPr>
        <a:xfrm>
          <a:off x="584" y="3426281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Museums: Vijayawada has several museums, including the Victoria Jubilee Museum and the Andhra Pradesh State Museum. These museums showcase the art, history, and culture of Andhra Pradesh.</a:t>
          </a:r>
        </a:p>
      </dsp:txBody>
      <dsp:txXfrm>
        <a:off x="584" y="3426281"/>
        <a:ext cx="2280282" cy="1368169"/>
      </dsp:txXfrm>
    </dsp:sp>
    <dsp:sp modelId="{77F8E877-CEFE-49CD-9B9A-54D54608F718}">
      <dsp:nvSpPr>
        <dsp:cNvPr id="0" name=""/>
        <dsp:cNvSpPr/>
      </dsp:nvSpPr>
      <dsp:spPr>
        <a:xfrm>
          <a:off x="2508895" y="3426281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Parks and Gardens: Vijayawada has several parks and gardens, including the VMC Park, Gandhi Hill, and the Prakasam Park. These parks offer a peaceful retreat from the hustle and bustle of the city.</a:t>
          </a:r>
        </a:p>
      </dsp:txBody>
      <dsp:txXfrm>
        <a:off x="2508895" y="3426281"/>
        <a:ext cx="2280282" cy="1368169"/>
      </dsp:txXfrm>
    </dsp:sp>
    <dsp:sp modelId="{6D296712-D85D-4B7F-8272-9E895EE1F98A}">
      <dsp:nvSpPr>
        <dsp:cNvPr id="0" name=""/>
        <dsp:cNvSpPr/>
      </dsp:nvSpPr>
      <dsp:spPr>
        <a:xfrm>
          <a:off x="584" y="5022479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Shopping: Vijayawada has several shopping centers and markets, including the MG Road, PVP Square Mall, and Besant Road. Visitors can shop for traditional handicrafts, textiles, and souvenirs.</a:t>
          </a:r>
        </a:p>
      </dsp:txBody>
      <dsp:txXfrm>
        <a:off x="584" y="5022479"/>
        <a:ext cx="2280282" cy="1368169"/>
      </dsp:txXfrm>
    </dsp:sp>
    <dsp:sp modelId="{FA4FD766-82D7-4C82-A2C7-3A5AF609408E}">
      <dsp:nvSpPr>
        <dsp:cNvPr id="0" name=""/>
        <dsp:cNvSpPr/>
      </dsp:nvSpPr>
      <dsp:spPr>
        <a:xfrm>
          <a:off x="2508895" y="5022479"/>
          <a:ext cx="2280282" cy="1368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Accommodation: Vijayawada has a range of accommodation options, including luxury hotels, budget-friendly guesthouses, and homestays.</a:t>
          </a:r>
        </a:p>
      </dsp:txBody>
      <dsp:txXfrm>
        <a:off x="2508895" y="5022479"/>
        <a:ext cx="2280282" cy="1368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1713-2C9E-4BB7-A2E1-4BA6708C1635}">
      <dsp:nvSpPr>
        <dsp:cNvPr id="0" name=""/>
        <dsp:cNvSpPr/>
      </dsp:nvSpPr>
      <dsp:spPr>
        <a:xfrm>
          <a:off x="690240" y="2387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Kanaka Durga Temple: A famous Hindu temple dedicated to Goddess Durga, located on a hill overlooking the city.</a:t>
          </a:r>
          <a:endParaRPr lang="en-US" sz="1200" kern="1200"/>
        </a:p>
      </dsp:txBody>
      <dsp:txXfrm>
        <a:off x="690240" y="2387"/>
        <a:ext cx="2173281" cy="1303969"/>
      </dsp:txXfrm>
    </dsp:sp>
    <dsp:sp modelId="{B70F43D6-12CB-4F9F-87E7-3E56841599EC}">
      <dsp:nvSpPr>
        <dsp:cNvPr id="0" name=""/>
        <dsp:cNvSpPr/>
      </dsp:nvSpPr>
      <dsp:spPr>
        <a:xfrm>
          <a:off x="3080850" y="2387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Prakasam Barrage: A large dam built across the Krishna River, which offers stunning views of the river and the city.</a:t>
          </a:r>
          <a:endParaRPr lang="en-US" sz="1200" kern="1200"/>
        </a:p>
      </dsp:txBody>
      <dsp:txXfrm>
        <a:off x="3080850" y="2387"/>
        <a:ext cx="2173281" cy="1303969"/>
      </dsp:txXfrm>
    </dsp:sp>
    <dsp:sp modelId="{96224EBA-DF9D-4774-A431-7B2563689556}">
      <dsp:nvSpPr>
        <dsp:cNvPr id="0" name=""/>
        <dsp:cNvSpPr/>
      </dsp:nvSpPr>
      <dsp:spPr>
        <a:xfrm>
          <a:off x="5471460" y="2387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Undavalli Caves: An ancient rock-cut temple dating back to the 7th century, featuring intricate carvings and beautiful sculptures.</a:t>
          </a:r>
          <a:endParaRPr lang="en-US" sz="1200" kern="1200"/>
        </a:p>
      </dsp:txBody>
      <dsp:txXfrm>
        <a:off x="5471460" y="2387"/>
        <a:ext cx="2173281" cy="1303969"/>
      </dsp:txXfrm>
    </dsp:sp>
    <dsp:sp modelId="{C8B8BCC5-9FB4-42E9-9204-30AB6926DFF6}">
      <dsp:nvSpPr>
        <dsp:cNvPr id="0" name=""/>
        <dsp:cNvSpPr/>
      </dsp:nvSpPr>
      <dsp:spPr>
        <a:xfrm>
          <a:off x="690240" y="1523684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Kondapalli Fort: A hilltop fort built in the 14th century, which offers panoramic views of the surrounding countryside.</a:t>
          </a:r>
          <a:endParaRPr lang="en-US" sz="1200" kern="1200"/>
        </a:p>
      </dsp:txBody>
      <dsp:txXfrm>
        <a:off x="690240" y="1523684"/>
        <a:ext cx="2173281" cy="1303969"/>
      </dsp:txXfrm>
    </dsp:sp>
    <dsp:sp modelId="{99B9B09D-6DB1-4B93-8261-B9A8C8827448}">
      <dsp:nvSpPr>
        <dsp:cNvPr id="0" name=""/>
        <dsp:cNvSpPr/>
      </dsp:nvSpPr>
      <dsp:spPr>
        <a:xfrm>
          <a:off x="3080850" y="1523684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Bhavani Island: A popular tourist destination located on the Krishna River, featuring a beautiful park, water sports, and a restaurant.</a:t>
          </a:r>
          <a:endParaRPr lang="en-US" sz="1200" kern="1200"/>
        </a:p>
      </dsp:txBody>
      <dsp:txXfrm>
        <a:off x="3080850" y="1523684"/>
        <a:ext cx="2173281" cy="1303969"/>
      </dsp:txXfrm>
    </dsp:sp>
    <dsp:sp modelId="{135A19E0-4488-48FD-B31B-4F622F4ADA62}">
      <dsp:nvSpPr>
        <dsp:cNvPr id="0" name=""/>
        <dsp:cNvSpPr/>
      </dsp:nvSpPr>
      <dsp:spPr>
        <a:xfrm>
          <a:off x="5471460" y="1523684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Victoria Jubilee Museum: A museum dedicated to the history and culture of Andhra Pradesh, featuring a wide range of exhibits and artifacts.</a:t>
          </a:r>
          <a:endParaRPr lang="en-US" sz="1200" kern="1200"/>
        </a:p>
      </dsp:txBody>
      <dsp:txXfrm>
        <a:off x="5471460" y="1523684"/>
        <a:ext cx="2173281" cy="1303969"/>
      </dsp:txXfrm>
    </dsp:sp>
    <dsp:sp modelId="{B22D1EAD-10A4-428D-A250-720F8ADF1635}">
      <dsp:nvSpPr>
        <dsp:cNvPr id="0" name=""/>
        <dsp:cNvSpPr/>
      </dsp:nvSpPr>
      <dsp:spPr>
        <a:xfrm>
          <a:off x="1885545" y="3044981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Gandhi Hill: A hilltop park dedicated to Mahatma Gandhi, which offers stunning views of the city and houses a memorial to the great leader.</a:t>
          </a:r>
          <a:endParaRPr lang="en-US" sz="1200" kern="1200"/>
        </a:p>
      </dsp:txBody>
      <dsp:txXfrm>
        <a:off x="1885545" y="3044981"/>
        <a:ext cx="2173281" cy="1303969"/>
      </dsp:txXfrm>
    </dsp:sp>
    <dsp:sp modelId="{33370B2B-DB17-410E-B384-F3441337E2DA}">
      <dsp:nvSpPr>
        <dsp:cNvPr id="0" name=""/>
        <dsp:cNvSpPr/>
      </dsp:nvSpPr>
      <dsp:spPr>
        <a:xfrm>
          <a:off x="4276155" y="3044981"/>
          <a:ext cx="2173281" cy="130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Prakasam Park: A beautiful park located on the banks of the Krishna River, featuring walking paths, a musical fountain, and a children's play area.</a:t>
          </a:r>
          <a:endParaRPr lang="en-US" sz="1200" kern="1200"/>
        </a:p>
      </dsp:txBody>
      <dsp:txXfrm>
        <a:off x="4276155" y="3044981"/>
        <a:ext cx="2173281" cy="130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02F3-3D74-44DB-A26C-8168F12507D1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1D83-55A3-4D5B-B0AF-4BD61E118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7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4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42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9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56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1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4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0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8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4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F5C108-BD3D-452E-9E18-AD5E7CE13313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7CC6-411F-432F-A432-2674EFF1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1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3.jpeg"/><Relationship Id="rId7" Type="http://schemas.openxmlformats.org/officeDocument/2006/relationships/diagramData" Target="../diagrams/data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microsoft.com/office/2007/relationships/diagramDrawing" Target="../diagrams/drawing2.xml"/><Relationship Id="rId5" Type="http://schemas.openxmlformats.org/officeDocument/2006/relationships/image" Target="../media/image15.jp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4.jpg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1.jp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jp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 descr="A back of a person wearing a jacket and helmet surrounded by coloured lights">
            <a:extLst>
              <a:ext uri="{FF2B5EF4-FFF2-40B4-BE49-F238E27FC236}">
                <a16:creationId xmlns:a16="http://schemas.microsoft.com/office/drawing/2014/main" id="{6D96C8B6-8BC8-ACD9-1414-90AB21625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7275" r="23451" b="-2"/>
          <a:stretch/>
        </p:blipFill>
        <p:spPr>
          <a:xfrm>
            <a:off x="20" y="-1"/>
            <a:ext cx="6089884" cy="6858000"/>
          </a:xfrm>
          <a:prstGeom prst="rect">
            <a:avLst/>
          </a:prstGeom>
        </p:spPr>
      </p:pic>
      <p:pic>
        <p:nvPicPr>
          <p:cNvPr id="1026" name="Picture 2" descr="Vijayawada Municipal Corporation | Vijayawada">
            <a:extLst>
              <a:ext uri="{FF2B5EF4-FFF2-40B4-BE49-F238E27FC236}">
                <a16:creationId xmlns:a16="http://schemas.microsoft.com/office/drawing/2014/main" id="{82835661-E61E-BCF5-A95E-60D3BA92B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r="4086"/>
          <a:stretch/>
        </p:blipFill>
        <p:spPr bwMode="auto">
          <a:xfrm>
            <a:off x="6089904" y="-1"/>
            <a:ext cx="6089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248D5-24F4-1C61-29D3-4066F30B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altLang="en-US" sz="7200" dirty="0">
                <a:latin typeface="RundeckSmooth" charset="0"/>
              </a:rPr>
              <a:t>PAVAN TRAVEL AGENSY</a:t>
            </a:r>
            <a:endParaRPr lang="en-IN" sz="7200" dirty="0"/>
          </a:p>
        </p:txBody>
      </p:sp>
      <p:graphicFrame>
        <p:nvGraphicFramePr>
          <p:cNvPr id="1035" name="Content Placeholder 2">
            <a:extLst>
              <a:ext uri="{FF2B5EF4-FFF2-40B4-BE49-F238E27FC236}">
                <a16:creationId xmlns:a16="http://schemas.microsoft.com/office/drawing/2014/main" id="{94E11224-42B1-40CA-6259-1BFB39F810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4702196-F581-4D3D-AF5E-2DAB29A47EEF}"/>
              </a:ext>
            </a:extLst>
          </p:cNvPr>
          <p:cNvSpPr/>
          <p:nvPr/>
        </p:nvSpPr>
        <p:spPr>
          <a:xfrm>
            <a:off x="9558095" y="169357"/>
            <a:ext cx="2548647" cy="88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Now</a:t>
            </a:r>
          </a:p>
          <a:p>
            <a:pPr algn="ctr"/>
            <a:r>
              <a:rPr lang="en-US" dirty="0"/>
              <a:t>91105-64858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DFF83-5B30-67BD-7E47-92C3D26DE458}"/>
              </a:ext>
            </a:extLst>
          </p:cNvPr>
          <p:cNvSpPr/>
          <p:nvPr/>
        </p:nvSpPr>
        <p:spPr>
          <a:xfrm>
            <a:off x="7885651" y="6036575"/>
            <a:ext cx="3959949" cy="52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www.pavantravelagensy.com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7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ss, tree, outdoor, building&#10;&#10;Description automatically generated">
            <a:extLst>
              <a:ext uri="{FF2B5EF4-FFF2-40B4-BE49-F238E27FC236}">
                <a16:creationId xmlns:a16="http://schemas.microsoft.com/office/drawing/2014/main" id="{2BBC358F-325E-7DCF-2EFB-887C8C270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4" r="20436"/>
          <a:stretch/>
        </p:blipFill>
        <p:spPr>
          <a:xfrm>
            <a:off x="20" y="10"/>
            <a:ext cx="3003103" cy="3912881"/>
          </a:xfrm>
          <a:prstGeom prst="rect">
            <a:avLst/>
          </a:prstGeom>
        </p:spPr>
      </p:pic>
      <p:pic>
        <p:nvPicPr>
          <p:cNvPr id="9" name="Picture 8" descr="A crowd of people at a water park&#10;&#10;Description automatically generated with medium confidence">
            <a:extLst>
              <a:ext uri="{FF2B5EF4-FFF2-40B4-BE49-F238E27FC236}">
                <a16:creationId xmlns:a16="http://schemas.microsoft.com/office/drawing/2014/main" id="{5E1DE480-E219-B77F-3DBD-20B35798D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628" b="-4"/>
          <a:stretch/>
        </p:blipFill>
        <p:spPr>
          <a:xfrm>
            <a:off x="3180257" y="10"/>
            <a:ext cx="3016307" cy="2223328"/>
          </a:xfrm>
          <a:prstGeom prst="rect">
            <a:avLst/>
          </a:prstGeom>
        </p:spPr>
      </p:pic>
      <p:pic>
        <p:nvPicPr>
          <p:cNvPr id="13" name="Picture 12" descr="A picture containing outdoor, sky, building, tall&#10;&#10;Description automatically generated">
            <a:extLst>
              <a:ext uri="{FF2B5EF4-FFF2-40B4-BE49-F238E27FC236}">
                <a16:creationId xmlns:a16="http://schemas.microsoft.com/office/drawing/2014/main" id="{6EFADEEB-97A2-5710-82D4-9F58F9C941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8" r="-4" b="20941"/>
          <a:stretch/>
        </p:blipFill>
        <p:spPr>
          <a:xfrm>
            <a:off x="-1" y="4079988"/>
            <a:ext cx="3003123" cy="277801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002A5F5-99B4-6BE4-9915-1418B0846D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8" r="3079" b="-1"/>
          <a:stretch/>
        </p:blipFill>
        <p:spPr>
          <a:xfrm>
            <a:off x="3180256" y="2395057"/>
            <a:ext cx="3016307" cy="2055326"/>
          </a:xfrm>
          <a:prstGeom prst="rect">
            <a:avLst/>
          </a:prstGeom>
        </p:spPr>
      </p:pic>
      <p:pic>
        <p:nvPicPr>
          <p:cNvPr id="5" name="Picture 4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3BB49DEF-7C41-EF31-88EA-0B3B103833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r="16515" b="4"/>
          <a:stretch/>
        </p:blipFill>
        <p:spPr>
          <a:xfrm>
            <a:off x="3180257" y="4629236"/>
            <a:ext cx="3016307" cy="2228765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F43FC1C-5240-CA6C-70D8-B1078DAB2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08845"/>
              </p:ext>
            </p:extLst>
          </p:nvPr>
        </p:nvGraphicFramePr>
        <p:xfrm>
          <a:off x="6797875" y="97277"/>
          <a:ext cx="4789763" cy="662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03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C398-CEEC-1371-2F2D-5F90479D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Vijayawada is a city in the state of Andhra Pradesh, India, with a rich history and culture. </a:t>
            </a:r>
            <a:endParaRPr lang="en-I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501ACFB-891A-9F35-4022-BE567A6E1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688572"/>
              </p:ext>
            </p:extLst>
          </p:nvPr>
        </p:nvGraphicFramePr>
        <p:xfrm>
          <a:off x="838200" y="1825625"/>
          <a:ext cx="83349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D10A9D-B836-FA05-28D3-A1B669FB34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88" y="3357137"/>
            <a:ext cx="2624242" cy="1075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B5CF4-6B1D-5A9B-724C-0237F4DF1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1237" y="3574237"/>
            <a:ext cx="9525" cy="9525"/>
          </a:xfrm>
          <a:prstGeom prst="rect">
            <a:avLst/>
          </a:prstGeom>
        </p:spPr>
      </p:pic>
      <p:pic>
        <p:nvPicPr>
          <p:cNvPr id="9" name="Picture 8" descr="A picture containing building, stone, arch, colonnade&#10;&#10;Description automatically generated">
            <a:extLst>
              <a:ext uri="{FF2B5EF4-FFF2-40B4-BE49-F238E27FC236}">
                <a16:creationId xmlns:a16="http://schemas.microsoft.com/office/drawing/2014/main" id="{2D4C42CD-CE2C-DA35-42E0-F00E79496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74" y="1690688"/>
            <a:ext cx="1143000" cy="1524000"/>
          </a:xfrm>
          <a:prstGeom prst="rect">
            <a:avLst/>
          </a:prstGeom>
        </p:spPr>
      </p:pic>
      <p:pic>
        <p:nvPicPr>
          <p:cNvPr id="11" name="Picture 10" descr="A picture containing grass, outdoor, building, stone&#10;&#10;Description automatically generated">
            <a:extLst>
              <a:ext uri="{FF2B5EF4-FFF2-40B4-BE49-F238E27FC236}">
                <a16:creationId xmlns:a16="http://schemas.microsoft.com/office/drawing/2014/main" id="{C463098B-E3D6-BA94-D874-0D21CDE85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48" y="4718577"/>
            <a:ext cx="2332921" cy="1555280"/>
          </a:xfrm>
          <a:prstGeom prst="rect">
            <a:avLst/>
          </a:prstGeom>
        </p:spPr>
      </p:pic>
      <p:pic>
        <p:nvPicPr>
          <p:cNvPr id="13" name="Picture 12" descr="A picture containing grass, water, outdoor, sky&#10;&#10;Description automatically generated">
            <a:extLst>
              <a:ext uri="{FF2B5EF4-FFF2-40B4-BE49-F238E27FC236}">
                <a16:creationId xmlns:a16="http://schemas.microsoft.com/office/drawing/2014/main" id="{0E65165D-F916-F567-6FF0-5B4DB9B260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57" y="410277"/>
            <a:ext cx="1761555" cy="1056933"/>
          </a:xfrm>
          <a:prstGeom prst="rect">
            <a:avLst/>
          </a:prstGeom>
        </p:spPr>
      </p:pic>
      <p:pic>
        <p:nvPicPr>
          <p:cNvPr id="15" name="Picture 14" descr="A picture containing outdoor, sky, building, temple&#10;&#10;Description automatically generated">
            <a:extLst>
              <a:ext uri="{FF2B5EF4-FFF2-40B4-BE49-F238E27FC236}">
                <a16:creationId xmlns:a16="http://schemas.microsoft.com/office/drawing/2014/main" id="{4793D495-DC34-AEF0-C17A-345A055131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570" y="1690688"/>
            <a:ext cx="11664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1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498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RundeckSmooth</vt:lpstr>
      <vt:lpstr>Söhne</vt:lpstr>
      <vt:lpstr>Wingdings 3</vt:lpstr>
      <vt:lpstr>Ion</vt:lpstr>
      <vt:lpstr>PAVAN TRAVEL AGENSY</vt:lpstr>
      <vt:lpstr>PowerPoint Presentation</vt:lpstr>
      <vt:lpstr>Vijayawada is a city in the state of Andhra Pradesh, India, with a rich history and culture.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Ram Chandar Yendluri</dc:creator>
  <cp:lastModifiedBy>Pavan Ram Chandar Yendluri</cp:lastModifiedBy>
  <cp:revision>2</cp:revision>
  <dcterms:created xsi:type="dcterms:W3CDTF">2023-02-14T13:01:27Z</dcterms:created>
  <dcterms:modified xsi:type="dcterms:W3CDTF">2023-02-14T13:52:35Z</dcterms:modified>
</cp:coreProperties>
</file>