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31A36-6D4D-473C-B690-E6C9D0CD474F}" type="doc">
      <dgm:prSet loTypeId="urn:microsoft.com/office/officeart/2005/8/layout/defaul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2B4D6A1-FBBB-44AE-A463-0EF27FF6597A}">
      <dgm:prSet/>
      <dgm:spPr/>
      <dgm:t>
        <a:bodyPr/>
        <a:lstStyle/>
        <a:p>
          <a:r>
            <a:rPr lang="en-US"/>
            <a:t>Unique travel experiences: Our travel agency can offer unique travel experiences that are tailored to the needs and preferences of individual customers</a:t>
          </a:r>
        </a:p>
      </dgm:t>
    </dgm:pt>
    <dgm:pt modelId="{91649A47-5629-493B-8081-F19E772504CC}" type="parTrans" cxnId="{45891F29-8608-4731-AE55-8838DCF0FC36}">
      <dgm:prSet/>
      <dgm:spPr/>
      <dgm:t>
        <a:bodyPr/>
        <a:lstStyle/>
        <a:p>
          <a:endParaRPr lang="en-US"/>
        </a:p>
      </dgm:t>
    </dgm:pt>
    <dgm:pt modelId="{B057F00E-71CF-474A-94D6-7AC09BFCF790}" type="sibTrans" cxnId="{45891F29-8608-4731-AE55-8838DCF0FC36}">
      <dgm:prSet/>
      <dgm:spPr/>
      <dgm:t>
        <a:bodyPr/>
        <a:lstStyle/>
        <a:p>
          <a:endParaRPr lang="en-US"/>
        </a:p>
      </dgm:t>
    </dgm:pt>
    <dgm:pt modelId="{C21D29F5-DC7C-4A45-9E40-2D5821016981}">
      <dgm:prSet/>
      <dgm:spPr/>
      <dgm:t>
        <a:bodyPr/>
        <a:lstStyle/>
        <a:p>
          <a:r>
            <a:rPr lang="en-US"/>
            <a:t>Personalized service: Our travel agency can provide personalized service to customers, such as assigning a dedicated travel advisor to each customer, providing 24/7 customer support, and ensuring that every detail of the trip is taken care of.</a:t>
          </a:r>
        </a:p>
      </dgm:t>
    </dgm:pt>
    <dgm:pt modelId="{D1555854-604D-470E-A646-FDBD3B53317D}" type="parTrans" cxnId="{92E82514-BA0E-4273-B290-A086531E0764}">
      <dgm:prSet/>
      <dgm:spPr/>
      <dgm:t>
        <a:bodyPr/>
        <a:lstStyle/>
        <a:p>
          <a:endParaRPr lang="en-US"/>
        </a:p>
      </dgm:t>
    </dgm:pt>
    <dgm:pt modelId="{E3B4B4A4-92AB-4CCC-BFB4-49141E58AF61}" type="sibTrans" cxnId="{92E82514-BA0E-4273-B290-A086531E0764}">
      <dgm:prSet/>
      <dgm:spPr/>
      <dgm:t>
        <a:bodyPr/>
        <a:lstStyle/>
        <a:p>
          <a:endParaRPr lang="en-US"/>
        </a:p>
      </dgm:t>
    </dgm:pt>
    <dgm:pt modelId="{5BF8D926-4E6F-4D9F-8497-F058F076315B}">
      <dgm:prSet/>
      <dgm:spPr/>
      <dgm:t>
        <a:bodyPr/>
        <a:lstStyle/>
        <a:p>
          <a:r>
            <a:rPr lang="en-US" dirty="0"/>
            <a:t>Expert advice: Our travel agency can offer expert advice and recommendations to customers, such as providing insider tips on local attractions, suggesting off-the-beaten-path destinations, and helping customers navigate complex travel logistics.</a:t>
          </a:r>
        </a:p>
      </dgm:t>
    </dgm:pt>
    <dgm:pt modelId="{6B2364CC-636C-4A86-911A-8CAEEA0B0479}" type="parTrans" cxnId="{F396E7FD-0237-4D08-87DE-B365C9222F4C}">
      <dgm:prSet/>
      <dgm:spPr/>
      <dgm:t>
        <a:bodyPr/>
        <a:lstStyle/>
        <a:p>
          <a:endParaRPr lang="en-US"/>
        </a:p>
      </dgm:t>
    </dgm:pt>
    <dgm:pt modelId="{F1210D00-8409-4384-9FB9-D8DCB60ED614}" type="sibTrans" cxnId="{F396E7FD-0237-4D08-87DE-B365C9222F4C}">
      <dgm:prSet/>
      <dgm:spPr/>
      <dgm:t>
        <a:bodyPr/>
        <a:lstStyle/>
        <a:p>
          <a:endParaRPr lang="en-US"/>
        </a:p>
      </dgm:t>
    </dgm:pt>
    <dgm:pt modelId="{F933693F-9FF9-44FD-B8C4-0A9C7529CE95}">
      <dgm:prSet/>
      <dgm:spPr/>
      <dgm:t>
        <a:bodyPr/>
        <a:lstStyle/>
        <a:p>
          <a:r>
            <a:rPr lang="en-US" dirty="0"/>
            <a:t>Competitive pricing: Our travel agency can offer competitive pricing and special deals that are not available elsewhere, such as exclusive discounts on airfare, hotels, and other travel-related expenses.</a:t>
          </a:r>
        </a:p>
      </dgm:t>
    </dgm:pt>
    <dgm:pt modelId="{61A885E6-445C-4EA4-9602-2238B5BF8F01}" type="parTrans" cxnId="{420DF711-3423-4D2D-B77A-0BF03C72797C}">
      <dgm:prSet/>
      <dgm:spPr/>
      <dgm:t>
        <a:bodyPr/>
        <a:lstStyle/>
        <a:p>
          <a:endParaRPr lang="en-US"/>
        </a:p>
      </dgm:t>
    </dgm:pt>
    <dgm:pt modelId="{8883D96F-B189-4CE6-B7C9-1D8E9346B4BA}" type="sibTrans" cxnId="{420DF711-3423-4D2D-B77A-0BF03C72797C}">
      <dgm:prSet/>
      <dgm:spPr/>
      <dgm:t>
        <a:bodyPr/>
        <a:lstStyle/>
        <a:p>
          <a:endParaRPr lang="en-US"/>
        </a:p>
      </dgm:t>
    </dgm:pt>
    <dgm:pt modelId="{0A066846-1544-4BC2-AA2C-4D568CA7CF06}">
      <dgm:prSet/>
      <dgm:spPr/>
      <dgm:t>
        <a:bodyPr/>
        <a:lstStyle/>
        <a:p>
          <a:r>
            <a:rPr lang="en-US" dirty="0"/>
            <a:t>Sustainable and responsible travel practices: Our travel agency can prioritize sustainable and responsible travel practices, such as promoting eco-tourism, supporting local communities, and minimizing the environmental impact of travel.</a:t>
          </a:r>
        </a:p>
      </dgm:t>
    </dgm:pt>
    <dgm:pt modelId="{BAE73F1B-A616-4471-AF66-BC635D895D59}" type="parTrans" cxnId="{8FF2C562-5701-4A15-9CDE-D112173A112C}">
      <dgm:prSet/>
      <dgm:spPr/>
      <dgm:t>
        <a:bodyPr/>
        <a:lstStyle/>
        <a:p>
          <a:endParaRPr lang="en-US"/>
        </a:p>
      </dgm:t>
    </dgm:pt>
    <dgm:pt modelId="{74740697-A26C-4AC5-99FA-A419829C295E}" type="sibTrans" cxnId="{8FF2C562-5701-4A15-9CDE-D112173A112C}">
      <dgm:prSet/>
      <dgm:spPr/>
      <dgm:t>
        <a:bodyPr/>
        <a:lstStyle/>
        <a:p>
          <a:endParaRPr lang="en-US"/>
        </a:p>
      </dgm:t>
    </dgm:pt>
    <dgm:pt modelId="{81277786-B0C1-4B3B-9F1E-AA4EED4ABA0D}" type="pres">
      <dgm:prSet presAssocID="{5D831A36-6D4D-473C-B690-E6C9D0CD474F}" presName="diagram" presStyleCnt="0">
        <dgm:presLayoutVars>
          <dgm:dir/>
          <dgm:resizeHandles val="exact"/>
        </dgm:presLayoutVars>
      </dgm:prSet>
      <dgm:spPr/>
    </dgm:pt>
    <dgm:pt modelId="{B6A2AC08-62BF-4FF0-A860-2C8281004D48}" type="pres">
      <dgm:prSet presAssocID="{52B4D6A1-FBBB-44AE-A463-0EF27FF6597A}" presName="node" presStyleLbl="node1" presStyleIdx="0" presStyleCnt="5">
        <dgm:presLayoutVars>
          <dgm:bulletEnabled val="1"/>
        </dgm:presLayoutVars>
      </dgm:prSet>
      <dgm:spPr/>
    </dgm:pt>
    <dgm:pt modelId="{BE236666-A13D-4617-9DED-48D019938FC9}" type="pres">
      <dgm:prSet presAssocID="{B057F00E-71CF-474A-94D6-7AC09BFCF790}" presName="sibTrans" presStyleCnt="0"/>
      <dgm:spPr/>
    </dgm:pt>
    <dgm:pt modelId="{B5EF9335-E1F3-4516-8107-F7018EEE70E8}" type="pres">
      <dgm:prSet presAssocID="{C21D29F5-DC7C-4A45-9E40-2D5821016981}" presName="node" presStyleLbl="node1" presStyleIdx="1" presStyleCnt="5">
        <dgm:presLayoutVars>
          <dgm:bulletEnabled val="1"/>
        </dgm:presLayoutVars>
      </dgm:prSet>
      <dgm:spPr/>
    </dgm:pt>
    <dgm:pt modelId="{33C0BF4E-E798-4C37-A5D3-A42508DAC955}" type="pres">
      <dgm:prSet presAssocID="{E3B4B4A4-92AB-4CCC-BFB4-49141E58AF61}" presName="sibTrans" presStyleCnt="0"/>
      <dgm:spPr/>
    </dgm:pt>
    <dgm:pt modelId="{5A2851FC-4BB8-43FC-BB5B-2FA5D401F0AE}" type="pres">
      <dgm:prSet presAssocID="{5BF8D926-4E6F-4D9F-8497-F058F076315B}" presName="node" presStyleLbl="node1" presStyleIdx="2" presStyleCnt="5">
        <dgm:presLayoutVars>
          <dgm:bulletEnabled val="1"/>
        </dgm:presLayoutVars>
      </dgm:prSet>
      <dgm:spPr/>
    </dgm:pt>
    <dgm:pt modelId="{893A413C-A5D0-410C-B47B-F6006CA2E74E}" type="pres">
      <dgm:prSet presAssocID="{F1210D00-8409-4384-9FB9-D8DCB60ED614}" presName="sibTrans" presStyleCnt="0"/>
      <dgm:spPr/>
    </dgm:pt>
    <dgm:pt modelId="{6F2F8610-2241-4F26-9666-D675C829F572}" type="pres">
      <dgm:prSet presAssocID="{F933693F-9FF9-44FD-B8C4-0A9C7529CE95}" presName="node" presStyleLbl="node1" presStyleIdx="3" presStyleCnt="5">
        <dgm:presLayoutVars>
          <dgm:bulletEnabled val="1"/>
        </dgm:presLayoutVars>
      </dgm:prSet>
      <dgm:spPr/>
    </dgm:pt>
    <dgm:pt modelId="{078598D9-D8EB-4AB7-93C0-20D33268D516}" type="pres">
      <dgm:prSet presAssocID="{8883D96F-B189-4CE6-B7C9-1D8E9346B4BA}" presName="sibTrans" presStyleCnt="0"/>
      <dgm:spPr/>
    </dgm:pt>
    <dgm:pt modelId="{EDD95B73-6BE6-4623-9ACE-9D2F394ED606}" type="pres">
      <dgm:prSet presAssocID="{0A066846-1544-4BC2-AA2C-4D568CA7CF06}" presName="node" presStyleLbl="node1" presStyleIdx="4" presStyleCnt="5">
        <dgm:presLayoutVars>
          <dgm:bulletEnabled val="1"/>
        </dgm:presLayoutVars>
      </dgm:prSet>
      <dgm:spPr/>
    </dgm:pt>
  </dgm:ptLst>
  <dgm:cxnLst>
    <dgm:cxn modelId="{89D03309-276E-454F-8967-F1B3C47F9D16}" type="presOf" srcId="{5BF8D926-4E6F-4D9F-8497-F058F076315B}" destId="{5A2851FC-4BB8-43FC-BB5B-2FA5D401F0AE}" srcOrd="0" destOrd="0" presId="urn:microsoft.com/office/officeart/2005/8/layout/default"/>
    <dgm:cxn modelId="{420DF711-3423-4D2D-B77A-0BF03C72797C}" srcId="{5D831A36-6D4D-473C-B690-E6C9D0CD474F}" destId="{F933693F-9FF9-44FD-B8C4-0A9C7529CE95}" srcOrd="3" destOrd="0" parTransId="{61A885E6-445C-4EA4-9602-2238B5BF8F01}" sibTransId="{8883D96F-B189-4CE6-B7C9-1D8E9346B4BA}"/>
    <dgm:cxn modelId="{92E82514-BA0E-4273-B290-A086531E0764}" srcId="{5D831A36-6D4D-473C-B690-E6C9D0CD474F}" destId="{C21D29F5-DC7C-4A45-9E40-2D5821016981}" srcOrd="1" destOrd="0" parTransId="{D1555854-604D-470E-A646-FDBD3B53317D}" sibTransId="{E3B4B4A4-92AB-4CCC-BFB4-49141E58AF61}"/>
    <dgm:cxn modelId="{45891F29-8608-4731-AE55-8838DCF0FC36}" srcId="{5D831A36-6D4D-473C-B690-E6C9D0CD474F}" destId="{52B4D6A1-FBBB-44AE-A463-0EF27FF6597A}" srcOrd="0" destOrd="0" parTransId="{91649A47-5629-493B-8081-F19E772504CC}" sibTransId="{B057F00E-71CF-474A-94D6-7AC09BFCF790}"/>
    <dgm:cxn modelId="{24BD0762-1D9D-4F7C-A8B6-CDCA1B930293}" type="presOf" srcId="{F933693F-9FF9-44FD-B8C4-0A9C7529CE95}" destId="{6F2F8610-2241-4F26-9666-D675C829F572}" srcOrd="0" destOrd="0" presId="urn:microsoft.com/office/officeart/2005/8/layout/default"/>
    <dgm:cxn modelId="{8FF2C562-5701-4A15-9CDE-D112173A112C}" srcId="{5D831A36-6D4D-473C-B690-E6C9D0CD474F}" destId="{0A066846-1544-4BC2-AA2C-4D568CA7CF06}" srcOrd="4" destOrd="0" parTransId="{BAE73F1B-A616-4471-AF66-BC635D895D59}" sibTransId="{74740697-A26C-4AC5-99FA-A419829C295E}"/>
    <dgm:cxn modelId="{3FCC9477-2109-4BA3-A5F2-25C336195BF3}" type="presOf" srcId="{5D831A36-6D4D-473C-B690-E6C9D0CD474F}" destId="{81277786-B0C1-4B3B-9F1E-AA4EED4ABA0D}" srcOrd="0" destOrd="0" presId="urn:microsoft.com/office/officeart/2005/8/layout/default"/>
    <dgm:cxn modelId="{773E5CB3-6280-463C-BAD0-5BB084A48F3F}" type="presOf" srcId="{C21D29F5-DC7C-4A45-9E40-2D5821016981}" destId="{B5EF9335-E1F3-4516-8107-F7018EEE70E8}" srcOrd="0" destOrd="0" presId="urn:microsoft.com/office/officeart/2005/8/layout/default"/>
    <dgm:cxn modelId="{E69735B8-DF83-4D96-AB70-B8F24FFA9150}" type="presOf" srcId="{52B4D6A1-FBBB-44AE-A463-0EF27FF6597A}" destId="{B6A2AC08-62BF-4FF0-A860-2C8281004D48}" srcOrd="0" destOrd="0" presId="urn:microsoft.com/office/officeart/2005/8/layout/default"/>
    <dgm:cxn modelId="{3E0221F9-3F37-4A46-8EBE-D5BFB835439D}" type="presOf" srcId="{0A066846-1544-4BC2-AA2C-4D568CA7CF06}" destId="{EDD95B73-6BE6-4623-9ACE-9D2F394ED606}" srcOrd="0" destOrd="0" presId="urn:microsoft.com/office/officeart/2005/8/layout/default"/>
    <dgm:cxn modelId="{F396E7FD-0237-4D08-87DE-B365C9222F4C}" srcId="{5D831A36-6D4D-473C-B690-E6C9D0CD474F}" destId="{5BF8D926-4E6F-4D9F-8497-F058F076315B}" srcOrd="2" destOrd="0" parTransId="{6B2364CC-636C-4A86-911A-8CAEEA0B0479}" sibTransId="{F1210D00-8409-4384-9FB9-D8DCB60ED614}"/>
    <dgm:cxn modelId="{E02CDCD9-5F9A-4EB5-B780-BB507F3E5F1C}" type="presParOf" srcId="{81277786-B0C1-4B3B-9F1E-AA4EED4ABA0D}" destId="{B6A2AC08-62BF-4FF0-A860-2C8281004D48}" srcOrd="0" destOrd="0" presId="urn:microsoft.com/office/officeart/2005/8/layout/default"/>
    <dgm:cxn modelId="{C12B9661-2CB8-4F0D-B70B-3FAC703789C2}" type="presParOf" srcId="{81277786-B0C1-4B3B-9F1E-AA4EED4ABA0D}" destId="{BE236666-A13D-4617-9DED-48D019938FC9}" srcOrd="1" destOrd="0" presId="urn:microsoft.com/office/officeart/2005/8/layout/default"/>
    <dgm:cxn modelId="{8484665B-DF72-49CA-ACA4-B84D2335F486}" type="presParOf" srcId="{81277786-B0C1-4B3B-9F1E-AA4EED4ABA0D}" destId="{B5EF9335-E1F3-4516-8107-F7018EEE70E8}" srcOrd="2" destOrd="0" presId="urn:microsoft.com/office/officeart/2005/8/layout/default"/>
    <dgm:cxn modelId="{FF0412B8-E12B-41A9-9E02-1AC15E7B3005}" type="presParOf" srcId="{81277786-B0C1-4B3B-9F1E-AA4EED4ABA0D}" destId="{33C0BF4E-E798-4C37-A5D3-A42508DAC955}" srcOrd="3" destOrd="0" presId="urn:microsoft.com/office/officeart/2005/8/layout/default"/>
    <dgm:cxn modelId="{EDE9875B-175B-42F3-A0B5-A13B41FB1C3A}" type="presParOf" srcId="{81277786-B0C1-4B3B-9F1E-AA4EED4ABA0D}" destId="{5A2851FC-4BB8-43FC-BB5B-2FA5D401F0AE}" srcOrd="4" destOrd="0" presId="urn:microsoft.com/office/officeart/2005/8/layout/default"/>
    <dgm:cxn modelId="{89B1ECD7-0199-40E1-915B-C9EE3D537E71}" type="presParOf" srcId="{81277786-B0C1-4B3B-9F1E-AA4EED4ABA0D}" destId="{893A413C-A5D0-410C-B47B-F6006CA2E74E}" srcOrd="5" destOrd="0" presId="urn:microsoft.com/office/officeart/2005/8/layout/default"/>
    <dgm:cxn modelId="{0E9F3E4E-B570-4C7B-9E4F-1D2BDB50B794}" type="presParOf" srcId="{81277786-B0C1-4B3B-9F1E-AA4EED4ABA0D}" destId="{6F2F8610-2241-4F26-9666-D675C829F572}" srcOrd="6" destOrd="0" presId="urn:microsoft.com/office/officeart/2005/8/layout/default"/>
    <dgm:cxn modelId="{301C7AE4-3F51-4D23-8C37-9BAF885D7C04}" type="presParOf" srcId="{81277786-B0C1-4B3B-9F1E-AA4EED4ABA0D}" destId="{078598D9-D8EB-4AB7-93C0-20D33268D516}" srcOrd="7" destOrd="0" presId="urn:microsoft.com/office/officeart/2005/8/layout/default"/>
    <dgm:cxn modelId="{AEA58B0B-A543-4E85-9C77-9A7C1BA1E5F9}" type="presParOf" srcId="{81277786-B0C1-4B3B-9F1E-AA4EED4ABA0D}" destId="{EDD95B73-6BE6-4623-9ACE-9D2F394ED60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AC08-62BF-4FF0-A860-2C8281004D48}">
      <dsp:nvSpPr>
        <dsp:cNvPr id="0" name=""/>
        <dsp:cNvSpPr/>
      </dsp:nvSpPr>
      <dsp:spPr>
        <a:xfrm>
          <a:off x="122075" y="1208"/>
          <a:ext cx="1974212" cy="11845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Unique travel experiences: Our travel agency can offer unique travel experiences that are tailored to the needs and preferences of individual customers</a:t>
          </a:r>
        </a:p>
      </dsp:txBody>
      <dsp:txXfrm>
        <a:off x="122075" y="1208"/>
        <a:ext cx="1974212" cy="1184527"/>
      </dsp:txXfrm>
    </dsp:sp>
    <dsp:sp modelId="{B5EF9335-E1F3-4516-8107-F7018EEE70E8}">
      <dsp:nvSpPr>
        <dsp:cNvPr id="0" name=""/>
        <dsp:cNvSpPr/>
      </dsp:nvSpPr>
      <dsp:spPr>
        <a:xfrm>
          <a:off x="2293709" y="1208"/>
          <a:ext cx="1974212" cy="11845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Personalized service: Our travel agency can provide personalized service to customers, such as assigning a dedicated travel advisor to each customer, providing 24/7 customer support, and ensuring that every detail of the trip is taken care of.</a:t>
          </a:r>
        </a:p>
      </dsp:txBody>
      <dsp:txXfrm>
        <a:off x="2293709" y="1208"/>
        <a:ext cx="1974212" cy="1184527"/>
      </dsp:txXfrm>
    </dsp:sp>
    <dsp:sp modelId="{5A2851FC-4BB8-43FC-BB5B-2FA5D401F0AE}">
      <dsp:nvSpPr>
        <dsp:cNvPr id="0" name=""/>
        <dsp:cNvSpPr/>
      </dsp:nvSpPr>
      <dsp:spPr>
        <a:xfrm>
          <a:off x="122075" y="1383157"/>
          <a:ext cx="1974212" cy="11845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Expert advice: Our travel agency can offer expert advice and recommendations to customers, such as providing insider tips on local attractions, suggesting off-the-beaten-path destinations, and helping customers navigate complex travel logistics.</a:t>
          </a:r>
        </a:p>
      </dsp:txBody>
      <dsp:txXfrm>
        <a:off x="122075" y="1383157"/>
        <a:ext cx="1974212" cy="1184527"/>
      </dsp:txXfrm>
    </dsp:sp>
    <dsp:sp modelId="{6F2F8610-2241-4F26-9666-D675C829F572}">
      <dsp:nvSpPr>
        <dsp:cNvPr id="0" name=""/>
        <dsp:cNvSpPr/>
      </dsp:nvSpPr>
      <dsp:spPr>
        <a:xfrm>
          <a:off x="2293709" y="1383157"/>
          <a:ext cx="1974212" cy="11845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Competitive pricing: Our travel agency can offer competitive pricing and special deals that are not available elsewhere, such as exclusive discounts on airfare, hotels, and other travel-related expenses.</a:t>
          </a:r>
        </a:p>
      </dsp:txBody>
      <dsp:txXfrm>
        <a:off x="2293709" y="1383157"/>
        <a:ext cx="1974212" cy="1184527"/>
      </dsp:txXfrm>
    </dsp:sp>
    <dsp:sp modelId="{EDD95B73-6BE6-4623-9ACE-9D2F394ED606}">
      <dsp:nvSpPr>
        <dsp:cNvPr id="0" name=""/>
        <dsp:cNvSpPr/>
      </dsp:nvSpPr>
      <dsp:spPr>
        <a:xfrm>
          <a:off x="1207892" y="2765106"/>
          <a:ext cx="1974212" cy="11845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Sustainable and responsible travel practices: Our travel agency can prioritize sustainable and responsible travel practices, such as promoting eco-tourism, supporting local communities, and minimizing the environmental impact of travel.</a:t>
          </a:r>
        </a:p>
      </dsp:txBody>
      <dsp:txXfrm>
        <a:off x="1207892" y="2765106"/>
        <a:ext cx="1974212" cy="118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B7E-5025-2173-9A5B-E9B32D74F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2FB85-D560-341E-2620-BC06E6AC4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4B22-046B-55D6-DF90-0B5E261E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B16B-6992-A9EE-870D-BF46402E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8ECE-92DD-BE50-274A-2600BEC5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9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C4E7-CBB5-C9EC-8D1B-D4E5203C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10B93-DF96-04E0-2C71-88DC81A5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E5E8-4E10-BD18-5339-4BF1D00C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53FA-5D71-B0C5-046D-B3108754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D173-0E8B-0413-926F-2B8BA80C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9D797-BC49-99AB-FC41-34B63B879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746D-2A96-20D8-5715-A44006E3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6EBC-4584-3A5A-0EB0-520B15D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62F9-C9F7-9532-7FE8-7C9FDEFE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5A68-ADD1-0139-09B9-818C0E5A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4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FD4-6DF7-D8F8-C828-FEFC1EE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F227-8B20-4484-7942-9A5E3243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5571-F9A3-318A-9A2F-10715BF9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ED73-C039-EE56-3095-3088D90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44C7-C8F9-514A-BF4C-753D375C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9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60BA-55B5-7809-3EC6-A2C1F4A7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C9ED-A21B-AD7E-F9DE-C317DFA6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686B-5A7E-8FCA-D2BE-F0E71689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AC30-08BC-8444-37B3-E073DCF9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89AA-AF08-683E-1A60-C4B922F9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2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3B6-009A-4157-FAB3-98F7384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7720-1BEC-6F8E-4263-4317B64C4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4EAC-2DA5-D00D-64CF-0E360D0C3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5C40-BE2B-DDB5-5E84-50FE6511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D0EC-5326-72EE-C0B6-DAFCFC4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1441A-B698-D2A9-0075-0FD3B0A2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7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9EE9-BA48-D72A-D070-D44B51E8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42DB-5468-3061-BC57-D31EEE0E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C912-414C-E4FB-D686-EF007590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203B2-B6DF-07B2-345B-EEF7DA21C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30EF5-8B4F-8B50-7EA8-4E5EA626A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49818-F04F-4033-242C-9D4FC594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533E6-3D95-0265-E18A-55734761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B0A96-B45C-E31D-04DC-D555E50C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5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EB77-BAB0-430D-9462-A1D3540F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FF12B-6D92-A5B6-8F82-C3A1B7D3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8CFB-03B2-2A82-2FA5-78E61B23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65EE6-119B-849C-A7A5-153FB3F6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1AF21-08D2-50AB-8567-6EED2627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CEDF8-F6E1-0C13-4DC1-07D6A79C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EA590-34F3-9A94-0ED7-E9FDAD63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5AAC-BC44-3808-1ADF-1BCAF5E8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2687-BCE7-AF57-E595-1FFFE5F5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745C-F5E1-850D-76D2-1A2CB7CE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5147-D5F1-45C2-040F-5CA0EFD3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A369-6B0E-0FA7-B38D-9F6F57D5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BE01D-5FFC-FDD5-A0E6-35E17E51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2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9401-5379-E078-0273-497D8D03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6FCDC-EFA3-CA2B-D58C-77C98FBC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EC7EC-2AC6-FAA6-9102-67CF2378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7167-97B5-37A3-92C6-22FE7D70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58E9-0C13-98E0-62FB-C440A65D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AE91-D5A3-C0C4-6404-330CF296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67D8B-F347-41DD-CEC1-98905024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7E9-2D31-9053-1D64-AFD6DE23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10C7-F80C-B3C9-9AFA-70FEB6907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49CE-C7AB-4A8B-8E12-37CA2A27D894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2F5F-2383-DD15-A10D-10FA29B88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D7D4E-7118-DEA9-82E0-82B4483E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D0EF-EDE1-4E05-A2C8-5C1006BD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sv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78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80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F51BF6-0A37-44A3-1D65-DC99482D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en-US"/>
              <a:t>Experience the World, Your Way</a:t>
            </a:r>
            <a:endParaRPr lang="en-IN"/>
          </a:p>
        </p:txBody>
      </p:sp>
      <p:grpSp>
        <p:nvGrpSpPr>
          <p:cNvPr id="105" name="Group 84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106" name="Freeform: Shape 85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: Shape 86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9" name="Graphic 18" descr="Travel with solid fill">
            <a:extLst>
              <a:ext uri="{FF2B5EF4-FFF2-40B4-BE49-F238E27FC236}">
                <a16:creationId xmlns:a16="http://schemas.microsoft.com/office/drawing/2014/main" id="{BC0B4C05-52E8-A299-A499-E8FD6070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4947" y="729584"/>
            <a:ext cx="1260000" cy="1260000"/>
          </a:xfrm>
          <a:prstGeom prst="rect">
            <a:avLst/>
          </a:prstGeom>
        </p:spPr>
      </p:pic>
      <p:grpSp>
        <p:nvGrpSpPr>
          <p:cNvPr id="108" name="Group 88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109" name="Freeform: Shape 89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: Shape 90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Group 92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112" name="Freeform: Shape 93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: Shape 94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32" name="Graphic 31" descr="Tropical scene with solid fill">
            <a:extLst>
              <a:ext uri="{FF2B5EF4-FFF2-40B4-BE49-F238E27FC236}">
                <a16:creationId xmlns:a16="http://schemas.microsoft.com/office/drawing/2014/main" id="{E2546E4F-8272-8132-C9FA-6B16B70D2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2783" y="240252"/>
            <a:ext cx="2502947" cy="2502947"/>
          </a:xfrm>
          <a:prstGeom prst="rect">
            <a:avLst/>
          </a:prstGeom>
        </p:spPr>
      </p:pic>
      <p:pic>
        <p:nvPicPr>
          <p:cNvPr id="29" name="Graphic 28" descr="Route (Two Pins With A Path) with solid fill">
            <a:extLst>
              <a:ext uri="{FF2B5EF4-FFF2-40B4-BE49-F238E27FC236}">
                <a16:creationId xmlns:a16="http://schemas.microsoft.com/office/drawing/2014/main" id="{26C99312-481A-25FB-965E-F7D681AD4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582" y="3155159"/>
            <a:ext cx="1980000" cy="1980000"/>
          </a:xfrm>
          <a:prstGeom prst="rect">
            <a:avLst/>
          </a:prstGeom>
        </p:spPr>
      </p:pic>
      <p:grpSp>
        <p:nvGrpSpPr>
          <p:cNvPr id="114" name="Group 96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115" name="Freeform: Shape 97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: Shape 98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EDA707A9-CE25-3786-6150-631DA50A06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66" y="5498195"/>
            <a:ext cx="2338323" cy="368285"/>
          </a:xfrm>
          <a:prstGeom prst="rect">
            <a:avLst/>
          </a:prstGeom>
        </p:spPr>
      </p:pic>
      <p:graphicFrame>
        <p:nvGraphicFramePr>
          <p:cNvPr id="74" name="Content Placeholder 14">
            <a:extLst>
              <a:ext uri="{FF2B5EF4-FFF2-40B4-BE49-F238E27FC236}">
                <a16:creationId xmlns:a16="http://schemas.microsoft.com/office/drawing/2014/main" id="{95BBA40D-836B-B50B-3119-408241A35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031277"/>
              </p:ext>
            </p:extLst>
          </p:nvPr>
        </p:nvGraphicFramePr>
        <p:xfrm>
          <a:off x="765052" y="2286001"/>
          <a:ext cx="4389998" cy="395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306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Experience the World, Your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the World, Your Way</dc:title>
  <dc:creator>Pavan Ram Chandar Yendluri</dc:creator>
  <cp:lastModifiedBy>Pavan Ram Chandar Yendluri</cp:lastModifiedBy>
  <cp:revision>2</cp:revision>
  <dcterms:created xsi:type="dcterms:W3CDTF">2023-02-14T12:36:13Z</dcterms:created>
  <dcterms:modified xsi:type="dcterms:W3CDTF">2023-02-14T13:53:38Z</dcterms:modified>
</cp:coreProperties>
</file>