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609" r:id="rId3"/>
    <p:sldId id="605" r:id="rId4"/>
    <p:sldId id="607" r:id="rId5"/>
    <p:sldId id="608" r:id="rId6"/>
    <p:sldId id="606" r:id="rId7"/>
    <p:sldId id="61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218-4D37-43CE-805F-B60E90AF387F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4ADCCF5-0616-4FB1-8604-47859B42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76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218-4D37-43CE-805F-B60E90AF387F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CF5-0616-4FB1-8604-47859B42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47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218-4D37-43CE-805F-B60E90AF387F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CF5-0616-4FB1-8604-47859B42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59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218-4D37-43CE-805F-B60E90AF387F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CF5-0616-4FB1-8604-47859B42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6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9EC218-4D37-43CE-805F-B60E90AF387F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4ADCCF5-0616-4FB1-8604-47859B42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80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218-4D37-43CE-805F-B60E90AF387F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CF5-0616-4FB1-8604-47859B42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38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218-4D37-43CE-805F-B60E90AF387F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CF5-0616-4FB1-8604-47859B42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40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218-4D37-43CE-805F-B60E90AF387F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CF5-0616-4FB1-8604-47859B42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67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218-4D37-43CE-805F-B60E90AF387F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CF5-0616-4FB1-8604-47859B42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0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218-4D37-43CE-805F-B60E90AF387F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CF5-0616-4FB1-8604-47859B42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218-4D37-43CE-805F-B60E90AF387F}" type="datetimeFigureOut">
              <a:rPr lang="en-IN" smtClean="0"/>
              <a:t>07-08-2022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CF5-0616-4FB1-8604-47859B42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66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9EC218-4D37-43CE-805F-B60E90AF387F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4ADCCF5-0616-4FB1-8604-47859B42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19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B871-8FA2-C2FA-7DAB-397F7ABAF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tourism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AA0EE-BF75-852E-C3F8-B5ACE0970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IN" dirty="0"/>
              <a:t>The Lapier Tourism System and other tourism systems</a:t>
            </a:r>
          </a:p>
        </p:txBody>
      </p:sp>
    </p:spTree>
    <p:extLst>
      <p:ext uri="{BB962C8B-B14F-4D97-AF65-F5344CB8AC3E}">
        <p14:creationId xmlns:p14="http://schemas.microsoft.com/office/powerpoint/2010/main" val="9228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7F1E-B7C9-3E66-0F17-CFB2C5E5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582613"/>
            <a:ext cx="8105775" cy="1022350"/>
          </a:xfrm>
        </p:spPr>
        <p:txBody>
          <a:bodyPr>
            <a:normAutofit fontScale="90000"/>
          </a:bodyPr>
          <a:lstStyle/>
          <a:p>
            <a:r>
              <a:rPr lang="en-GB" dirty="0"/>
              <a:t>Components of Tourism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BE2C-9937-421E-9279-84A7E3A7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Attractions: Natural and man made</a:t>
            </a:r>
          </a:p>
          <a:p>
            <a:r>
              <a:rPr lang="en-GB" dirty="0"/>
              <a:t>Accessibility: Surface and and water transport</a:t>
            </a:r>
          </a:p>
          <a:p>
            <a:r>
              <a:rPr lang="en-GB" dirty="0"/>
              <a:t>Accommodation: Serviced and self-catering</a:t>
            </a:r>
          </a:p>
          <a:p>
            <a:r>
              <a:rPr lang="en-GB" dirty="0"/>
              <a:t>Amenities: Extra services</a:t>
            </a:r>
          </a:p>
          <a:p>
            <a:r>
              <a:rPr lang="en-GB" dirty="0"/>
              <a:t>Activities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95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2BF-E188-7E3C-BBA1-0EA1FFE9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Tourism System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2AB06D-55B0-7A35-29A6-4F9F0B48C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59" t="39785" r="42770" b="11160"/>
          <a:stretch/>
        </p:blipFill>
        <p:spPr>
          <a:xfrm>
            <a:off x="1063752" y="1612729"/>
            <a:ext cx="6982273" cy="4760639"/>
          </a:xfrm>
        </p:spPr>
      </p:pic>
    </p:spTree>
    <p:extLst>
      <p:ext uri="{BB962C8B-B14F-4D97-AF65-F5344CB8AC3E}">
        <p14:creationId xmlns:p14="http://schemas.microsoft.com/office/powerpoint/2010/main" val="365914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3BCB-58C4-6641-9C8B-9A9EF9AF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Lapier Tourism System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C49AF-2611-3208-9A4E-ABC4654E6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358" t="20163" r="26215" b="20971"/>
          <a:stretch/>
        </p:blipFill>
        <p:spPr>
          <a:xfrm>
            <a:off x="2855641" y="1628800"/>
            <a:ext cx="6042673" cy="3816424"/>
          </a:xfrm>
        </p:spPr>
      </p:pic>
    </p:spTree>
    <p:extLst>
      <p:ext uri="{BB962C8B-B14F-4D97-AF65-F5344CB8AC3E}">
        <p14:creationId xmlns:p14="http://schemas.microsoft.com/office/powerpoint/2010/main" val="219581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77DA-EC36-E9F7-6FE3-8FD11A52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GB" dirty="0"/>
              <a:t>The Tourism System 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0E691-8D60-21B9-048C-70D7ECD83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833" t="36515" r="26215" b="16065"/>
          <a:stretch/>
        </p:blipFill>
        <p:spPr>
          <a:xfrm>
            <a:off x="2639616" y="1308348"/>
            <a:ext cx="6912768" cy="5275532"/>
          </a:xfrm>
        </p:spPr>
      </p:pic>
    </p:spTree>
    <p:extLst>
      <p:ext uri="{BB962C8B-B14F-4D97-AF65-F5344CB8AC3E}">
        <p14:creationId xmlns:p14="http://schemas.microsoft.com/office/powerpoint/2010/main" val="224042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B976-0B27-DD9E-C7F0-5D98B839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6458"/>
            <a:ext cx="10058400" cy="1609344"/>
          </a:xfrm>
        </p:spPr>
        <p:txBody>
          <a:bodyPr/>
          <a:lstStyle/>
          <a:p>
            <a:r>
              <a:rPr lang="en-GB" dirty="0"/>
              <a:t>The Tourism System 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EBA01-A12B-B66C-01F3-6A14CA03C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315" t="18528" r="34493" b="29147"/>
          <a:stretch/>
        </p:blipFill>
        <p:spPr>
          <a:xfrm>
            <a:off x="3143672" y="1295401"/>
            <a:ext cx="5266928" cy="4815475"/>
          </a:xfrm>
        </p:spPr>
      </p:pic>
    </p:spTree>
    <p:extLst>
      <p:ext uri="{BB962C8B-B14F-4D97-AF65-F5344CB8AC3E}">
        <p14:creationId xmlns:p14="http://schemas.microsoft.com/office/powerpoint/2010/main" val="11173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5EDD-9277-974E-87D1-A700755A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Mathison and Wall 2006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2E665F-657C-0E04-7AC7-D8BD800E0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799" y="1604964"/>
            <a:ext cx="3730576" cy="4403725"/>
          </a:xfrm>
        </p:spPr>
      </p:pic>
    </p:spTree>
    <p:extLst>
      <p:ext uri="{BB962C8B-B14F-4D97-AF65-F5344CB8AC3E}">
        <p14:creationId xmlns:p14="http://schemas.microsoft.com/office/powerpoint/2010/main" val="414353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</TotalTime>
  <Words>56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The tourism system</vt:lpstr>
      <vt:lpstr>Components of Tourism System</vt:lpstr>
      <vt:lpstr>The Tourism System</vt:lpstr>
      <vt:lpstr>Lapier Tourism System</vt:lpstr>
      <vt:lpstr>The Tourism System 1</vt:lpstr>
      <vt:lpstr>The Tourism System 1</vt:lpstr>
      <vt:lpstr>Mathison and Wall 2006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tourism system</dc:title>
  <dc:creator>Rohit Chauhan</dc:creator>
  <cp:lastModifiedBy>Rohit Chauhan</cp:lastModifiedBy>
  <cp:revision>2</cp:revision>
  <dcterms:created xsi:type="dcterms:W3CDTF">2022-08-03T05:57:18Z</dcterms:created>
  <dcterms:modified xsi:type="dcterms:W3CDTF">2022-08-07T17:46:32Z</dcterms:modified>
</cp:coreProperties>
</file>