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9"/>
      <p:bold r:id="rId10"/>
      <p:italic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e3d9fb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e3d9fb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29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000100" y="135729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000100" y="3286124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 flipH="1">
            <a:off x="1000100" y="2786058"/>
            <a:ext cx="7786742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000100" y="2928934"/>
            <a:ext cx="778674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000101" y="3071810"/>
            <a:ext cx="7786742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4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4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064407" y="2320811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b="1" dirty="0">
                <a:solidFill>
                  <a:srgbClr val="C00000"/>
                </a:solidFill>
              </a:rPr>
              <a:t>UNIT 4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dirty="0">
                <a:solidFill>
                  <a:srgbClr val="C00000"/>
                </a:solidFill>
              </a:rPr>
              <a:t>Travel Entrepreneurship and Sustainable Marketing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737187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295400" y="3035301"/>
            <a:ext cx="7391400" cy="103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Approaches for sustainable tourism development</a:t>
            </a:r>
            <a:endParaRPr lang="en-US" dirty="0"/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164804B5-303F-96EC-1D58-A694C8E29787}"/>
              </a:ext>
            </a:extLst>
          </p:cNvPr>
          <p:cNvSpPr txBox="1">
            <a:spLocks/>
          </p:cNvSpPr>
          <p:nvPr/>
        </p:nvSpPr>
        <p:spPr>
          <a:xfrm>
            <a:off x="1295400" y="4811044"/>
            <a:ext cx="7391400" cy="1035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Course Outcome (CO)</a:t>
            </a:r>
          </a:p>
          <a:p>
            <a:pPr marL="0" indent="0">
              <a:spcBef>
                <a:spcPts val="0"/>
              </a:spcBef>
            </a:pPr>
            <a:r>
              <a:rPr lang="en-US" sz="1800" dirty="0"/>
              <a:t>CO5: Evaluate the Sustainability of Travel operations and activities of travel bodies and associations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914400" y="462713"/>
            <a:ext cx="6820930" cy="750973"/>
          </a:xfrm>
          <a:prstGeom prst="rect">
            <a:avLst/>
          </a:prstGeom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Sustainable Tourism Development</a:t>
            </a:r>
            <a:endParaRPr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48B69-29E2-B9C4-CE39-926FA713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4" y="1314381"/>
            <a:ext cx="7605041" cy="4333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2805-2D6D-7AC4-D510-9A5F0576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Objectives of sustainability within tourism development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8F91-E531-B1BF-05E4-80487F8B8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t="15185" r="13333" b="32222"/>
          <a:stretch/>
        </p:blipFill>
        <p:spPr>
          <a:xfrm>
            <a:off x="838199" y="1847849"/>
            <a:ext cx="8021091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3DA5-B0E5-8ADF-99D3-B0C4FB91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40F81-E9C2-D3F1-019C-F1F31203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28775"/>
            <a:ext cx="7886700" cy="40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DC51F-B2DD-4B72-C665-74CCA601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9" y="268783"/>
            <a:ext cx="7629922" cy="57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9EDE2-4D3F-427A-B3BF-8A12EE920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68" b="6000"/>
          <a:stretch/>
        </p:blipFill>
        <p:spPr>
          <a:xfrm>
            <a:off x="1028700" y="438150"/>
            <a:ext cx="6794928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87635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53</Words>
  <Application>Microsoft Office PowerPoint</Application>
  <PresentationFormat>On-screen Show (4:3)</PresentationFormat>
  <Paragraphs>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Libre Baskerville</vt:lpstr>
      <vt:lpstr>Arial</vt:lpstr>
      <vt:lpstr>Times New Roman</vt:lpstr>
      <vt:lpstr>Libre Franklin</vt:lpstr>
      <vt:lpstr>Noto Sans Symbols</vt:lpstr>
      <vt:lpstr>Equity</vt:lpstr>
      <vt:lpstr>HMT 801  Travel Agency and Tour Operations</vt:lpstr>
      <vt:lpstr>Approaches for Sustainable Tourism Development</vt:lpstr>
      <vt:lpstr>Objectives of sustainability within tourism development</vt:lpstr>
      <vt:lpstr>SDG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10</cp:revision>
  <dcterms:modified xsi:type="dcterms:W3CDTF">2022-10-09T10:15:31Z</dcterms:modified>
</cp:coreProperties>
</file>