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6"/>
      <p:bold r:id="rId7"/>
      <p:italic r:id="rId8"/>
    </p:embeddedFont>
    <p:embeddedFont>
      <p:font typeface="Libre Franklin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14414" y="1449303"/>
            <a:ext cx="7429552" cy="152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14414" y="1428736"/>
            <a:ext cx="7429552" cy="88563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214414" y="3000372"/>
            <a:ext cx="7429552" cy="86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2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928662" y="357166"/>
            <a:ext cx="6786609" cy="39338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Image result for LPU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443014" y="2279772"/>
            <a:ext cx="7015186" cy="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b="1" dirty="0">
                <a:solidFill>
                  <a:srgbClr val="C00000"/>
                </a:solidFill>
              </a:rPr>
              <a:t>UNIT 4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dirty="0">
                <a:solidFill>
                  <a:srgbClr val="C00000"/>
                </a:solidFill>
              </a:rPr>
              <a:t>Travel Entrepreneurship and Sustainable Marketing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214414" y="737187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HMT 801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Tour Operations</a:t>
            </a:r>
            <a:endParaRPr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B9AD249-9F30-9F0E-10A7-DEA14CFD6798}"/>
              </a:ext>
            </a:extLst>
          </p:cNvPr>
          <p:cNvSpPr txBox="1">
            <a:spLocks/>
          </p:cNvSpPr>
          <p:nvPr/>
        </p:nvSpPr>
        <p:spPr>
          <a:xfrm>
            <a:off x="1133475" y="3302001"/>
            <a:ext cx="7553325" cy="103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Topic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Destination branding and approaches</a:t>
            </a: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164804B5-303F-96EC-1D58-A694C8E29787}"/>
              </a:ext>
            </a:extLst>
          </p:cNvPr>
          <p:cNvSpPr txBox="1">
            <a:spLocks/>
          </p:cNvSpPr>
          <p:nvPr/>
        </p:nvSpPr>
        <p:spPr>
          <a:xfrm>
            <a:off x="1295400" y="4811044"/>
            <a:ext cx="7391400" cy="1035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Course Outcome (CO)</a:t>
            </a:r>
          </a:p>
          <a:p>
            <a:pPr marL="0" indent="0">
              <a:spcBef>
                <a:spcPts val="0"/>
              </a:spcBef>
            </a:pPr>
            <a:r>
              <a:rPr lang="en-US" sz="1800" dirty="0"/>
              <a:t>CO5: Evaluate the Sustainability of Travel operations and activities of travel bodies and associations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E73A-B51E-61AC-C926-6338EE4E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41566-1A5D-014A-3C01-9AAEB7ED501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14400" y="1416050"/>
            <a:ext cx="7772400" cy="47180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0DE57-5F00-D787-56D9-B78D5D8F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73050"/>
            <a:ext cx="8553450" cy="59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11FE-2EB1-CE04-30B4-FF75B94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5AFB-0707-77CF-AA46-046C04C6B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C8370-AFD1-E1EB-8F64-E3ECA19B8CA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AA726-4271-064C-9534-68CBAFB1462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FC8137-D7FE-65DA-CC8D-50338481C88B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0E1B1-E4FB-3DDB-731C-C7F7A60F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883"/>
            <a:ext cx="7772400" cy="63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2936"/>
      </p:ext>
    </p:extLst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40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Libre Baskerville</vt:lpstr>
      <vt:lpstr>Noto Sans Symbols</vt:lpstr>
      <vt:lpstr>Times New Roman</vt:lpstr>
      <vt:lpstr>Arial</vt:lpstr>
      <vt:lpstr>Libre Franklin</vt:lpstr>
      <vt:lpstr>Equity</vt:lpstr>
      <vt:lpstr>HMT 801  Travel Agency and Tour Operations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CONCEPTS</dc:title>
  <cp:lastModifiedBy>Rohit Chauhan</cp:lastModifiedBy>
  <cp:revision>14</cp:revision>
  <dcterms:modified xsi:type="dcterms:W3CDTF">2022-10-19T06:48:51Z</dcterms:modified>
</cp:coreProperties>
</file>