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9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15DA968-67C3-4C18-8ECF-3686ECE7B875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891EFF-8424-4656-BFCB-76E758F5144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07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A968-67C3-4C18-8ECF-3686ECE7B875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1EFF-8424-4656-BFCB-76E758F51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07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A968-67C3-4C18-8ECF-3686ECE7B875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1EFF-8424-4656-BFCB-76E758F51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48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A968-67C3-4C18-8ECF-3686ECE7B875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1EFF-8424-4656-BFCB-76E758F51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87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A968-67C3-4C18-8ECF-3686ECE7B875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1EFF-8424-4656-BFCB-76E758F5144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15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A968-67C3-4C18-8ECF-3686ECE7B875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1EFF-8424-4656-BFCB-76E758F51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93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A968-67C3-4C18-8ECF-3686ECE7B875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1EFF-8424-4656-BFCB-76E758F51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39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A968-67C3-4C18-8ECF-3686ECE7B875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1EFF-8424-4656-BFCB-76E758F51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21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A968-67C3-4C18-8ECF-3686ECE7B875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1EFF-8424-4656-BFCB-76E758F51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27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A968-67C3-4C18-8ECF-3686ECE7B875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1EFF-8424-4656-BFCB-76E758F51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11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A968-67C3-4C18-8ECF-3686ECE7B875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1EFF-8424-4656-BFCB-76E758F51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198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15DA968-67C3-4C18-8ECF-3686ECE7B875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32891EFF-8424-4656-BFCB-76E758F51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03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49FE4-01B2-EFB3-3B80-D579B0C43A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TRAVEL ENTREPRENEURSHIP AND SUSTAINABLE MARKETING</a:t>
            </a:r>
            <a:br>
              <a:rPr lang="en-US" sz="4800" dirty="0"/>
            </a:br>
            <a:r>
              <a:rPr lang="en-US" sz="4800"/>
              <a:t>Lecture 22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D4A86-69D1-48A8-698C-917B8B95F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2105990"/>
          </a:xfrm>
        </p:spPr>
        <p:txBody>
          <a:bodyPr>
            <a:normAutofit/>
          </a:bodyPr>
          <a:lstStyle/>
          <a:p>
            <a:r>
              <a:rPr lang="en-US" dirty="0"/>
              <a:t>Topic:</a:t>
            </a:r>
          </a:p>
          <a:p>
            <a:r>
              <a:rPr lang="en-US" sz="3900" dirty="0"/>
              <a:t>Meaning, Concept, Definition and Types of Travel Entrepreneurship</a:t>
            </a:r>
            <a:endParaRPr lang="en-IN" sz="3900" dirty="0"/>
          </a:p>
        </p:txBody>
      </p:sp>
    </p:spTree>
    <p:extLst>
      <p:ext uri="{BB962C8B-B14F-4D97-AF65-F5344CB8AC3E}">
        <p14:creationId xmlns:p14="http://schemas.microsoft.com/office/powerpoint/2010/main" val="245299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14A7-DCF0-B939-E9F1-39E5EEA4B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0326D-5D1E-E804-5DDA-EB39BDEF0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tourism enterprise as “a composition of products involving transport, accommodation, catering, natural resources, entertainment and other facilities and services, such as shops and banks and other tour operators.” </a:t>
            </a:r>
          </a:p>
          <a:p>
            <a:pPr algn="just"/>
            <a:r>
              <a:rPr lang="en-US" dirty="0"/>
              <a:t>A ‘tourism entrepreneur’ may be defined as a person or a group of persons producing and managing tourism products. In this process, the entrepreneur must have the commonly prescribed entrepreneurial traits along with service sector specialties.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503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9B9D5-DCCE-124A-7DC7-716AF8781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of entrepreneur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2E66F-A6BE-CC24-AF57-424B83C48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Willingness to accept responsibility.</a:t>
            </a:r>
          </a:p>
          <a:p>
            <a:r>
              <a:rPr lang="en-US" sz="3200" dirty="0"/>
              <a:t>Tend to moderate risk.</a:t>
            </a:r>
          </a:p>
          <a:p>
            <a:r>
              <a:rPr lang="en-US" sz="3200" dirty="0"/>
              <a:t>Creativity.</a:t>
            </a:r>
          </a:p>
          <a:p>
            <a:r>
              <a:rPr lang="en-US" sz="3200" dirty="0"/>
              <a:t>Anticipating the future.</a:t>
            </a:r>
          </a:p>
          <a:p>
            <a:r>
              <a:rPr lang="en-US" sz="3200" dirty="0"/>
              <a:t>Tolerance for ambiguity.</a:t>
            </a:r>
          </a:p>
          <a:p>
            <a:r>
              <a:rPr lang="en-US" sz="3200" dirty="0"/>
              <a:t>The high level of energy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1534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84DE-EBBA-E5F9-5CD9-3F7C31696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tourism </a:t>
            </a:r>
            <a:r>
              <a:rPr lang="en-US" dirty="0" err="1"/>
              <a:t>entreprenuwership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EB7C8-F2C1-90EA-6442-1DFE3ED00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Travel agents</a:t>
            </a:r>
          </a:p>
          <a:p>
            <a:r>
              <a:rPr lang="en-US" dirty="0"/>
              <a:t>Tour operators</a:t>
            </a:r>
          </a:p>
          <a:p>
            <a:r>
              <a:rPr lang="en-US" dirty="0"/>
              <a:t>Lodging and catering service providers.</a:t>
            </a:r>
          </a:p>
          <a:p>
            <a:r>
              <a:rPr lang="en-US" dirty="0"/>
              <a:t>Transport operators</a:t>
            </a:r>
          </a:p>
          <a:p>
            <a:r>
              <a:rPr lang="en-US" dirty="0"/>
              <a:t>Information and guiding</a:t>
            </a:r>
          </a:p>
          <a:p>
            <a:r>
              <a:rPr lang="en-US" dirty="0"/>
              <a:t>Attractions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7867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CB27B-FA89-FE8A-C8C6-376F414D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of tourism </a:t>
            </a:r>
            <a:r>
              <a:rPr lang="en-US" dirty="0" err="1"/>
              <a:t>entreprenuership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3DA6A-DC88-AB7E-C7FB-338E641D7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proper infrastructure</a:t>
            </a:r>
          </a:p>
          <a:p>
            <a:r>
              <a:rPr lang="en-US" dirty="0"/>
              <a:t>Lack of conservation </a:t>
            </a:r>
            <a:r>
              <a:rPr lang="en-US" dirty="0" err="1"/>
              <a:t>os</a:t>
            </a:r>
            <a:r>
              <a:rPr lang="en-US" dirty="0"/>
              <a:t> cultural and religious sites</a:t>
            </a:r>
          </a:p>
          <a:p>
            <a:r>
              <a:rPr lang="en-US" dirty="0"/>
              <a:t>Lack of tourism centers</a:t>
            </a:r>
          </a:p>
          <a:p>
            <a:r>
              <a:rPr lang="en-US" dirty="0"/>
              <a:t>Lack of publicity</a:t>
            </a:r>
          </a:p>
          <a:p>
            <a:r>
              <a:rPr lang="en-US" dirty="0"/>
              <a:t>Lack of security</a:t>
            </a:r>
          </a:p>
          <a:p>
            <a:r>
              <a:rPr lang="en-US" dirty="0"/>
              <a:t>Political instability and unrest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6570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F67B-EEB1-5EF2-FCC0-97650BD0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affecting tourism entrepreneurship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1E36D-6BD5-DA18-7501-B274B6680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Participation of the private sector</a:t>
            </a:r>
          </a:p>
          <a:p>
            <a:r>
              <a:rPr lang="en-US" dirty="0"/>
              <a:t>Development of tourism infrastructure and facilities</a:t>
            </a:r>
          </a:p>
          <a:p>
            <a:r>
              <a:rPr lang="en-US" dirty="0"/>
              <a:t>Promotion of religious tourism</a:t>
            </a:r>
          </a:p>
          <a:p>
            <a:r>
              <a:rPr lang="en-US" dirty="0"/>
              <a:t>Focus on adventure tourism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Encouragement to local investment</a:t>
            </a:r>
          </a:p>
          <a:p>
            <a:r>
              <a:rPr lang="en-US" dirty="0"/>
              <a:t>Transport and communication facility</a:t>
            </a:r>
          </a:p>
          <a:p>
            <a:r>
              <a:rPr lang="en-US" dirty="0"/>
              <a:t>Diversification</a:t>
            </a:r>
          </a:p>
          <a:p>
            <a:r>
              <a:rPr lang="en-US" dirty="0"/>
              <a:t>Promotion of environment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53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01710-8768-D444-4647-EAC7D02B2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546A5-F130-9FAA-6572-AA10E47E5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899" y="1965960"/>
            <a:ext cx="5858037" cy="4038600"/>
          </a:xfrm>
        </p:spPr>
      </p:pic>
    </p:spTree>
    <p:extLst>
      <p:ext uri="{BB962C8B-B14F-4D97-AF65-F5344CB8AC3E}">
        <p14:creationId xmlns:p14="http://schemas.microsoft.com/office/powerpoint/2010/main" val="664689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99819-CCD4-537D-72FF-BC07CA477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EDF300-9D44-3CA3-E62A-E1071BB0E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120" y="2057400"/>
            <a:ext cx="6612422" cy="4038600"/>
          </a:xfrm>
        </p:spPr>
      </p:pic>
    </p:spTree>
    <p:extLst>
      <p:ext uri="{BB962C8B-B14F-4D97-AF65-F5344CB8AC3E}">
        <p14:creationId xmlns:p14="http://schemas.microsoft.com/office/powerpoint/2010/main" val="38294439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55</TotalTime>
  <Words>211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Corbel</vt:lpstr>
      <vt:lpstr>Basis</vt:lpstr>
      <vt:lpstr>TRAVEL ENTREPRENEURSHIP AND SUSTAINABLE MARKETING Lecture 22</vt:lpstr>
      <vt:lpstr>Definition</vt:lpstr>
      <vt:lpstr>Feature of entrepreneur</vt:lpstr>
      <vt:lpstr>Types of tourism entreprenuwership</vt:lpstr>
      <vt:lpstr>Problems of tourism entreprenuership</vt:lpstr>
      <vt:lpstr>Factors affecting tourism entrepreneurship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ENTREPRENEURSHIP AND SUSTAINABLE MARKETING Lecture 23</dc:title>
  <dc:creator>Rohit Chauhan</dc:creator>
  <cp:lastModifiedBy>Rohit Chauhan</cp:lastModifiedBy>
  <cp:revision>3</cp:revision>
  <dcterms:created xsi:type="dcterms:W3CDTF">2022-10-02T06:53:19Z</dcterms:created>
  <dcterms:modified xsi:type="dcterms:W3CDTF">2022-10-02T07:53:35Z</dcterms:modified>
</cp:coreProperties>
</file>