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5DA968-67C3-4C18-8ECF-3686ECE7B875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7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7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48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87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5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1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27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1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A968-67C3-4C18-8ECF-3686ECE7B875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9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15DA968-67C3-4C18-8ECF-3686ECE7B875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2891EFF-8424-4656-BFCB-76E758F5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3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9FE4-01B2-EFB3-3B80-D579B0C43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TRAVEL ENTREPRENEURSHIP AND SUSTAINABLE MARKETING</a:t>
            </a:r>
            <a:br>
              <a:rPr lang="en-US" sz="4800" dirty="0"/>
            </a:br>
            <a:br>
              <a:rPr lang="en-US" sz="4800" dirty="0"/>
            </a:br>
            <a:r>
              <a:rPr lang="en-US" sz="6000" dirty="0"/>
              <a:t>Lecture 22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D4A86-69D1-48A8-698C-917B8B95F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105990"/>
          </a:xfrm>
        </p:spPr>
        <p:txBody>
          <a:bodyPr>
            <a:normAutofit/>
          </a:bodyPr>
          <a:lstStyle/>
          <a:p>
            <a:r>
              <a:rPr lang="en-US" dirty="0"/>
              <a:t>Topic:</a:t>
            </a:r>
          </a:p>
          <a:p>
            <a:r>
              <a:rPr lang="en-US" sz="3900" dirty="0"/>
              <a:t>Factors Influencing Tourism Entrepreneurship</a:t>
            </a:r>
          </a:p>
          <a:p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24529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FA02-2CDC-D80E-2C17-B45F183F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Entrepreneurial activity is a dynamic process that encompasses all stages of the formation and development of a business: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an innovative idea to its successful commercialization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 the idea of creating a new entrepreneurial business to the emergence of early entrepreneurs to a stable company operating in a complex competitive environment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5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83BC-9CC2-6BD7-9B18-EF4A0ADA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E39FE-39F9-23B1-2F56-1899E1ABA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97" y="434715"/>
            <a:ext cx="10885958" cy="5261547"/>
          </a:xfrm>
        </p:spPr>
      </p:pic>
    </p:spTree>
    <p:extLst>
      <p:ext uri="{BB962C8B-B14F-4D97-AF65-F5344CB8AC3E}">
        <p14:creationId xmlns:p14="http://schemas.microsoft.com/office/powerpoint/2010/main" val="283914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2679E-BA94-28E3-AEFA-BA7FFFAB4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7"/>
          <a:stretch/>
        </p:blipFill>
        <p:spPr>
          <a:xfrm>
            <a:off x="3640931" y="2144268"/>
            <a:ext cx="4876800" cy="3530668"/>
          </a:xfrm>
        </p:spPr>
      </p:pic>
    </p:spTree>
    <p:extLst>
      <p:ext uri="{BB962C8B-B14F-4D97-AF65-F5344CB8AC3E}">
        <p14:creationId xmlns:p14="http://schemas.microsoft.com/office/powerpoint/2010/main" val="25440259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</TotalTime>
  <Words>67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Times New Roman</vt:lpstr>
      <vt:lpstr>Basis</vt:lpstr>
      <vt:lpstr>TRAVEL ENTREPRENEURSHIP AND SUSTAINABLE MARKETING  Lecture 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ENTREPRENEURSHIP AND SUSTAINABLE MARKETING Lecture 23</dc:title>
  <dc:creator>Rohit Chauhan</dc:creator>
  <cp:lastModifiedBy>Rohit Chauhan</cp:lastModifiedBy>
  <cp:revision>5</cp:revision>
  <dcterms:created xsi:type="dcterms:W3CDTF">2022-10-02T06:53:19Z</dcterms:created>
  <dcterms:modified xsi:type="dcterms:W3CDTF">2022-12-02T07:59:21Z</dcterms:modified>
</cp:coreProperties>
</file>