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066800"/>
            <a:ext cx="19621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66800"/>
            <a:ext cx="57340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066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Add Title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fld id="{D6D8F43F-6BAE-46CD-AAB8-B7CB38357F4D}" type="slidenum">
              <a:rPr lang="en-IN" smtClean="0"/>
              <a:pPr/>
              <a:t>‹#›</a:t>
            </a:fld>
            <a:endParaRPr lang="en-IN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87388" y="152400"/>
          <a:ext cx="1903412" cy="609600"/>
        </p:xfrm>
        <a:graphic>
          <a:graphicData uri="http://schemas.openxmlformats.org/presentationml/2006/ole">
            <p:oleObj spid="_x0000_s1026" name="Clip" r:id="rId15" imgW="3180952" imgH="1019048" progId="">
              <p:embed/>
            </p:oleObj>
          </a:graphicData>
        </a:graphic>
      </p:graphicFrame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4286250" y="304800"/>
            <a:ext cx="4532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>
              <a:defRPr/>
            </a:pPr>
            <a:r>
              <a:rPr lang="en-US" sz="1600" b="1">
                <a:latin typeface="Arial" charset="0"/>
              </a:rPr>
              <a:t> Engineering H192  - Computer Programming</a:t>
            </a: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3048000" y="6169025"/>
            <a:ext cx="3213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spAutoFit/>
          </a:bodyPr>
          <a:lstStyle/>
          <a:p>
            <a:pPr>
              <a:defRPr/>
            </a:pPr>
            <a:r>
              <a:rPr lang="en-US" sz="1200" b="1">
                <a:latin typeface="Arial" charset="0"/>
              </a:rPr>
              <a:t>Gateway Engineering Education Coalition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is R?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R is a programming language developed by Ross </a:t>
            </a:r>
            <a:r>
              <a:rPr lang="en-IN" b="1" dirty="0" err="1" smtClean="0">
                <a:solidFill>
                  <a:srgbClr val="FF0000"/>
                </a:solidFill>
              </a:rPr>
              <a:t>Ihaka</a:t>
            </a:r>
            <a:r>
              <a:rPr lang="en-IN" b="1" dirty="0" smtClean="0">
                <a:solidFill>
                  <a:srgbClr val="FF0000"/>
                </a:solidFill>
              </a:rPr>
              <a:t> and Robert Gentleman in 1993. </a:t>
            </a:r>
            <a:r>
              <a:rPr lang="en-IN" dirty="0" smtClean="0"/>
              <a:t>R possesses an extensive catalog of </a:t>
            </a:r>
            <a:r>
              <a:rPr lang="en-IN" b="1" dirty="0" smtClean="0"/>
              <a:t>statistical and graphical methods. </a:t>
            </a:r>
            <a:r>
              <a:rPr lang="en-IN" dirty="0" smtClean="0"/>
              <a:t>It includes machine learning algorithm, linear regression, time series, statistical inference to name a few. </a:t>
            </a:r>
            <a:r>
              <a:rPr lang="en-IN" b="1" dirty="0" smtClean="0">
                <a:solidFill>
                  <a:srgbClr val="C00000"/>
                </a:solidFill>
              </a:rPr>
              <a:t>Most of the R libraries are written in R, but for heavy computational task, C, C++ and Fortran codes are preferred. </a:t>
            </a:r>
          </a:p>
          <a:p>
            <a:pPr algn="just"/>
            <a:r>
              <a:rPr lang="en-IN" dirty="0" smtClean="0"/>
              <a:t>R is not only entrusted by academic, but many large companies also use R programming language, including </a:t>
            </a:r>
            <a:r>
              <a:rPr lang="en-IN" dirty="0" err="1" smtClean="0">
                <a:solidFill>
                  <a:srgbClr val="C00000"/>
                </a:solidFill>
              </a:rPr>
              <a:t>Uber</a:t>
            </a:r>
            <a:r>
              <a:rPr lang="en-IN" dirty="0" smtClean="0">
                <a:solidFill>
                  <a:srgbClr val="C00000"/>
                </a:solidFill>
              </a:rPr>
              <a:t>, Google, </a:t>
            </a:r>
            <a:r>
              <a:rPr lang="en-IN" dirty="0" err="1" smtClean="0">
                <a:solidFill>
                  <a:srgbClr val="C00000"/>
                </a:solidFill>
              </a:rPr>
              <a:t>Airbnb</a:t>
            </a:r>
            <a:r>
              <a:rPr lang="en-IN" dirty="0" smtClean="0">
                <a:solidFill>
                  <a:srgbClr val="C00000"/>
                </a:solidFill>
              </a:rPr>
              <a:t>, </a:t>
            </a:r>
            <a:r>
              <a:rPr lang="en-IN" dirty="0" err="1" smtClean="0">
                <a:solidFill>
                  <a:srgbClr val="C00000"/>
                </a:solidFill>
              </a:rPr>
              <a:t>Facebook</a:t>
            </a:r>
            <a:r>
              <a:rPr lang="en-IN" dirty="0" smtClean="0">
                <a:solidFill>
                  <a:srgbClr val="C00000"/>
                </a:solidFill>
              </a:rPr>
              <a:t> and so on.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Data analysis with R is done in a series of steps; programming, transforming, discovering, modelling and communicate the results </a:t>
            </a:r>
          </a:p>
          <a:p>
            <a:pPr algn="just"/>
            <a:r>
              <a:rPr lang="en-IN" b="1" dirty="0" smtClean="0"/>
              <a:t>Program</a:t>
            </a:r>
            <a:r>
              <a:rPr lang="en-IN" dirty="0" smtClean="0"/>
              <a:t>: R is a clear and accessible programming tool</a:t>
            </a:r>
          </a:p>
          <a:p>
            <a:pPr algn="just"/>
            <a:r>
              <a:rPr lang="en-IN" b="1" dirty="0" smtClean="0"/>
              <a:t>Transform</a:t>
            </a:r>
            <a:r>
              <a:rPr lang="en-IN" dirty="0" smtClean="0"/>
              <a:t>: R is made up of a collection of libraries designed specifically for data science</a:t>
            </a:r>
          </a:p>
          <a:p>
            <a:pPr algn="just"/>
            <a:r>
              <a:rPr lang="en-IN" b="1" dirty="0" smtClean="0"/>
              <a:t>Discover</a:t>
            </a:r>
            <a:r>
              <a:rPr lang="en-IN" dirty="0" smtClean="0"/>
              <a:t>: Investigate the data, refine your hypothesis and analyze them</a:t>
            </a:r>
          </a:p>
          <a:p>
            <a:pPr algn="just"/>
            <a:r>
              <a:rPr lang="en-IN" b="1" dirty="0" smtClean="0"/>
              <a:t>Model</a:t>
            </a:r>
            <a:r>
              <a:rPr lang="en-IN" dirty="0" smtClean="0"/>
              <a:t>: R provides a wide array of tools to capture the right model for your data</a:t>
            </a:r>
          </a:p>
          <a:p>
            <a:pPr algn="just"/>
            <a:r>
              <a:rPr lang="en-IN" b="1" dirty="0" smtClean="0"/>
              <a:t>Communicate</a:t>
            </a:r>
            <a:r>
              <a:rPr lang="en-IN" dirty="0" smtClean="0"/>
              <a:t>: Integrate codes, graphs, and outputs to a report with R Markdown or build Shiny apps to share with the world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is R used for?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Statistical inference</a:t>
            </a:r>
          </a:p>
          <a:p>
            <a:r>
              <a:rPr lang="en-IN" dirty="0" smtClean="0"/>
              <a:t>Data analysis</a:t>
            </a:r>
          </a:p>
          <a:p>
            <a:r>
              <a:rPr lang="en-IN" dirty="0" smtClean="0"/>
              <a:t>Machine learning algorithm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29000"/>
            <a:ext cx="7704856" cy="923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</a:t>
            </a:r>
            <a:r>
              <a:rPr lang="en-IN" dirty="0" smtClean="0"/>
              <a:t>he theory, methods, and practice of forming judgements about the parameters of a population and the reliability of statistical relationships, typically on the basis of random sampling.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 by Industry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If user break down the use of R by industry, user see that academics come first. R is a language to do </a:t>
            </a:r>
            <a:r>
              <a:rPr lang="en-IN" dirty="0" smtClean="0">
                <a:solidFill>
                  <a:srgbClr val="C00000"/>
                </a:solidFill>
              </a:rPr>
              <a:t>statistic</a:t>
            </a:r>
            <a:r>
              <a:rPr lang="en-IN" dirty="0" smtClean="0"/>
              <a:t>. R is the first choice in the </a:t>
            </a:r>
            <a:r>
              <a:rPr lang="en-IN" dirty="0" smtClean="0">
                <a:solidFill>
                  <a:srgbClr val="C00000"/>
                </a:solidFill>
              </a:rPr>
              <a:t>healthcare industry</a:t>
            </a:r>
            <a:r>
              <a:rPr lang="en-IN" dirty="0" smtClean="0"/>
              <a:t>, followed by </a:t>
            </a:r>
            <a:r>
              <a:rPr lang="en-IN" dirty="0" smtClean="0">
                <a:solidFill>
                  <a:srgbClr val="C00000"/>
                </a:solidFill>
              </a:rPr>
              <a:t>government and consulting</a:t>
            </a:r>
            <a:r>
              <a:rPr lang="en-IN" dirty="0" smtClean="0"/>
              <a:t>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primary uses of R is and will always be, </a:t>
            </a:r>
            <a:r>
              <a:rPr lang="en-IN" dirty="0" smtClean="0">
                <a:solidFill>
                  <a:srgbClr val="C00000"/>
                </a:solidFill>
              </a:rPr>
              <a:t>statistic, visualization, and machine learning.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Why use R?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C00000"/>
                </a:solidFill>
              </a:rPr>
              <a:t>Data science is shaping the way companies run their businesses. </a:t>
            </a:r>
            <a:r>
              <a:rPr lang="en-IN" dirty="0" smtClean="0"/>
              <a:t>Without a doubt, staying away from Artificial Intelligence and Machine will lead the company to fail. </a:t>
            </a:r>
          </a:p>
          <a:p>
            <a:pPr algn="just"/>
            <a:r>
              <a:rPr lang="en-IN" dirty="0" smtClean="0"/>
              <a:t>They are plenty of tools available in the market to perform data analysis. Learning a new language requires some time investment. The picture below depicts the learning curve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7" y="548680"/>
            <a:ext cx="8856983" cy="6309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Summary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 a nutshell, </a:t>
            </a:r>
            <a:r>
              <a:rPr lang="en-IN" dirty="0" smtClean="0">
                <a:solidFill>
                  <a:srgbClr val="C00000"/>
                </a:solidFill>
              </a:rPr>
              <a:t>R is a great tool to explore and investigate the data. </a:t>
            </a:r>
            <a:r>
              <a:rPr lang="en-IN" dirty="0" smtClean="0"/>
              <a:t>Elaborate analysis like </a:t>
            </a:r>
            <a:r>
              <a:rPr lang="en-IN" dirty="0" smtClean="0">
                <a:solidFill>
                  <a:srgbClr val="C00000"/>
                </a:solidFill>
              </a:rPr>
              <a:t>clustering, correlation, and data reduction are done with R. </a:t>
            </a:r>
            <a:r>
              <a:rPr lang="en-IN" dirty="0" smtClean="0"/>
              <a:t>This is the most crucial part, without a good feature engineering and model, the deployment of the machine learning will not give meaningful results.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LPU">
  <a:themeElements>
    <a:clrScheme name="1_Blank Presentation 9">
      <a:dk1>
        <a:srgbClr val="000000"/>
      </a:dk1>
      <a:lt1>
        <a:srgbClr val="FFFFFF"/>
      </a:lt1>
      <a:dk2>
        <a:srgbClr val="0000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3399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000000"/>
        </a:dk1>
        <a:lt1>
          <a:srgbClr val="FFFFFF"/>
        </a:lt1>
        <a:dk2>
          <a:srgbClr val="0000FF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Theme_LPU</Template>
  <TotalTime>66</TotalTime>
  <Words>443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Theme_LPU</vt:lpstr>
      <vt:lpstr>Clip</vt:lpstr>
      <vt:lpstr>R programming</vt:lpstr>
      <vt:lpstr>What is R? </vt:lpstr>
      <vt:lpstr>Cont...</vt:lpstr>
      <vt:lpstr>What is R used for? </vt:lpstr>
      <vt:lpstr>R by Industry </vt:lpstr>
      <vt:lpstr>R package</vt:lpstr>
      <vt:lpstr>Why use R? </vt:lpstr>
      <vt:lpstr>Slide 8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dell</dc:creator>
  <cp:lastModifiedBy>dell</cp:lastModifiedBy>
  <cp:revision>2</cp:revision>
  <dcterms:created xsi:type="dcterms:W3CDTF">2020-01-07T06:32:45Z</dcterms:created>
  <dcterms:modified xsi:type="dcterms:W3CDTF">2020-11-23T07:20:43Z</dcterms:modified>
</cp:coreProperties>
</file>