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7" r:id="rId4"/>
    <p:sldId id="258" r:id="rId5"/>
    <p:sldId id="259" r:id="rId6"/>
    <p:sldId id="269" r:id="rId7"/>
    <p:sldId id="270" r:id="rId8"/>
    <p:sldId id="260" r:id="rId9"/>
    <p:sldId id="261" r:id="rId10"/>
    <p:sldId id="262" r:id="rId11"/>
    <p:sldId id="263" r:id="rId12"/>
    <p:sldId id="264" r:id="rId13"/>
    <p:sldId id="268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1066800"/>
            <a:ext cx="196215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066800"/>
            <a:ext cx="573405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066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Here to Add Title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n-lt"/>
              </a:defRPr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687388" y="152400"/>
          <a:ext cx="1903412" cy="609600"/>
        </p:xfrm>
        <a:graphic>
          <a:graphicData uri="http://schemas.openxmlformats.org/presentationml/2006/ole">
            <p:oleObj spid="_x0000_s1026" name="Clip" r:id="rId15" imgW="3180952" imgH="1019048" progId="">
              <p:embed/>
            </p:oleObj>
          </a:graphicData>
        </a:graphic>
      </p:graphicFrame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4286250" y="304800"/>
            <a:ext cx="4532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spAutoFit/>
          </a:bodyPr>
          <a:lstStyle/>
          <a:p>
            <a:pPr>
              <a:defRPr/>
            </a:pPr>
            <a:r>
              <a:rPr lang="en-US" sz="1600" b="1">
                <a:latin typeface="Arial" charset="0"/>
              </a:rPr>
              <a:t> Engineering H192  - Computer Programming</a:t>
            </a:r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1722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3048000" y="6169025"/>
            <a:ext cx="3213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spAutoFit/>
          </a:bodyPr>
          <a:lstStyle/>
          <a:p>
            <a:pPr>
              <a:defRPr/>
            </a:pPr>
            <a:r>
              <a:rPr lang="en-US" sz="1200" b="1">
                <a:latin typeface="Arial" charset="0"/>
              </a:rPr>
              <a:t>Gateway Engineering Education Coalition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885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5257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9972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1" y="1828800"/>
            <a:ext cx="6681788" cy="342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2202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52525"/>
            <a:ext cx="44196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84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Find even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numbers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following list using for loop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2,5,3,9,8,11,6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6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49530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2753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factorial of a </a:t>
            </a:r>
            <a:r>
              <a:rPr lang="en-US" dirty="0" smtClean="0"/>
              <a:t>number using for loop</a:t>
            </a:r>
          </a:p>
          <a:p>
            <a:endParaRPr lang="en-US" dirty="0" smtClean="0"/>
          </a:p>
          <a:p>
            <a:r>
              <a:rPr lang="en-US" dirty="0" smtClean="0"/>
              <a:t>Write a code for </a:t>
            </a:r>
            <a:r>
              <a:rPr lang="en-US" smtClean="0"/>
              <a:t>multiplication table</a:t>
            </a:r>
          </a:p>
          <a:p>
            <a:endParaRPr lang="en-US" dirty="0" smtClean="0"/>
          </a:p>
          <a:p>
            <a:r>
              <a:rPr lang="en-US" dirty="0" smtClean="0"/>
              <a:t>Write a code for prime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71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</a:t>
            </a:r>
          </a:p>
          <a:p>
            <a:r>
              <a:rPr lang="en-US" dirty="0" smtClean="0"/>
              <a:t>for </a:t>
            </a:r>
          </a:p>
          <a:p>
            <a:r>
              <a:rPr lang="en-US" dirty="0"/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xmlns="" val="151924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6074" y="1828801"/>
            <a:ext cx="6864926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726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"/>
            <a:ext cx="7391399" cy="585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542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5257799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575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print countdown from n to 0 </a:t>
            </a:r>
            <a:r>
              <a:rPr lang="en-US" dirty="0"/>
              <a:t>using </a:t>
            </a:r>
            <a:r>
              <a:rPr lang="en-US" dirty="0" smtClean="0"/>
              <a:t>while loop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325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52600"/>
            <a:ext cx="6777317" cy="4080029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pt-BR" dirty="0"/>
              <a:t>countdown = function(n)</a:t>
            </a:r>
          </a:p>
          <a:p>
            <a:pPr marL="68580" indent="0">
              <a:buNone/>
            </a:pPr>
            <a:r>
              <a:rPr lang="pt-BR" dirty="0"/>
              <a:t>{</a:t>
            </a:r>
          </a:p>
          <a:p>
            <a:pPr marL="68580" indent="0">
              <a:buNone/>
            </a:pPr>
            <a:r>
              <a:rPr lang="pt-BR" dirty="0"/>
              <a:t>  print(n)</a:t>
            </a:r>
          </a:p>
          <a:p>
            <a:pPr marL="68580" indent="0">
              <a:buNone/>
            </a:pPr>
            <a:r>
              <a:rPr lang="pt-BR" dirty="0" smtClean="0"/>
              <a:t> </a:t>
            </a:r>
            <a:r>
              <a:rPr lang="pt-BR" dirty="0"/>
              <a:t>while(n!=0)</a:t>
            </a:r>
          </a:p>
          <a:p>
            <a:pPr marL="68580" indent="0">
              <a:buNone/>
            </a:pPr>
            <a:r>
              <a:rPr lang="pt-BR" dirty="0"/>
              <a:t>  {</a:t>
            </a:r>
          </a:p>
          <a:p>
            <a:pPr marL="68580" indent="0">
              <a:buNone/>
            </a:pPr>
            <a:r>
              <a:rPr lang="pt-BR" dirty="0"/>
              <a:t>    </a:t>
            </a:r>
            <a:r>
              <a:rPr lang="pt-BR" dirty="0" smtClean="0"/>
              <a:t>    </a:t>
            </a:r>
            <a:r>
              <a:rPr lang="pt-BR" dirty="0"/>
              <a:t>n = n - 1</a:t>
            </a:r>
          </a:p>
          <a:p>
            <a:pPr marL="68580" indent="0">
              <a:buNone/>
            </a:pPr>
            <a:r>
              <a:rPr lang="pt-BR" dirty="0"/>
              <a:t>    print(n)</a:t>
            </a:r>
          </a:p>
          <a:p>
            <a:pPr marL="68580" indent="0">
              <a:buNone/>
            </a:pPr>
            <a:r>
              <a:rPr lang="pt-BR" dirty="0"/>
              <a:t>  }</a:t>
            </a:r>
          </a:p>
          <a:p>
            <a:pPr marL="68580" indent="0">
              <a:buNone/>
            </a:pPr>
            <a:r>
              <a:rPr lang="pt-BR" dirty="0" smtClean="0"/>
              <a:t>}</a:t>
            </a:r>
          </a:p>
          <a:p>
            <a:pPr marL="68580" indent="0">
              <a:buNone/>
            </a:pPr>
            <a:r>
              <a:rPr lang="pt-BR" dirty="0" smtClean="0"/>
              <a:t>Countdown(5)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966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938963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029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66800"/>
            <a:ext cx="594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330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1_Blank Presentation 9">
      <a:dk1>
        <a:srgbClr val="000000"/>
      </a:dk1>
      <a:lt1>
        <a:srgbClr val="FFFFFF"/>
      </a:lt1>
      <a:dk2>
        <a:srgbClr val="0000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0000"/>
        </a:dk1>
        <a:lt1>
          <a:srgbClr val="FFFFFF"/>
        </a:lt1>
        <a:dk2>
          <a:srgbClr val="3399FF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000000"/>
        </a:dk1>
        <a:lt1>
          <a:srgbClr val="FFFFFF"/>
        </a:lt1>
        <a:dk2>
          <a:srgbClr val="0000FF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779</TotalTime>
  <Words>79</Words>
  <Application>Microsoft Office PowerPoint</Application>
  <PresentationFormat>On-screen Show (4:3)</PresentationFormat>
  <Paragraphs>24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Theme1</vt:lpstr>
      <vt:lpstr>Clip</vt:lpstr>
      <vt:lpstr>LOOPS</vt:lpstr>
      <vt:lpstr>LOOPS IN R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</dc:creator>
  <cp:lastModifiedBy>dell</cp:lastModifiedBy>
  <cp:revision>18</cp:revision>
  <dcterms:created xsi:type="dcterms:W3CDTF">2018-08-29T16:40:03Z</dcterms:created>
  <dcterms:modified xsi:type="dcterms:W3CDTF">2020-12-08T05:57:58Z</dcterms:modified>
</cp:coreProperties>
</file>