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88" r:id="rId2"/>
    <p:sldId id="257" r:id="rId3"/>
    <p:sldId id="273" r:id="rId4"/>
    <p:sldId id="274" r:id="rId5"/>
    <p:sldId id="275" r:id="rId6"/>
    <p:sldId id="260" r:id="rId7"/>
    <p:sldId id="261" r:id="rId8"/>
    <p:sldId id="286" r:id="rId9"/>
    <p:sldId id="297" r:id="rId10"/>
    <p:sldId id="298" r:id="rId11"/>
    <p:sldId id="299" r:id="rId12"/>
    <p:sldId id="316" r:id="rId13"/>
    <p:sldId id="300" r:id="rId14"/>
    <p:sldId id="258" r:id="rId15"/>
    <p:sldId id="262" r:id="rId16"/>
    <p:sldId id="263" r:id="rId17"/>
    <p:sldId id="311" r:id="rId18"/>
    <p:sldId id="312" r:id="rId19"/>
    <p:sldId id="304" r:id="rId20"/>
    <p:sldId id="305" r:id="rId21"/>
    <p:sldId id="313" r:id="rId22"/>
    <p:sldId id="310" r:id="rId23"/>
    <p:sldId id="264" r:id="rId24"/>
    <p:sldId id="314" r:id="rId25"/>
    <p:sldId id="315" r:id="rId26"/>
    <p:sldId id="280" r:id="rId27"/>
    <p:sldId id="309" r:id="rId28"/>
    <p:sldId id="302" r:id="rId29"/>
    <p:sldId id="301" r:id="rId30"/>
    <p:sldId id="308" r:id="rId31"/>
    <p:sldId id="317" r:id="rId32"/>
    <p:sldId id="307" r:id="rId33"/>
    <p:sldId id="318" r:id="rId34"/>
    <p:sldId id="306" r:id="rId35"/>
    <p:sldId id="265" r:id="rId36"/>
    <p:sldId id="266" r:id="rId37"/>
    <p:sldId id="267" r:id="rId38"/>
    <p:sldId id="268" r:id="rId39"/>
    <p:sldId id="271" r:id="rId40"/>
    <p:sldId id="269" r:id="rId41"/>
    <p:sldId id="270" r:id="rId42"/>
    <p:sldId id="283" r:id="rId43"/>
    <p:sldId id="276" r:id="rId44"/>
    <p:sldId id="277" r:id="rId45"/>
    <p:sldId id="278" r:id="rId46"/>
    <p:sldId id="279" r:id="rId47"/>
    <p:sldId id="259" r:id="rId48"/>
    <p:sldId id="281" r:id="rId49"/>
    <p:sldId id="282" r:id="rId50"/>
    <p:sldId id="28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6" d="100"/>
          <a:sy n="46" d="100"/>
        </p:scale>
        <p:origin x="21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3474-1444-4BBB-B40F-E0216BE06B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77B4C9-3671-4119-AF5A-6A2AC6846D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82EAED-E393-4BB5-A24C-0C6867F4BE35}"/>
              </a:ext>
            </a:extLst>
          </p:cNvPr>
          <p:cNvSpPr>
            <a:spLocks noGrp="1"/>
          </p:cNvSpPr>
          <p:nvPr>
            <p:ph type="dt" sz="half" idx="10"/>
          </p:nvPr>
        </p:nvSpPr>
        <p:spPr/>
        <p:txBody>
          <a:bodyPr/>
          <a:lstStyle/>
          <a:p>
            <a:fld id="{9AD43F40-155F-4466-AE07-9396B9229DD3}" type="datetimeFigureOut">
              <a:rPr lang="en-IN" smtClean="0"/>
              <a:t>13-03-2023</a:t>
            </a:fld>
            <a:endParaRPr lang="en-IN"/>
          </a:p>
        </p:txBody>
      </p:sp>
      <p:sp>
        <p:nvSpPr>
          <p:cNvPr id="5" name="Footer Placeholder 4">
            <a:extLst>
              <a:ext uri="{FF2B5EF4-FFF2-40B4-BE49-F238E27FC236}">
                <a16:creationId xmlns:a16="http://schemas.microsoft.com/office/drawing/2014/main" id="{36D18659-CA66-4519-A2D3-DA0FB6855E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C0E3D9-1960-471E-AD93-B6A5C80BD789}"/>
              </a:ext>
            </a:extLst>
          </p:cNvPr>
          <p:cNvSpPr>
            <a:spLocks noGrp="1"/>
          </p:cNvSpPr>
          <p:nvPr>
            <p:ph type="sldNum" sz="quarter" idx="12"/>
          </p:nvPr>
        </p:nvSpPr>
        <p:spPr/>
        <p:txBody>
          <a:bodyPr/>
          <a:lstStyle/>
          <a:p>
            <a:fld id="{81E00A6D-FFE8-4566-84E9-03CFAC0DD072}" type="slidenum">
              <a:rPr lang="en-IN" smtClean="0"/>
              <a:t>‹#›</a:t>
            </a:fld>
            <a:endParaRPr lang="en-IN"/>
          </a:p>
        </p:txBody>
      </p:sp>
    </p:spTree>
    <p:extLst>
      <p:ext uri="{BB962C8B-B14F-4D97-AF65-F5344CB8AC3E}">
        <p14:creationId xmlns:p14="http://schemas.microsoft.com/office/powerpoint/2010/main" val="1767579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F9FA-F491-4B5F-9AD3-63BAB81A95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DB12DE-C270-4F2E-B1BB-580E61D466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A21AC7-0A05-46C7-B583-89C00BA1D4C3}"/>
              </a:ext>
            </a:extLst>
          </p:cNvPr>
          <p:cNvSpPr>
            <a:spLocks noGrp="1"/>
          </p:cNvSpPr>
          <p:nvPr>
            <p:ph type="dt" sz="half" idx="10"/>
          </p:nvPr>
        </p:nvSpPr>
        <p:spPr/>
        <p:txBody>
          <a:bodyPr/>
          <a:lstStyle/>
          <a:p>
            <a:fld id="{9AD43F40-155F-4466-AE07-9396B9229DD3}" type="datetimeFigureOut">
              <a:rPr lang="en-IN" smtClean="0"/>
              <a:t>13-03-2023</a:t>
            </a:fld>
            <a:endParaRPr lang="en-IN"/>
          </a:p>
        </p:txBody>
      </p:sp>
      <p:sp>
        <p:nvSpPr>
          <p:cNvPr id="5" name="Footer Placeholder 4">
            <a:extLst>
              <a:ext uri="{FF2B5EF4-FFF2-40B4-BE49-F238E27FC236}">
                <a16:creationId xmlns:a16="http://schemas.microsoft.com/office/drawing/2014/main" id="{66E852F3-A00E-463E-99F7-C05DEDB077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075E8A-C810-4EB9-BD1A-0AF8DBEE8697}"/>
              </a:ext>
            </a:extLst>
          </p:cNvPr>
          <p:cNvSpPr>
            <a:spLocks noGrp="1"/>
          </p:cNvSpPr>
          <p:nvPr>
            <p:ph type="sldNum" sz="quarter" idx="12"/>
          </p:nvPr>
        </p:nvSpPr>
        <p:spPr/>
        <p:txBody>
          <a:bodyPr/>
          <a:lstStyle/>
          <a:p>
            <a:fld id="{81E00A6D-FFE8-4566-84E9-03CFAC0DD072}" type="slidenum">
              <a:rPr lang="en-IN" smtClean="0"/>
              <a:t>‹#›</a:t>
            </a:fld>
            <a:endParaRPr lang="en-IN"/>
          </a:p>
        </p:txBody>
      </p:sp>
    </p:spTree>
    <p:extLst>
      <p:ext uri="{BB962C8B-B14F-4D97-AF65-F5344CB8AC3E}">
        <p14:creationId xmlns:p14="http://schemas.microsoft.com/office/powerpoint/2010/main" val="290006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92809F-0698-4F3E-AF1F-7F665AFBC1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F0EA35-9364-4E3E-90FB-D81C16841F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DD500D-2FFC-47D6-B660-92DF4AD93B2E}"/>
              </a:ext>
            </a:extLst>
          </p:cNvPr>
          <p:cNvSpPr>
            <a:spLocks noGrp="1"/>
          </p:cNvSpPr>
          <p:nvPr>
            <p:ph type="dt" sz="half" idx="10"/>
          </p:nvPr>
        </p:nvSpPr>
        <p:spPr/>
        <p:txBody>
          <a:bodyPr/>
          <a:lstStyle/>
          <a:p>
            <a:fld id="{9AD43F40-155F-4466-AE07-9396B9229DD3}" type="datetimeFigureOut">
              <a:rPr lang="en-IN" smtClean="0"/>
              <a:t>13-03-2023</a:t>
            </a:fld>
            <a:endParaRPr lang="en-IN"/>
          </a:p>
        </p:txBody>
      </p:sp>
      <p:sp>
        <p:nvSpPr>
          <p:cNvPr id="5" name="Footer Placeholder 4">
            <a:extLst>
              <a:ext uri="{FF2B5EF4-FFF2-40B4-BE49-F238E27FC236}">
                <a16:creationId xmlns:a16="http://schemas.microsoft.com/office/drawing/2014/main" id="{D71F3B19-8FB5-4783-B9A6-A1F36F8DEA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241EB0-C2CC-4ACC-A98F-7AA2BFEF2312}"/>
              </a:ext>
            </a:extLst>
          </p:cNvPr>
          <p:cNvSpPr>
            <a:spLocks noGrp="1"/>
          </p:cNvSpPr>
          <p:nvPr>
            <p:ph type="sldNum" sz="quarter" idx="12"/>
          </p:nvPr>
        </p:nvSpPr>
        <p:spPr/>
        <p:txBody>
          <a:bodyPr/>
          <a:lstStyle/>
          <a:p>
            <a:fld id="{81E00A6D-FFE8-4566-84E9-03CFAC0DD072}" type="slidenum">
              <a:rPr lang="en-IN" smtClean="0"/>
              <a:t>‹#›</a:t>
            </a:fld>
            <a:endParaRPr lang="en-IN"/>
          </a:p>
        </p:txBody>
      </p:sp>
    </p:spTree>
    <p:extLst>
      <p:ext uri="{BB962C8B-B14F-4D97-AF65-F5344CB8AC3E}">
        <p14:creationId xmlns:p14="http://schemas.microsoft.com/office/powerpoint/2010/main" val="88578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A852F-E573-43D7-A5D6-43C34EB45D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5F1C37-17A7-4ED8-AEED-D954E192B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B739C-D5DB-4662-ABF1-58DC79E9E12D}"/>
              </a:ext>
            </a:extLst>
          </p:cNvPr>
          <p:cNvSpPr>
            <a:spLocks noGrp="1"/>
          </p:cNvSpPr>
          <p:nvPr>
            <p:ph type="dt" sz="half" idx="10"/>
          </p:nvPr>
        </p:nvSpPr>
        <p:spPr/>
        <p:txBody>
          <a:bodyPr/>
          <a:lstStyle/>
          <a:p>
            <a:fld id="{9AD43F40-155F-4466-AE07-9396B9229DD3}" type="datetimeFigureOut">
              <a:rPr lang="en-IN" smtClean="0"/>
              <a:t>13-03-2023</a:t>
            </a:fld>
            <a:endParaRPr lang="en-IN"/>
          </a:p>
        </p:txBody>
      </p:sp>
      <p:sp>
        <p:nvSpPr>
          <p:cNvPr id="5" name="Footer Placeholder 4">
            <a:extLst>
              <a:ext uri="{FF2B5EF4-FFF2-40B4-BE49-F238E27FC236}">
                <a16:creationId xmlns:a16="http://schemas.microsoft.com/office/drawing/2014/main" id="{46D1F306-4857-4316-A478-C4372CF67F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F6E110-B0AD-46F2-A297-347CA5FCA42B}"/>
              </a:ext>
            </a:extLst>
          </p:cNvPr>
          <p:cNvSpPr>
            <a:spLocks noGrp="1"/>
          </p:cNvSpPr>
          <p:nvPr>
            <p:ph type="sldNum" sz="quarter" idx="12"/>
          </p:nvPr>
        </p:nvSpPr>
        <p:spPr/>
        <p:txBody>
          <a:bodyPr/>
          <a:lstStyle/>
          <a:p>
            <a:fld id="{81E00A6D-FFE8-4566-84E9-03CFAC0DD072}" type="slidenum">
              <a:rPr lang="en-IN" smtClean="0"/>
              <a:t>‹#›</a:t>
            </a:fld>
            <a:endParaRPr lang="en-IN"/>
          </a:p>
        </p:txBody>
      </p:sp>
    </p:spTree>
    <p:extLst>
      <p:ext uri="{BB962C8B-B14F-4D97-AF65-F5344CB8AC3E}">
        <p14:creationId xmlns:p14="http://schemas.microsoft.com/office/powerpoint/2010/main" val="2270934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2A80-F177-4191-B5EB-A568D9C431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DD5FD9-CC03-4AEE-87A6-48C9401E6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A4ABF5-9EA7-44C4-A2CB-71F6DBCC7E99}"/>
              </a:ext>
            </a:extLst>
          </p:cNvPr>
          <p:cNvSpPr>
            <a:spLocks noGrp="1"/>
          </p:cNvSpPr>
          <p:nvPr>
            <p:ph type="dt" sz="half" idx="10"/>
          </p:nvPr>
        </p:nvSpPr>
        <p:spPr/>
        <p:txBody>
          <a:bodyPr/>
          <a:lstStyle/>
          <a:p>
            <a:fld id="{9AD43F40-155F-4466-AE07-9396B9229DD3}" type="datetimeFigureOut">
              <a:rPr lang="en-IN" smtClean="0"/>
              <a:t>13-03-2023</a:t>
            </a:fld>
            <a:endParaRPr lang="en-IN"/>
          </a:p>
        </p:txBody>
      </p:sp>
      <p:sp>
        <p:nvSpPr>
          <p:cNvPr id="5" name="Footer Placeholder 4">
            <a:extLst>
              <a:ext uri="{FF2B5EF4-FFF2-40B4-BE49-F238E27FC236}">
                <a16:creationId xmlns:a16="http://schemas.microsoft.com/office/drawing/2014/main" id="{010A6443-EDF0-4A97-B504-7F3B195D09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914A63-58B3-4035-A3BF-2B0F0983DC93}"/>
              </a:ext>
            </a:extLst>
          </p:cNvPr>
          <p:cNvSpPr>
            <a:spLocks noGrp="1"/>
          </p:cNvSpPr>
          <p:nvPr>
            <p:ph type="sldNum" sz="quarter" idx="12"/>
          </p:nvPr>
        </p:nvSpPr>
        <p:spPr/>
        <p:txBody>
          <a:bodyPr/>
          <a:lstStyle/>
          <a:p>
            <a:fld id="{81E00A6D-FFE8-4566-84E9-03CFAC0DD072}" type="slidenum">
              <a:rPr lang="en-IN" smtClean="0"/>
              <a:t>‹#›</a:t>
            </a:fld>
            <a:endParaRPr lang="en-IN"/>
          </a:p>
        </p:txBody>
      </p:sp>
    </p:spTree>
    <p:extLst>
      <p:ext uri="{BB962C8B-B14F-4D97-AF65-F5344CB8AC3E}">
        <p14:creationId xmlns:p14="http://schemas.microsoft.com/office/powerpoint/2010/main" val="11645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3654-C45F-4148-8C0D-9C4458784D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F6ACA1-6598-4706-ADE2-12759D677F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B47D89-36A0-47F8-98FD-360571B16B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1DED98-858C-4E01-92C5-9216351A15D5}"/>
              </a:ext>
            </a:extLst>
          </p:cNvPr>
          <p:cNvSpPr>
            <a:spLocks noGrp="1"/>
          </p:cNvSpPr>
          <p:nvPr>
            <p:ph type="dt" sz="half" idx="10"/>
          </p:nvPr>
        </p:nvSpPr>
        <p:spPr/>
        <p:txBody>
          <a:bodyPr/>
          <a:lstStyle/>
          <a:p>
            <a:fld id="{9AD43F40-155F-4466-AE07-9396B9229DD3}" type="datetimeFigureOut">
              <a:rPr lang="en-IN" smtClean="0"/>
              <a:t>13-03-2023</a:t>
            </a:fld>
            <a:endParaRPr lang="en-IN"/>
          </a:p>
        </p:txBody>
      </p:sp>
      <p:sp>
        <p:nvSpPr>
          <p:cNvPr id="6" name="Footer Placeholder 5">
            <a:extLst>
              <a:ext uri="{FF2B5EF4-FFF2-40B4-BE49-F238E27FC236}">
                <a16:creationId xmlns:a16="http://schemas.microsoft.com/office/drawing/2014/main" id="{9D2E1C45-E37B-45DE-95B3-8B9A57C9D8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7DB683-0D43-4052-84DB-5234580DA51A}"/>
              </a:ext>
            </a:extLst>
          </p:cNvPr>
          <p:cNvSpPr>
            <a:spLocks noGrp="1"/>
          </p:cNvSpPr>
          <p:nvPr>
            <p:ph type="sldNum" sz="quarter" idx="12"/>
          </p:nvPr>
        </p:nvSpPr>
        <p:spPr/>
        <p:txBody>
          <a:bodyPr/>
          <a:lstStyle/>
          <a:p>
            <a:fld id="{81E00A6D-FFE8-4566-84E9-03CFAC0DD072}" type="slidenum">
              <a:rPr lang="en-IN" smtClean="0"/>
              <a:t>‹#›</a:t>
            </a:fld>
            <a:endParaRPr lang="en-IN"/>
          </a:p>
        </p:txBody>
      </p:sp>
    </p:spTree>
    <p:extLst>
      <p:ext uri="{BB962C8B-B14F-4D97-AF65-F5344CB8AC3E}">
        <p14:creationId xmlns:p14="http://schemas.microsoft.com/office/powerpoint/2010/main" val="141681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E46E-7E55-46DF-8B7E-D31889DFCA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B8B1F6-43B5-4CC3-9C23-1B75EB9D3F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5B67EA-4B28-4DB6-92D9-71E3217719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FFEDA7-5E96-461F-8086-C687C1B368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1AA58F-82CA-4FD6-AFCF-C785DB1B1E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433893-E0BC-4A57-B8F8-30B6830A06A9}"/>
              </a:ext>
            </a:extLst>
          </p:cNvPr>
          <p:cNvSpPr>
            <a:spLocks noGrp="1"/>
          </p:cNvSpPr>
          <p:nvPr>
            <p:ph type="dt" sz="half" idx="10"/>
          </p:nvPr>
        </p:nvSpPr>
        <p:spPr/>
        <p:txBody>
          <a:bodyPr/>
          <a:lstStyle/>
          <a:p>
            <a:fld id="{9AD43F40-155F-4466-AE07-9396B9229DD3}" type="datetimeFigureOut">
              <a:rPr lang="en-IN" smtClean="0"/>
              <a:t>13-03-2023</a:t>
            </a:fld>
            <a:endParaRPr lang="en-IN"/>
          </a:p>
        </p:txBody>
      </p:sp>
      <p:sp>
        <p:nvSpPr>
          <p:cNvPr id="8" name="Footer Placeholder 7">
            <a:extLst>
              <a:ext uri="{FF2B5EF4-FFF2-40B4-BE49-F238E27FC236}">
                <a16:creationId xmlns:a16="http://schemas.microsoft.com/office/drawing/2014/main" id="{64C71D54-5765-4675-84CA-24BB67F3CD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AC3DE1-82D7-463B-A7F6-DA66CA746A35}"/>
              </a:ext>
            </a:extLst>
          </p:cNvPr>
          <p:cNvSpPr>
            <a:spLocks noGrp="1"/>
          </p:cNvSpPr>
          <p:nvPr>
            <p:ph type="sldNum" sz="quarter" idx="12"/>
          </p:nvPr>
        </p:nvSpPr>
        <p:spPr/>
        <p:txBody>
          <a:bodyPr/>
          <a:lstStyle/>
          <a:p>
            <a:fld id="{81E00A6D-FFE8-4566-84E9-03CFAC0DD072}" type="slidenum">
              <a:rPr lang="en-IN" smtClean="0"/>
              <a:t>‹#›</a:t>
            </a:fld>
            <a:endParaRPr lang="en-IN"/>
          </a:p>
        </p:txBody>
      </p:sp>
    </p:spTree>
    <p:extLst>
      <p:ext uri="{BB962C8B-B14F-4D97-AF65-F5344CB8AC3E}">
        <p14:creationId xmlns:p14="http://schemas.microsoft.com/office/powerpoint/2010/main" val="132789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9EF72-3FC0-4308-808B-74F7C9DDB9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F1BB7D-E34A-4975-909F-AF24E90934C1}"/>
              </a:ext>
            </a:extLst>
          </p:cNvPr>
          <p:cNvSpPr>
            <a:spLocks noGrp="1"/>
          </p:cNvSpPr>
          <p:nvPr>
            <p:ph type="dt" sz="half" idx="10"/>
          </p:nvPr>
        </p:nvSpPr>
        <p:spPr/>
        <p:txBody>
          <a:bodyPr/>
          <a:lstStyle/>
          <a:p>
            <a:fld id="{9AD43F40-155F-4466-AE07-9396B9229DD3}" type="datetimeFigureOut">
              <a:rPr lang="en-IN" smtClean="0"/>
              <a:t>13-03-2023</a:t>
            </a:fld>
            <a:endParaRPr lang="en-IN"/>
          </a:p>
        </p:txBody>
      </p:sp>
      <p:sp>
        <p:nvSpPr>
          <p:cNvPr id="4" name="Footer Placeholder 3">
            <a:extLst>
              <a:ext uri="{FF2B5EF4-FFF2-40B4-BE49-F238E27FC236}">
                <a16:creationId xmlns:a16="http://schemas.microsoft.com/office/drawing/2014/main" id="{0CED6644-C956-4F60-964C-7677031FF6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C15528-FF9F-46E2-9EF1-C140933C152B}"/>
              </a:ext>
            </a:extLst>
          </p:cNvPr>
          <p:cNvSpPr>
            <a:spLocks noGrp="1"/>
          </p:cNvSpPr>
          <p:nvPr>
            <p:ph type="sldNum" sz="quarter" idx="12"/>
          </p:nvPr>
        </p:nvSpPr>
        <p:spPr/>
        <p:txBody>
          <a:bodyPr/>
          <a:lstStyle/>
          <a:p>
            <a:fld id="{81E00A6D-FFE8-4566-84E9-03CFAC0DD072}" type="slidenum">
              <a:rPr lang="en-IN" smtClean="0"/>
              <a:t>‹#›</a:t>
            </a:fld>
            <a:endParaRPr lang="en-IN"/>
          </a:p>
        </p:txBody>
      </p:sp>
    </p:spTree>
    <p:extLst>
      <p:ext uri="{BB962C8B-B14F-4D97-AF65-F5344CB8AC3E}">
        <p14:creationId xmlns:p14="http://schemas.microsoft.com/office/powerpoint/2010/main" val="426995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A2988B-9CD9-4DA9-8CF7-6354FC8668C3}"/>
              </a:ext>
            </a:extLst>
          </p:cNvPr>
          <p:cNvSpPr>
            <a:spLocks noGrp="1"/>
          </p:cNvSpPr>
          <p:nvPr>
            <p:ph type="dt" sz="half" idx="10"/>
          </p:nvPr>
        </p:nvSpPr>
        <p:spPr/>
        <p:txBody>
          <a:bodyPr/>
          <a:lstStyle/>
          <a:p>
            <a:fld id="{9AD43F40-155F-4466-AE07-9396B9229DD3}" type="datetimeFigureOut">
              <a:rPr lang="en-IN" smtClean="0"/>
              <a:t>13-03-2023</a:t>
            </a:fld>
            <a:endParaRPr lang="en-IN"/>
          </a:p>
        </p:txBody>
      </p:sp>
      <p:sp>
        <p:nvSpPr>
          <p:cNvPr id="3" name="Footer Placeholder 2">
            <a:extLst>
              <a:ext uri="{FF2B5EF4-FFF2-40B4-BE49-F238E27FC236}">
                <a16:creationId xmlns:a16="http://schemas.microsoft.com/office/drawing/2014/main" id="{21190D7C-BBC6-4CF2-B351-C1700E90B0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5A4DD7-35E9-497F-89F6-2CEE08C9A1B8}"/>
              </a:ext>
            </a:extLst>
          </p:cNvPr>
          <p:cNvSpPr>
            <a:spLocks noGrp="1"/>
          </p:cNvSpPr>
          <p:nvPr>
            <p:ph type="sldNum" sz="quarter" idx="12"/>
          </p:nvPr>
        </p:nvSpPr>
        <p:spPr/>
        <p:txBody>
          <a:bodyPr/>
          <a:lstStyle/>
          <a:p>
            <a:fld id="{81E00A6D-FFE8-4566-84E9-03CFAC0DD072}" type="slidenum">
              <a:rPr lang="en-IN" smtClean="0"/>
              <a:t>‹#›</a:t>
            </a:fld>
            <a:endParaRPr lang="en-IN"/>
          </a:p>
        </p:txBody>
      </p:sp>
    </p:spTree>
    <p:extLst>
      <p:ext uri="{BB962C8B-B14F-4D97-AF65-F5344CB8AC3E}">
        <p14:creationId xmlns:p14="http://schemas.microsoft.com/office/powerpoint/2010/main" val="237516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84AA-A823-4873-B727-A624EEDA9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0AC422-CF1E-4AB8-BFA3-8C066D1A1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C8376D-C0F4-40B1-9C8D-C0051820D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BE032-4CE4-4C53-906D-4BF3C85F371E}"/>
              </a:ext>
            </a:extLst>
          </p:cNvPr>
          <p:cNvSpPr>
            <a:spLocks noGrp="1"/>
          </p:cNvSpPr>
          <p:nvPr>
            <p:ph type="dt" sz="half" idx="10"/>
          </p:nvPr>
        </p:nvSpPr>
        <p:spPr/>
        <p:txBody>
          <a:bodyPr/>
          <a:lstStyle/>
          <a:p>
            <a:fld id="{9AD43F40-155F-4466-AE07-9396B9229DD3}" type="datetimeFigureOut">
              <a:rPr lang="en-IN" smtClean="0"/>
              <a:t>13-03-2023</a:t>
            </a:fld>
            <a:endParaRPr lang="en-IN"/>
          </a:p>
        </p:txBody>
      </p:sp>
      <p:sp>
        <p:nvSpPr>
          <p:cNvPr id="6" name="Footer Placeholder 5">
            <a:extLst>
              <a:ext uri="{FF2B5EF4-FFF2-40B4-BE49-F238E27FC236}">
                <a16:creationId xmlns:a16="http://schemas.microsoft.com/office/drawing/2014/main" id="{BC2D2FCD-601A-4AF1-9929-269159060C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3265DB-1751-49FF-AB39-92F48B19914D}"/>
              </a:ext>
            </a:extLst>
          </p:cNvPr>
          <p:cNvSpPr>
            <a:spLocks noGrp="1"/>
          </p:cNvSpPr>
          <p:nvPr>
            <p:ph type="sldNum" sz="quarter" idx="12"/>
          </p:nvPr>
        </p:nvSpPr>
        <p:spPr/>
        <p:txBody>
          <a:bodyPr/>
          <a:lstStyle/>
          <a:p>
            <a:fld id="{81E00A6D-FFE8-4566-84E9-03CFAC0DD072}" type="slidenum">
              <a:rPr lang="en-IN" smtClean="0"/>
              <a:t>‹#›</a:t>
            </a:fld>
            <a:endParaRPr lang="en-IN"/>
          </a:p>
        </p:txBody>
      </p:sp>
    </p:spTree>
    <p:extLst>
      <p:ext uri="{BB962C8B-B14F-4D97-AF65-F5344CB8AC3E}">
        <p14:creationId xmlns:p14="http://schemas.microsoft.com/office/powerpoint/2010/main" val="3296316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152A-0B3A-46BE-838A-2EBD060863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885C74-A605-4E62-9A77-30175C46C7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431FFB-3591-4A29-B2E4-BBBFAF15CE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13848-8659-4EF5-A0B9-DEAF4F3662D9}"/>
              </a:ext>
            </a:extLst>
          </p:cNvPr>
          <p:cNvSpPr>
            <a:spLocks noGrp="1"/>
          </p:cNvSpPr>
          <p:nvPr>
            <p:ph type="dt" sz="half" idx="10"/>
          </p:nvPr>
        </p:nvSpPr>
        <p:spPr/>
        <p:txBody>
          <a:bodyPr/>
          <a:lstStyle/>
          <a:p>
            <a:fld id="{9AD43F40-155F-4466-AE07-9396B9229DD3}" type="datetimeFigureOut">
              <a:rPr lang="en-IN" smtClean="0"/>
              <a:t>13-03-2023</a:t>
            </a:fld>
            <a:endParaRPr lang="en-IN"/>
          </a:p>
        </p:txBody>
      </p:sp>
      <p:sp>
        <p:nvSpPr>
          <p:cNvPr id="6" name="Footer Placeholder 5">
            <a:extLst>
              <a:ext uri="{FF2B5EF4-FFF2-40B4-BE49-F238E27FC236}">
                <a16:creationId xmlns:a16="http://schemas.microsoft.com/office/drawing/2014/main" id="{0D3E2A8F-4D58-43BB-8EA9-FAD2F393A0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32FB56-433F-4F58-8C71-6A92EE8299A8}"/>
              </a:ext>
            </a:extLst>
          </p:cNvPr>
          <p:cNvSpPr>
            <a:spLocks noGrp="1"/>
          </p:cNvSpPr>
          <p:nvPr>
            <p:ph type="sldNum" sz="quarter" idx="12"/>
          </p:nvPr>
        </p:nvSpPr>
        <p:spPr/>
        <p:txBody>
          <a:bodyPr/>
          <a:lstStyle/>
          <a:p>
            <a:fld id="{81E00A6D-FFE8-4566-84E9-03CFAC0DD072}" type="slidenum">
              <a:rPr lang="en-IN" smtClean="0"/>
              <a:t>‹#›</a:t>
            </a:fld>
            <a:endParaRPr lang="en-IN"/>
          </a:p>
        </p:txBody>
      </p:sp>
    </p:spTree>
    <p:extLst>
      <p:ext uri="{BB962C8B-B14F-4D97-AF65-F5344CB8AC3E}">
        <p14:creationId xmlns:p14="http://schemas.microsoft.com/office/powerpoint/2010/main" val="417207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6D9FB1-2B8A-4ED1-B968-24EA96859A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8F53CC-94E9-4DA2-BD83-29F636EB3A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E19B48-A131-4D31-9E09-6C043F6EF8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D43F40-155F-4466-AE07-9396B9229DD3}" type="datetimeFigureOut">
              <a:rPr lang="en-IN" smtClean="0"/>
              <a:t>13-03-2023</a:t>
            </a:fld>
            <a:endParaRPr lang="en-IN"/>
          </a:p>
        </p:txBody>
      </p:sp>
      <p:sp>
        <p:nvSpPr>
          <p:cNvPr id="5" name="Footer Placeholder 4">
            <a:extLst>
              <a:ext uri="{FF2B5EF4-FFF2-40B4-BE49-F238E27FC236}">
                <a16:creationId xmlns:a16="http://schemas.microsoft.com/office/drawing/2014/main" id="{6E883571-82B8-4FF0-8274-1D28F207CF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9E7463-286B-4555-976B-ABA710E37A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00A6D-FFE8-4566-84E9-03CFAC0DD072}" type="slidenum">
              <a:rPr lang="en-IN" smtClean="0"/>
              <a:t>‹#›</a:t>
            </a:fld>
            <a:endParaRPr lang="en-IN"/>
          </a:p>
        </p:txBody>
      </p:sp>
    </p:spTree>
    <p:extLst>
      <p:ext uri="{BB962C8B-B14F-4D97-AF65-F5344CB8AC3E}">
        <p14:creationId xmlns:p14="http://schemas.microsoft.com/office/powerpoint/2010/main" val="2398383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7D2A-8A60-DE42-9C12-084DB8D57DB3}"/>
              </a:ext>
            </a:extLst>
          </p:cNvPr>
          <p:cNvSpPr>
            <a:spLocks noGrp="1"/>
          </p:cNvSpPr>
          <p:nvPr>
            <p:ph type="ctrTitle"/>
          </p:nvPr>
        </p:nvSpPr>
        <p:spPr>
          <a:xfrm>
            <a:off x="609600" y="0"/>
            <a:ext cx="11074400" cy="1087120"/>
          </a:xfrm>
        </p:spPr>
        <p:txBody>
          <a:bodyPr>
            <a:normAutofit/>
          </a:bodyPr>
          <a:lstStyle/>
          <a:p>
            <a:r>
              <a:rPr lang="en-US" sz="4400" dirty="0">
                <a:effectLst/>
                <a:latin typeface="Times New Roman" panose="02020603050405020304" pitchFamily="18" charset="0"/>
                <a:cs typeface="Times New Roman" panose="02020603050405020304" pitchFamily="18" charset="0"/>
              </a:rPr>
              <a:t>CSE308:COMPUTING PRACTICUM-IV</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01FCA77-BC96-7960-72DF-D0C94705C13B}"/>
              </a:ext>
            </a:extLst>
          </p:cNvPr>
          <p:cNvSpPr>
            <a:spLocks noGrp="1"/>
          </p:cNvSpPr>
          <p:nvPr>
            <p:ph type="subTitle" idx="1"/>
          </p:nvPr>
        </p:nvSpPr>
        <p:spPr>
          <a:xfrm>
            <a:off x="873760" y="1849120"/>
            <a:ext cx="9794240" cy="4927600"/>
          </a:xfrm>
        </p:spPr>
        <p:txBody>
          <a:bodyPr>
            <a:noAutofit/>
          </a:bodyPr>
          <a:lstStyle/>
          <a:p>
            <a:pPr algn="l" eaLnBrk="1" fontAlgn="auto" hangingPunct="1">
              <a:spcBef>
                <a:spcPts val="0"/>
              </a:spcBef>
              <a:spcAft>
                <a:spcPts val="0"/>
              </a:spcAft>
              <a:defRPr/>
            </a:pPr>
            <a:r>
              <a:rPr lang="en-US" sz="2800" dirty="0">
                <a:effectLst/>
                <a:latin typeface="Times New Roman" panose="02020603050405020304" pitchFamily="18" charset="0"/>
                <a:cs typeface="Times New Roman" panose="02020603050405020304" pitchFamily="18" charset="0"/>
              </a:rPr>
              <a:t>Unit 6: </a:t>
            </a:r>
            <a:r>
              <a:rPr lang="en-US" sz="2800" b="1" dirty="0">
                <a:latin typeface="Times New Roman" panose="02020603050405020304" pitchFamily="18" charset="0"/>
                <a:cs typeface="Times New Roman" panose="02020603050405020304" pitchFamily="18" charset="0"/>
              </a:rPr>
              <a:t>Managing Basic Storage and Logical Volumes</a:t>
            </a:r>
          </a:p>
          <a:p>
            <a:pPr algn="l" eaLnBrk="1" fontAlgn="auto" hangingPunct="1">
              <a:spcBef>
                <a:spcPts val="0"/>
              </a:spcBef>
              <a:spcAft>
                <a:spcPts val="0"/>
              </a:spcAft>
              <a:defRPr/>
            </a:pPr>
            <a:endParaRPr lang="en-US" sz="2800" b="1" dirty="0">
              <a:latin typeface="Times New Roman" panose="02020603050405020304" pitchFamily="18" charset="0"/>
              <a:cs typeface="Times New Roman" panose="02020603050405020304" pitchFamily="18" charset="0"/>
            </a:endParaRPr>
          </a:p>
          <a:p>
            <a:pPr algn="l" eaLnBrk="1" fontAlgn="auto" hangingPunct="1">
              <a:spcBef>
                <a:spcPts val="0"/>
              </a:spcBef>
              <a:spcAft>
                <a:spcPts val="0"/>
              </a:spcAft>
              <a:defRPr/>
            </a:pPr>
            <a:r>
              <a:rPr lang="en-US" sz="2800" dirty="0">
                <a:latin typeface="Times New Roman" panose="02020603050405020304" pitchFamily="18" charset="0"/>
                <a:cs typeface="Times New Roman" panose="02020603050405020304" pitchFamily="18" charset="0"/>
              </a:rPr>
              <a:t>• Adding Partitions, File Systems, and Persistent Mounts</a:t>
            </a:r>
          </a:p>
          <a:p>
            <a:pPr algn="l" eaLnBrk="1" fontAlgn="auto" hangingPunct="1">
              <a:spcBef>
                <a:spcPts val="0"/>
              </a:spcBef>
              <a:spcAft>
                <a:spcPts val="0"/>
              </a:spcAft>
              <a:defRPr/>
            </a:pPr>
            <a:r>
              <a:rPr lang="en-US" sz="2800" dirty="0">
                <a:latin typeface="Times New Roman" panose="02020603050405020304" pitchFamily="18" charset="0"/>
                <a:cs typeface="Times New Roman" panose="02020603050405020304" pitchFamily="18" charset="0"/>
              </a:rPr>
              <a:t>• Managing Swap Space</a:t>
            </a:r>
          </a:p>
          <a:p>
            <a:pPr algn="l" eaLnBrk="1" fontAlgn="auto" hangingPunct="1">
              <a:spcBef>
                <a:spcPts val="0"/>
              </a:spcBef>
              <a:spcAft>
                <a:spcPts val="0"/>
              </a:spcAft>
              <a:defRPr/>
            </a:pPr>
            <a:r>
              <a:rPr lang="en-US" sz="2800" dirty="0">
                <a:latin typeface="Times New Roman" panose="02020603050405020304" pitchFamily="18" charset="0"/>
                <a:cs typeface="Times New Roman" panose="02020603050405020304" pitchFamily="18" charset="0"/>
              </a:rPr>
              <a:t>• Creating Logical Volumes</a:t>
            </a:r>
          </a:p>
          <a:p>
            <a:pPr algn="l" eaLnBrk="1" fontAlgn="auto" hangingPunct="1">
              <a:spcBef>
                <a:spcPts val="0"/>
              </a:spcBef>
              <a:spcAft>
                <a:spcPts val="0"/>
              </a:spcAft>
              <a:defRPr/>
            </a:pPr>
            <a:r>
              <a:rPr lang="en-US" sz="2800" dirty="0">
                <a:latin typeface="Times New Roman" panose="02020603050405020304" pitchFamily="18" charset="0"/>
                <a:cs typeface="Times New Roman" panose="02020603050405020304" pitchFamily="18" charset="0"/>
              </a:rPr>
              <a:t>• Extended Logical Volumes</a:t>
            </a:r>
            <a:endParaRPr lang="en-IN" sz="2800"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l"/>
            <a:endParaRPr lang="en-US" sz="3200" dirty="0">
              <a:latin typeface="Times New Roman" panose="02020603050405020304" pitchFamily="18" charset="0"/>
              <a:cs typeface="Times New Roman" panose="02020603050405020304" pitchFamily="18" charset="0"/>
            </a:endParaRPr>
          </a:p>
          <a:p>
            <a:pPr algn="l"/>
            <a:endParaRPr lang="en-US" sz="3200" dirty="0">
              <a:latin typeface="Times New Roman" panose="02020603050405020304" pitchFamily="18" charset="0"/>
              <a:cs typeface="Times New Roman" panose="02020603050405020304" pitchFamily="18" charset="0"/>
            </a:endParaRPr>
          </a:p>
          <a:p>
            <a:pPr algn="r"/>
            <a:endParaRPr lang="en-US" sz="2600" dirty="0">
              <a:effectLst/>
              <a:latin typeface="Times New Roman" panose="02020603050405020304" pitchFamily="18" charset="0"/>
              <a:cs typeface="Times New Roman" panose="02020603050405020304" pitchFamily="18" charset="0"/>
            </a:endParaRPr>
          </a:p>
          <a:p>
            <a:pPr algn="l">
              <a:defRPr/>
            </a:pPr>
            <a:r>
              <a:rPr lang="en-US" sz="2600" dirty="0">
                <a:effectLst/>
                <a:latin typeface="Times New Roman" panose="02020603050405020304" pitchFamily="18" charset="0"/>
                <a:cs typeface="Times New Roman" panose="02020603050405020304" pitchFamily="18" charset="0"/>
              </a:rPr>
              <a:t>Outcome: </a:t>
            </a:r>
            <a:r>
              <a:rPr lang="en-US" sz="2600" dirty="0">
                <a:latin typeface="Times New Roman" panose="02020603050405020304" pitchFamily="18" charset="0"/>
                <a:cs typeface="Times New Roman" panose="02020603050405020304" pitchFamily="18" charset="0"/>
              </a:rPr>
              <a:t>Compare various methods to manage partitions, file systems, swap spaces from the command line </a:t>
            </a:r>
          </a:p>
          <a:p>
            <a:pPr algn="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711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8"/>
            <a:ext cx="7886700" cy="549273"/>
          </a:xfrm>
        </p:spPr>
        <p:txBody>
          <a:bodyPr>
            <a:normAutofit/>
          </a:bodyPr>
          <a:lstStyle/>
          <a:p>
            <a:pPr algn="l"/>
            <a:r>
              <a:rPr lang="en-US" sz="3200" b="1" dirty="0">
                <a:latin typeface="Times New Roman" panose="02020603050405020304" pitchFamily="18" charset="0"/>
                <a:cs typeface="Times New Roman" panose="02020603050405020304" pitchFamily="18" charset="0"/>
              </a:rPr>
              <a:t>Linux File System</a:t>
            </a:r>
          </a:p>
        </p:txBody>
      </p:sp>
      <p:sp>
        <p:nvSpPr>
          <p:cNvPr id="3" name="Content Placeholder 2"/>
          <p:cNvSpPr>
            <a:spLocks noGrp="1"/>
          </p:cNvSpPr>
          <p:nvPr>
            <p:ph idx="1"/>
          </p:nvPr>
        </p:nvSpPr>
        <p:spPr>
          <a:xfrm>
            <a:off x="1016000" y="1143001"/>
            <a:ext cx="9023350" cy="5033963"/>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3. EXT3 File System</a:t>
            </a:r>
          </a:p>
          <a:p>
            <a:pPr algn="just"/>
            <a:r>
              <a:rPr lang="en-US" sz="2600" dirty="0">
                <a:latin typeface="Times New Roman" panose="02020603050405020304" pitchFamily="18" charset="0"/>
                <a:cs typeface="Times New Roman" panose="02020603050405020304" pitchFamily="18" charset="0"/>
              </a:rPr>
              <a:t>This is third generation of EXT file system. This was the default file system in RHEL5. It includes several enhanced features.</a:t>
            </a:r>
          </a:p>
          <a:p>
            <a:pPr algn="l">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It supports file systems up to 16TB in size.</a:t>
            </a:r>
          </a:p>
          <a:p>
            <a:pPr algn="l">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It supports file up to 2TB in size.</a:t>
            </a:r>
          </a:p>
          <a:p>
            <a:pPr algn="l">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It supports up to 32000 subdirectories.</a:t>
            </a:r>
          </a:p>
          <a:p>
            <a:pPr marL="0" indent="0" algn="just">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2423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8"/>
            <a:ext cx="7886700" cy="549273"/>
          </a:xfrm>
        </p:spPr>
        <p:txBody>
          <a:bodyPr>
            <a:normAutofit/>
          </a:bodyPr>
          <a:lstStyle/>
          <a:p>
            <a:pPr algn="l"/>
            <a:r>
              <a:rPr lang="en-US" sz="3200" b="1" dirty="0">
                <a:latin typeface="Times New Roman" panose="02020603050405020304" pitchFamily="18" charset="0"/>
                <a:cs typeface="Times New Roman" panose="02020603050405020304" pitchFamily="18" charset="0"/>
              </a:rPr>
              <a:t>Linux File </a:t>
            </a:r>
            <a:r>
              <a:rPr lang="en-US" sz="3200" b="1" dirty="0" err="1">
                <a:latin typeface="Times New Roman" panose="02020603050405020304" pitchFamily="18" charset="0"/>
                <a:cs typeface="Times New Roman" panose="02020603050405020304" pitchFamily="18" charset="0"/>
              </a:rPr>
              <a:t>Syste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8240" y="1143001"/>
            <a:ext cx="8881110" cy="5033963"/>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4. EXT4 File System</a:t>
            </a:r>
          </a:p>
          <a:p>
            <a:pPr algn="just"/>
            <a:r>
              <a:rPr lang="en-US" sz="2400" dirty="0">
                <a:latin typeface="Times New Roman" panose="02020603050405020304" pitchFamily="18" charset="0"/>
                <a:cs typeface="Times New Roman" panose="02020603050405020304" pitchFamily="18" charset="0"/>
              </a:rPr>
              <a:t>This is fourth generation of EXT file system. This was the default file system in RHEL6.</a:t>
            </a:r>
          </a:p>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supports file systems up to 1EiB.(1024-Exbibyte)</a:t>
            </a:r>
          </a:p>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supports file up 16TiB in size.</a:t>
            </a:r>
          </a:p>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supports unlimited directories.</a:t>
            </a:r>
          </a:p>
          <a:p>
            <a:pPr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5. XFS (X-File System) File System</a:t>
            </a:r>
          </a:p>
          <a:p>
            <a:pPr algn="just"/>
            <a:r>
              <a:rPr lang="en-US" sz="2400" dirty="0">
                <a:latin typeface="Times New Roman" panose="02020603050405020304" pitchFamily="18" charset="0"/>
                <a:cs typeface="Times New Roman" panose="02020603050405020304" pitchFamily="18" charset="0"/>
              </a:rPr>
              <a:t>This file system was developed by Silicon Graphics for their version of UNIX. </a:t>
            </a:r>
          </a:p>
          <a:p>
            <a:pPr algn="just"/>
            <a:r>
              <a:rPr lang="en-US" sz="2400" dirty="0">
                <a:latin typeface="Times New Roman" panose="02020603050405020304" pitchFamily="18" charset="0"/>
                <a:cs typeface="Times New Roman" panose="02020603050405020304" pitchFamily="18" charset="0"/>
              </a:rPr>
              <a:t>This is the default file system in RHEL 7. This file system is 64-bit. </a:t>
            </a:r>
          </a:p>
          <a:p>
            <a:pPr algn="just"/>
            <a:r>
              <a:rPr lang="en-US" sz="2400" dirty="0">
                <a:latin typeface="Times New Roman" panose="02020603050405020304" pitchFamily="18" charset="0"/>
                <a:cs typeface="Times New Roman" panose="02020603050405020304" pitchFamily="18" charset="0"/>
              </a:rPr>
              <a:t>It supports file systems and files of sizes up to 8EiB.</a:t>
            </a:r>
          </a:p>
        </p:txBody>
      </p:sp>
      <p:sp>
        <p:nvSpPr>
          <p:cNvPr id="5" name="Rectangle 4">
            <a:extLst>
              <a:ext uri="{FF2B5EF4-FFF2-40B4-BE49-F238E27FC236}">
                <a16:creationId xmlns:a16="http://schemas.microsoft.com/office/drawing/2014/main" id="{94605CF8-8079-410A-BCE1-ABDC8808BE51}"/>
              </a:ext>
            </a:extLst>
          </p:cNvPr>
          <p:cNvSpPr/>
          <p:nvPr/>
        </p:nvSpPr>
        <p:spPr>
          <a:xfrm>
            <a:off x="6781800" y="1905000"/>
            <a:ext cx="304800" cy="228600"/>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6</a:t>
            </a:r>
            <a:endParaRPr lang="en-US" dirty="0"/>
          </a:p>
        </p:txBody>
      </p:sp>
    </p:spTree>
    <p:extLst>
      <p:ext uri="{BB962C8B-B14F-4D97-AF65-F5344CB8AC3E}">
        <p14:creationId xmlns:p14="http://schemas.microsoft.com/office/powerpoint/2010/main" val="1017005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8D1D-A1ED-6852-90CB-9BD04D9032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F5A07B-6F32-025F-3312-9203B1A9F3B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1FE6233-01FC-9363-3C19-823A169A7D9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94499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8"/>
            <a:ext cx="7886700" cy="549273"/>
          </a:xfrm>
        </p:spPr>
        <p:txBody>
          <a:bodyPr>
            <a:normAutofit/>
          </a:bodyPr>
          <a:lstStyle/>
          <a:p>
            <a:pPr algn="l"/>
            <a:r>
              <a:rPr lang="en-US" sz="3200" b="1" dirty="0">
                <a:latin typeface="Times New Roman" panose="02020603050405020304" pitchFamily="18" charset="0"/>
                <a:cs typeface="Times New Roman" panose="02020603050405020304" pitchFamily="18" charset="0"/>
              </a:rPr>
              <a:t>Linux File System</a:t>
            </a:r>
          </a:p>
        </p:txBody>
      </p:sp>
      <p:sp>
        <p:nvSpPr>
          <p:cNvPr id="3" name="Content Placeholder 2"/>
          <p:cNvSpPr>
            <a:spLocks noGrp="1"/>
          </p:cNvSpPr>
          <p:nvPr>
            <p:ph idx="1"/>
          </p:nvPr>
        </p:nvSpPr>
        <p:spPr>
          <a:xfrm>
            <a:off x="965200" y="1143001"/>
            <a:ext cx="9074150" cy="5033963"/>
          </a:xfrm>
        </p:spPr>
        <p:txBody>
          <a:bodyPr>
            <a:noAutofit/>
          </a:bodyPr>
          <a:lstStyle/>
          <a:p>
            <a:pPr marL="0" indent="0" algn="just">
              <a:buNone/>
            </a:pPr>
            <a:r>
              <a:rPr lang="en-US" sz="2600" b="1" dirty="0">
                <a:latin typeface="Times New Roman" panose="02020603050405020304" pitchFamily="18" charset="0"/>
                <a:cs typeface="Times New Roman" panose="02020603050405020304" pitchFamily="18" charset="0"/>
              </a:rPr>
              <a:t>6. VFAT (Virtual File Allocation Table) File System</a:t>
            </a:r>
          </a:p>
          <a:p>
            <a:pPr marL="0" indent="0" algn="just">
              <a:buNone/>
            </a:pPr>
            <a:r>
              <a:rPr lang="en-US" sz="2600" dirty="0">
                <a:latin typeface="Times New Roman" panose="02020603050405020304" pitchFamily="18" charset="0"/>
                <a:cs typeface="Times New Roman" panose="02020603050405020304" pitchFamily="18" charset="0"/>
              </a:rPr>
              <a:t>This is the enhanced version of FAT file system. It was developed in 1995 for Windows95. Linux does not use this file system for any operation but if require it can read and write files written in this format. This support was added in Linux so a user can exchange data between Linux and Windows using an external device such as USB drive or compact disk.</a:t>
            </a:r>
          </a:p>
          <a:p>
            <a:pPr marL="0" indent="0" algn="just">
              <a:buNone/>
            </a:pPr>
            <a:endParaRPr lang="en-US" sz="2600" dirty="0">
              <a:latin typeface="Times New Roman" panose="02020603050405020304" pitchFamily="18" charset="0"/>
              <a:cs typeface="Times New Roman" panose="02020603050405020304" pitchFamily="18" charset="0"/>
            </a:endParaRPr>
          </a:p>
          <a:p>
            <a:pPr marL="0" indent="0" algn="just">
              <a:buNone/>
            </a:pPr>
            <a:r>
              <a:rPr lang="en-US" sz="2600" b="1" dirty="0">
                <a:latin typeface="Times New Roman" panose="02020603050405020304" pitchFamily="18" charset="0"/>
                <a:cs typeface="Times New Roman" panose="02020603050405020304" pitchFamily="18" charset="0"/>
              </a:rPr>
              <a:t>7. NTFS File System</a:t>
            </a:r>
          </a:p>
          <a:p>
            <a:pPr marL="0" indent="0" algn="just">
              <a:buNone/>
            </a:pPr>
            <a:r>
              <a:rPr lang="en-US" sz="2600" dirty="0">
                <a:latin typeface="Times New Roman" panose="02020603050405020304" pitchFamily="18" charset="0"/>
                <a:cs typeface="Times New Roman" panose="02020603050405020304" pitchFamily="18" charset="0"/>
              </a:rPr>
              <a:t>This is the enhance version of VFAT. This file system is the default file system in Windows system. Just like VFAT, Linux can read and write files written in this format but it does not use this format for its own purpose.</a:t>
            </a:r>
          </a:p>
        </p:txBody>
      </p:sp>
    </p:spTree>
    <p:extLst>
      <p:ext uri="{BB962C8B-B14F-4D97-AF65-F5344CB8AC3E}">
        <p14:creationId xmlns:p14="http://schemas.microsoft.com/office/powerpoint/2010/main" val="1511895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Partitions</a:t>
            </a: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Dividing the large drive into smaller manageable chunks, leading to better organization of information.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partition must be formatted and assigned  a file system before data can be stored on it.</a:t>
            </a:r>
          </a:p>
        </p:txBody>
      </p:sp>
    </p:spTree>
    <p:extLst>
      <p:ext uri="{BB962C8B-B14F-4D97-AF65-F5344CB8AC3E}">
        <p14:creationId xmlns:p14="http://schemas.microsoft.com/office/powerpoint/2010/main" val="1940121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Types of Partitions</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Three types of partitions:</a:t>
            </a:r>
          </a:p>
          <a:p>
            <a:r>
              <a:rPr lang="en-US" dirty="0">
                <a:latin typeface="Times New Roman" panose="02020603050405020304" pitchFamily="18" charset="0"/>
                <a:cs typeface="Times New Roman" panose="02020603050405020304" pitchFamily="18" charset="0"/>
              </a:rPr>
              <a:t>Primary, extended and logical</a:t>
            </a:r>
          </a:p>
          <a:p>
            <a:endParaRPr lang="en-US"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1" y="3352801"/>
            <a:ext cx="7667624"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5726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7494"/>
            <a:ext cx="8229600" cy="875506"/>
          </a:xfrm>
        </p:spPr>
        <p:txBody>
          <a:bodyPr/>
          <a:lstStyle/>
          <a:p>
            <a:pPr algn="ctr"/>
            <a:r>
              <a:rPr lang="en-US" b="1" dirty="0">
                <a:latin typeface="Times New Roman" panose="02020603050405020304" pitchFamily="18" charset="0"/>
                <a:cs typeface="Times New Roman" panose="02020603050405020304" pitchFamily="18" charset="0"/>
              </a:rPr>
              <a:t>Types</a:t>
            </a:r>
          </a:p>
        </p:txBody>
      </p:sp>
      <p:sp>
        <p:nvSpPr>
          <p:cNvPr id="3" name="Content Placeholder 2"/>
          <p:cNvSpPr>
            <a:spLocks noGrp="1"/>
          </p:cNvSpPr>
          <p:nvPr>
            <p:ph idx="1"/>
          </p:nvPr>
        </p:nvSpPr>
        <p:spPr>
          <a:xfrm>
            <a:off x="1056640" y="1143000"/>
            <a:ext cx="9154160" cy="5638800"/>
          </a:xfrm>
        </p:spPr>
        <p:txBody>
          <a:bodyPr>
            <a:normAutofit/>
          </a:bodyPr>
          <a:lstStyle/>
          <a:p>
            <a:pPr algn="just"/>
            <a:r>
              <a:rPr lang="en-US" b="1" dirty="0">
                <a:latin typeface="Times New Roman" panose="02020603050405020304" pitchFamily="18" charset="0"/>
                <a:cs typeface="Times New Roman" panose="02020603050405020304" pitchFamily="18" charset="0"/>
              </a:rPr>
              <a:t>Primary Partition:</a:t>
            </a:r>
            <a:r>
              <a:rPr lang="en-US" dirty="0">
                <a:latin typeface="Times New Roman" panose="02020603050405020304" pitchFamily="18" charset="0"/>
                <a:cs typeface="Times New Roman" panose="02020603050405020304" pitchFamily="18" charset="0"/>
              </a:rPr>
              <a:t> A partition that can contain one file system or logical drive. A user can create only four primary partitions</a:t>
            </a:r>
          </a:p>
          <a:p>
            <a:pPr algn="just"/>
            <a:r>
              <a:rPr lang="en-US" b="1" dirty="0">
                <a:latin typeface="Times New Roman" panose="02020603050405020304" pitchFamily="18" charset="0"/>
                <a:cs typeface="Times New Roman" panose="02020603050405020304" pitchFamily="18" charset="0"/>
              </a:rPr>
              <a:t>Extended Partition:</a:t>
            </a:r>
            <a:r>
              <a:rPr lang="en-US" dirty="0">
                <a:latin typeface="Times New Roman" panose="02020603050405020304" pitchFamily="18" charset="0"/>
                <a:cs typeface="Times New Roman" panose="02020603050405020304" pitchFamily="18" charset="0"/>
              </a:rPr>
              <a:t> A partition that can contain several file systems. There can be only one extended partition which can be further sub-divided into logical partitions.</a:t>
            </a:r>
          </a:p>
          <a:p>
            <a:pPr algn="just"/>
            <a:r>
              <a:rPr lang="en-US" b="1" dirty="0">
                <a:latin typeface="Times New Roman" panose="02020603050405020304" pitchFamily="18" charset="0"/>
                <a:cs typeface="Times New Roman" panose="02020603050405020304" pitchFamily="18" charset="0"/>
              </a:rPr>
              <a:t>Logical Partitions: </a:t>
            </a:r>
            <a:r>
              <a:rPr lang="en-US" dirty="0">
                <a:latin typeface="Times New Roman" panose="02020603050405020304" pitchFamily="18" charset="0"/>
                <a:cs typeface="Times New Roman" panose="02020603050405020304" pitchFamily="18" charset="0"/>
              </a:rPr>
              <a:t>It is created within an extended partition. There is no restriction of logical partitions but advisable is 12 logical partitions per drive. </a:t>
            </a:r>
          </a:p>
        </p:txBody>
      </p:sp>
    </p:spTree>
    <p:extLst>
      <p:ext uri="{BB962C8B-B14F-4D97-AF65-F5344CB8AC3E}">
        <p14:creationId xmlns:p14="http://schemas.microsoft.com/office/powerpoint/2010/main" val="981265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4370-200E-3BF4-DE1F-3A8ECFE10EFF}"/>
              </a:ext>
            </a:extLst>
          </p:cNvPr>
          <p:cNvSpPr>
            <a:spLocks noGrp="1"/>
          </p:cNvSpPr>
          <p:nvPr>
            <p:ph type="title"/>
          </p:nvPr>
        </p:nvSpPr>
        <p:spPr/>
        <p:txBody>
          <a:bodyPr>
            <a:normAutofit/>
          </a:bodyPr>
          <a:lstStyle/>
          <a:p>
            <a:pPr algn="ctr"/>
            <a:r>
              <a:rPr lang="en-US" sz="4400" b="1" dirty="0">
                <a:latin typeface="Times New Roman" panose="02020603050405020304" pitchFamily="18" charset="0"/>
                <a:cs typeface="Times New Roman" panose="02020603050405020304" pitchFamily="18" charset="0"/>
              </a:rPr>
              <a:t>How to add Virtual Disk (VMWare)</a:t>
            </a:r>
            <a:endParaRPr lang="en-IN" dirty="0"/>
          </a:p>
        </p:txBody>
      </p:sp>
      <p:sp>
        <p:nvSpPr>
          <p:cNvPr id="3" name="Content Placeholder 2">
            <a:extLst>
              <a:ext uri="{FF2B5EF4-FFF2-40B4-BE49-F238E27FC236}">
                <a16:creationId xmlns:a16="http://schemas.microsoft.com/office/drawing/2014/main" id="{E094262C-54C4-F0C3-3F86-8485A2560D95}"/>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Virtual disk is required to perform partitioning and create volumes.</a:t>
            </a:r>
          </a:p>
          <a:p>
            <a:r>
              <a:rPr lang="en-US" dirty="0" err="1">
                <a:latin typeface="Times New Roman" panose="02020603050405020304" pitchFamily="18" charset="0"/>
                <a:cs typeface="Times New Roman" panose="02020603050405020304" pitchFamily="18" charset="0"/>
              </a:rPr>
              <a:t>lsblk</a:t>
            </a:r>
            <a:r>
              <a:rPr lang="en-US" dirty="0">
                <a:latin typeface="Times New Roman" panose="02020603050405020304" pitchFamily="18" charset="0"/>
                <a:cs typeface="Times New Roman" panose="02020603050405020304" pitchFamily="18" charset="0"/>
              </a:rPr>
              <a:t> (to view list of all disks and partitions)</a:t>
            </a:r>
          </a:p>
          <a:p>
            <a:r>
              <a:rPr lang="en-US" dirty="0">
                <a:latin typeface="Times New Roman" panose="02020603050405020304" pitchFamily="18" charset="0"/>
                <a:cs typeface="Times New Roman" panose="02020603050405020304" pitchFamily="18" charset="0"/>
              </a:rPr>
              <a:t>Start your </a:t>
            </a:r>
            <a:r>
              <a:rPr lang="en-US" dirty="0" err="1">
                <a:latin typeface="Times New Roman" panose="02020603050405020304" pitchFamily="18" charset="0"/>
                <a:cs typeface="Times New Roman" panose="02020603050405020304" pitchFamily="18" charset="0"/>
              </a:rPr>
              <a:t>vmware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Click on edit virtual machine</a:t>
            </a:r>
          </a:p>
          <a:p>
            <a:r>
              <a:rPr lang="en-US" dirty="0">
                <a:latin typeface="Times New Roman" panose="02020603050405020304" pitchFamily="18" charset="0"/>
                <a:cs typeface="Times New Roman" panose="02020603050405020304" pitchFamily="18" charset="0"/>
              </a:rPr>
              <a:t>Click on add</a:t>
            </a:r>
          </a:p>
          <a:p>
            <a:r>
              <a:rPr lang="en-US" dirty="0">
                <a:latin typeface="Times New Roman" panose="02020603050405020304" pitchFamily="18" charset="0"/>
                <a:cs typeface="Times New Roman" panose="02020603050405020304" pitchFamily="18" charset="0"/>
              </a:rPr>
              <a:t>Click on memory </a:t>
            </a:r>
          </a:p>
          <a:p>
            <a:r>
              <a:rPr lang="en-US" dirty="0">
                <a:latin typeface="Times New Roman" panose="02020603050405020304" pitchFamily="18" charset="0"/>
                <a:cs typeface="Times New Roman" panose="02020603050405020304" pitchFamily="18" charset="0"/>
              </a:rPr>
              <a:t>Click on SCSI</a:t>
            </a:r>
          </a:p>
          <a:p>
            <a:r>
              <a:rPr lang="en-US" dirty="0">
                <a:latin typeface="Times New Roman" panose="02020603050405020304" pitchFamily="18" charset="0"/>
                <a:cs typeface="Times New Roman" panose="02020603050405020304" pitchFamily="18" charset="0"/>
              </a:rPr>
              <a:t>Click on “create a new virtual disk”</a:t>
            </a:r>
          </a:p>
          <a:p>
            <a:r>
              <a:rPr lang="en-US" dirty="0">
                <a:latin typeface="Times New Roman" panose="02020603050405020304" pitchFamily="18" charset="0"/>
                <a:cs typeface="Times New Roman" panose="02020603050405020304" pitchFamily="18" charset="0"/>
              </a:rPr>
              <a:t>Select a size and Name it </a:t>
            </a:r>
          </a:p>
          <a:p>
            <a:r>
              <a:rPr lang="en-US" dirty="0">
                <a:latin typeface="Times New Roman" panose="02020603050405020304" pitchFamily="18" charset="0"/>
                <a:cs typeface="Times New Roman" panose="02020603050405020304" pitchFamily="18" charset="0"/>
              </a:rPr>
              <a:t>Finish and start the system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036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4370-200E-3BF4-DE1F-3A8ECFE10EFF}"/>
              </a:ext>
            </a:extLst>
          </p:cNvPr>
          <p:cNvSpPr>
            <a:spLocks noGrp="1"/>
          </p:cNvSpPr>
          <p:nvPr>
            <p:ph type="title"/>
          </p:nvPr>
        </p:nvSpPr>
        <p:spPr/>
        <p:txBody>
          <a:bodyPr>
            <a:normAutofit/>
          </a:bodyPr>
          <a:lstStyle/>
          <a:p>
            <a:pPr algn="ctr"/>
            <a:r>
              <a:rPr lang="en-US" sz="4400" b="1" dirty="0">
                <a:latin typeface="Times New Roman" panose="02020603050405020304" pitchFamily="18" charset="0"/>
                <a:cs typeface="Times New Roman" panose="02020603050405020304" pitchFamily="18" charset="0"/>
              </a:rPr>
              <a:t>How to add Virtual Disk(Virtual Box) </a:t>
            </a:r>
            <a:endParaRPr lang="en-IN" dirty="0"/>
          </a:p>
        </p:txBody>
      </p:sp>
      <p:sp>
        <p:nvSpPr>
          <p:cNvPr id="3" name="Content Placeholder 2">
            <a:extLst>
              <a:ext uri="{FF2B5EF4-FFF2-40B4-BE49-F238E27FC236}">
                <a16:creationId xmlns:a16="http://schemas.microsoft.com/office/drawing/2014/main" id="{E094262C-54C4-F0C3-3F86-8485A2560D95}"/>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Virtual disk is required to perform partitioning and create volumes.</a:t>
            </a:r>
          </a:p>
          <a:p>
            <a:r>
              <a:rPr lang="en-US" dirty="0" err="1">
                <a:latin typeface="Times New Roman" panose="02020603050405020304" pitchFamily="18" charset="0"/>
                <a:cs typeface="Times New Roman" panose="02020603050405020304" pitchFamily="18" charset="0"/>
              </a:rPr>
              <a:t>lsblk</a:t>
            </a:r>
            <a:r>
              <a:rPr lang="en-US" dirty="0">
                <a:latin typeface="Times New Roman" panose="02020603050405020304" pitchFamily="18" charset="0"/>
                <a:cs typeface="Times New Roman" panose="02020603050405020304" pitchFamily="18" charset="0"/>
              </a:rPr>
              <a:t> (to view list of all disks and partitions)</a:t>
            </a:r>
          </a:p>
          <a:p>
            <a:r>
              <a:rPr lang="en-US" dirty="0">
                <a:latin typeface="Times New Roman" panose="02020603050405020304" pitchFamily="18" charset="0"/>
                <a:cs typeface="Times New Roman" panose="02020603050405020304" pitchFamily="18" charset="0"/>
              </a:rPr>
              <a:t>Select virtual machine and machine must be off</a:t>
            </a:r>
          </a:p>
          <a:p>
            <a:r>
              <a:rPr lang="en-US" dirty="0">
                <a:latin typeface="Times New Roman" panose="02020603050405020304" pitchFamily="18" charset="0"/>
                <a:cs typeface="Times New Roman" panose="02020603050405020304" pitchFamily="18" charset="0"/>
              </a:rPr>
              <a:t>Click settings then storage then can see disks</a:t>
            </a:r>
          </a:p>
          <a:p>
            <a:r>
              <a:rPr lang="en-US" dirty="0">
                <a:latin typeface="Times New Roman" panose="02020603050405020304" pitchFamily="18" charset="0"/>
                <a:cs typeface="Times New Roman" panose="02020603050405020304" pitchFamily="18" charset="0"/>
              </a:rPr>
              <a:t>Click on controller “+” button </a:t>
            </a:r>
          </a:p>
          <a:p>
            <a:r>
              <a:rPr lang="en-US" dirty="0">
                <a:latin typeface="Times New Roman" panose="02020603050405020304" pitchFamily="18" charset="0"/>
                <a:cs typeface="Times New Roman" panose="02020603050405020304" pitchFamily="18" charset="0"/>
              </a:rPr>
              <a:t>Click on Create and Next </a:t>
            </a:r>
          </a:p>
          <a:p>
            <a:r>
              <a:rPr lang="en-US" dirty="0">
                <a:latin typeface="Times New Roman" panose="02020603050405020304" pitchFamily="18" charset="0"/>
                <a:cs typeface="Times New Roman" panose="02020603050405020304" pitchFamily="18" charset="0"/>
              </a:rPr>
              <a:t>Specify size and create </a:t>
            </a:r>
          </a:p>
          <a:p>
            <a:r>
              <a:rPr lang="en-US" dirty="0">
                <a:latin typeface="Times New Roman" panose="02020603050405020304" pitchFamily="18" charset="0"/>
                <a:cs typeface="Times New Roman" panose="02020603050405020304" pitchFamily="18" charset="0"/>
              </a:rPr>
              <a:t>Click on choose and OK </a:t>
            </a:r>
          </a:p>
          <a:p>
            <a:r>
              <a:rPr lang="en-US" dirty="0">
                <a:latin typeface="Times New Roman" panose="02020603050405020304" pitchFamily="18" charset="0"/>
                <a:cs typeface="Times New Roman" panose="02020603050405020304" pitchFamily="18" charset="0"/>
              </a:rPr>
              <a:t>New Disk added and check in your system</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371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008CC-DF5A-4BB0-E6D8-8BA33B369E06}"/>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Manage Partition and Swap Space</a:t>
            </a:r>
            <a:endParaRPr lang="en-IN" dirty="0"/>
          </a:p>
        </p:txBody>
      </p:sp>
      <p:pic>
        <p:nvPicPr>
          <p:cNvPr id="5" name="Content Placeholder 4">
            <a:extLst>
              <a:ext uri="{FF2B5EF4-FFF2-40B4-BE49-F238E27FC236}">
                <a16:creationId xmlns:a16="http://schemas.microsoft.com/office/drawing/2014/main" id="{6BCD1B86-A043-7947-64DF-C36192DCA03B}"/>
              </a:ext>
            </a:extLst>
          </p:cNvPr>
          <p:cNvPicPr>
            <a:picLocks noGrp="1" noChangeAspect="1"/>
          </p:cNvPicPr>
          <p:nvPr>
            <p:ph idx="1"/>
          </p:nvPr>
        </p:nvPicPr>
        <p:blipFill>
          <a:blip r:embed="rId2"/>
          <a:stretch>
            <a:fillRect/>
          </a:stretch>
        </p:blipFill>
        <p:spPr>
          <a:xfrm>
            <a:off x="265884" y="1832928"/>
            <a:ext cx="4667250" cy="4527232"/>
          </a:xfrm>
        </p:spPr>
      </p:pic>
      <p:pic>
        <p:nvPicPr>
          <p:cNvPr id="7" name="Picture 6">
            <a:extLst>
              <a:ext uri="{FF2B5EF4-FFF2-40B4-BE49-F238E27FC236}">
                <a16:creationId xmlns:a16="http://schemas.microsoft.com/office/drawing/2014/main" id="{F74277F6-3355-1B90-D382-3CE31DB11248}"/>
              </a:ext>
            </a:extLst>
          </p:cNvPr>
          <p:cNvPicPr>
            <a:picLocks noChangeAspect="1"/>
          </p:cNvPicPr>
          <p:nvPr/>
        </p:nvPicPr>
        <p:blipFill>
          <a:blip r:embed="rId3"/>
          <a:stretch>
            <a:fillRect/>
          </a:stretch>
        </p:blipFill>
        <p:spPr>
          <a:xfrm>
            <a:off x="5590178" y="1832928"/>
            <a:ext cx="5392782" cy="4527232"/>
          </a:xfrm>
          <a:prstGeom prst="rect">
            <a:avLst/>
          </a:prstGeom>
        </p:spPr>
      </p:pic>
    </p:spTree>
    <p:extLst>
      <p:ext uri="{BB962C8B-B14F-4D97-AF65-F5344CB8AC3E}">
        <p14:creationId xmlns:p14="http://schemas.microsoft.com/office/powerpoint/2010/main" val="2758255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7494"/>
            <a:ext cx="8229600" cy="723106"/>
          </a:xfrm>
        </p:spPr>
        <p:txBody>
          <a:bodyPr/>
          <a:lstStyle/>
          <a:p>
            <a:pPr algn="ctr"/>
            <a:r>
              <a:rPr lang="en-US" b="1" dirty="0"/>
              <a:t>Managing storage</a:t>
            </a:r>
          </a:p>
        </p:txBody>
      </p:sp>
      <p:pic>
        <p:nvPicPr>
          <p:cNvPr id="7" name="Picture 6">
            <a:extLst>
              <a:ext uri="{FF2B5EF4-FFF2-40B4-BE49-F238E27FC236}">
                <a16:creationId xmlns:a16="http://schemas.microsoft.com/office/drawing/2014/main" id="{AFF13A5A-20CE-4861-B853-C6C42E5B20AB}"/>
              </a:ext>
            </a:extLst>
          </p:cNvPr>
          <p:cNvPicPr>
            <a:picLocks noChangeAspect="1"/>
          </p:cNvPicPr>
          <p:nvPr/>
        </p:nvPicPr>
        <p:blipFill>
          <a:blip r:embed="rId2"/>
          <a:stretch>
            <a:fillRect/>
          </a:stretch>
        </p:blipFill>
        <p:spPr>
          <a:xfrm>
            <a:off x="1847044" y="1558038"/>
            <a:ext cx="8668556" cy="3547363"/>
          </a:xfrm>
          <a:prstGeom prst="rect">
            <a:avLst/>
          </a:prstGeom>
        </p:spPr>
      </p:pic>
    </p:spTree>
    <p:extLst>
      <p:ext uri="{BB962C8B-B14F-4D97-AF65-F5344CB8AC3E}">
        <p14:creationId xmlns:p14="http://schemas.microsoft.com/office/powerpoint/2010/main" val="2224294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401F-90F3-FDED-8BA6-C200CD8B41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Create a partition part1 of 1 Gb?</a:t>
            </a:r>
          </a:p>
        </p:txBody>
      </p:sp>
      <p:sp>
        <p:nvSpPr>
          <p:cNvPr id="3" name="Content Placeholder 2">
            <a:extLst>
              <a:ext uri="{FF2B5EF4-FFF2-40B4-BE49-F238E27FC236}">
                <a16:creationId xmlns:a16="http://schemas.microsoft.com/office/drawing/2014/main" id="{3E21EF29-ABCE-2605-F57C-6712F8393F90}"/>
              </a:ext>
            </a:extLst>
          </p:cNvPr>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ls /dev (Check out for the entries here)</a:t>
            </a:r>
          </a:p>
          <a:p>
            <a:r>
              <a:rPr lang="en-US" dirty="0" err="1">
                <a:latin typeface="Times New Roman" panose="02020603050405020304" pitchFamily="18" charset="0"/>
                <a:cs typeface="Times New Roman" panose="02020603050405020304" pitchFamily="18" charset="0"/>
              </a:rPr>
              <a:t>lsblk</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fdisk</a:t>
            </a:r>
            <a:r>
              <a:rPr lang="en-US" dirty="0">
                <a:latin typeface="Times New Roman" panose="02020603050405020304" pitchFamily="18" charset="0"/>
                <a:cs typeface="Times New Roman" panose="02020603050405020304" pitchFamily="18" charset="0"/>
              </a:rPr>
              <a:t> /dev/</a:t>
            </a:r>
            <a:r>
              <a:rPr lang="en-US" dirty="0" err="1">
                <a:latin typeface="Times New Roman" panose="02020603050405020304" pitchFamily="18" charset="0"/>
                <a:cs typeface="Times New Roman" panose="02020603050405020304" pitchFamily="18" charset="0"/>
              </a:rPr>
              <a:t>DiskName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Command m for help: then press n Enter and you will see various options</a:t>
            </a:r>
          </a:p>
          <a:p>
            <a:r>
              <a:rPr lang="en-US" dirty="0">
                <a:latin typeface="Times New Roman" panose="02020603050405020304" pitchFamily="18" charset="0"/>
                <a:cs typeface="Times New Roman" panose="02020603050405020304" pitchFamily="18" charset="0"/>
              </a:rPr>
              <a:t>Now choose p</a:t>
            </a:r>
          </a:p>
          <a:p>
            <a:r>
              <a:rPr lang="en-US" dirty="0">
                <a:latin typeface="Times New Roman" panose="02020603050405020304" pitchFamily="18" charset="0"/>
                <a:cs typeface="Times New Roman" panose="02020603050405020304" pitchFamily="18" charset="0"/>
              </a:rPr>
              <a:t>Then choose number from 1 to 4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7086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401F-90F3-FDED-8BA6-C200CD8B41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Create a partition part1 of 1 Gb?</a:t>
            </a:r>
            <a:endParaRPr lang="en-IN" dirty="0"/>
          </a:p>
        </p:txBody>
      </p:sp>
      <p:sp>
        <p:nvSpPr>
          <p:cNvPr id="3" name="Content Placeholder 2">
            <a:extLst>
              <a:ext uri="{FF2B5EF4-FFF2-40B4-BE49-F238E27FC236}">
                <a16:creationId xmlns:a16="http://schemas.microsoft.com/office/drawing/2014/main" id="{3E21EF29-ABCE-2605-F57C-6712F8393F90}"/>
              </a:ext>
            </a:extLst>
          </p:cNvPr>
          <p:cNvSpPr>
            <a:spLocks noGrp="1"/>
          </p:cNvSpPr>
          <p:nvPr>
            <p:ph idx="1"/>
          </p:nvPr>
        </p:nvSpPr>
        <p:spPr>
          <a:xfrm>
            <a:off x="630382" y="1846406"/>
            <a:ext cx="10515600" cy="4351338"/>
          </a:xfrm>
        </p:spPr>
        <p:txBody>
          <a:bodyPr>
            <a:noAutofit/>
          </a:bodyPr>
          <a:lstStyle/>
          <a:p>
            <a:r>
              <a:rPr lang="en-US" dirty="0">
                <a:latin typeface="Times New Roman" panose="02020603050405020304" pitchFamily="18" charset="0"/>
                <a:cs typeface="Times New Roman" panose="02020603050405020304" pitchFamily="18" charset="0"/>
              </a:rPr>
              <a:t>Then press enter and ask for sector +1G</a:t>
            </a:r>
          </a:p>
          <a:p>
            <a:r>
              <a:rPr lang="en-US" dirty="0">
                <a:latin typeface="Times New Roman" panose="02020603050405020304" pitchFamily="18" charset="0"/>
                <a:cs typeface="Times New Roman" panose="02020603050405020304" pitchFamily="18" charset="0"/>
              </a:rPr>
              <a:t>Created a new partition 1 of type Linux</a:t>
            </a:r>
          </a:p>
          <a:p>
            <a:r>
              <a:rPr lang="en-US" dirty="0">
                <a:latin typeface="Times New Roman" panose="02020603050405020304" pitchFamily="18" charset="0"/>
                <a:cs typeface="Times New Roman" panose="02020603050405020304" pitchFamily="18" charset="0"/>
              </a:rPr>
              <a:t>Then update the partition table Press w</a:t>
            </a:r>
          </a:p>
          <a:p>
            <a:r>
              <a:rPr lang="en-US" dirty="0">
                <a:latin typeface="Times New Roman" panose="02020603050405020304" pitchFamily="18" charset="0"/>
                <a:cs typeface="Times New Roman" panose="02020603050405020304" pitchFamily="18" charset="0"/>
              </a:rPr>
              <a:t>And now you are on prompt</a:t>
            </a:r>
          </a:p>
          <a:p>
            <a:r>
              <a:rPr lang="en-US" dirty="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partprobe</a:t>
            </a:r>
            <a:r>
              <a:rPr lang="en-US" dirty="0">
                <a:latin typeface="Times New Roman" panose="02020603050405020304" pitchFamily="18" charset="0"/>
                <a:cs typeface="Times New Roman" panose="02020603050405020304" pitchFamily="18" charset="0"/>
              </a:rPr>
              <a:t> /dev/</a:t>
            </a:r>
            <a:r>
              <a:rPr lang="en-US" dirty="0" err="1">
                <a:latin typeface="Times New Roman" panose="02020603050405020304" pitchFamily="18" charset="0"/>
                <a:cs typeface="Times New Roman" panose="02020603050405020304" pitchFamily="18" charset="0"/>
              </a:rPr>
              <a:t>DiskName</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Lsblk</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and check the new partition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153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11BC-8092-7B51-4EF7-0C1BC867637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Mount the partition at some mount place?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59D9EF-2048-F54C-2B8E-CB74EFAC142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Create a mount point or as per given mount part</a:t>
            </a:r>
          </a:p>
          <a:p>
            <a:r>
              <a:rPr lang="en-US" dirty="0" err="1">
                <a:latin typeface="Times New Roman" panose="02020603050405020304" pitchFamily="18" charset="0"/>
                <a:cs typeface="Times New Roman" panose="02020603050405020304" pitchFamily="18" charset="0"/>
              </a:rPr>
              <a:t>mkdir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newDisk</a:t>
            </a:r>
            <a:r>
              <a:rPr lang="en-US" dirty="0">
                <a:latin typeface="Times New Roman" panose="02020603050405020304" pitchFamily="18" charset="0"/>
                <a:cs typeface="Times New Roman" panose="02020603050405020304" pitchFamily="18" charset="0"/>
              </a:rPr>
              <a:t> (We cant add or delete content before mounting)</a:t>
            </a:r>
          </a:p>
          <a:p>
            <a:r>
              <a:rPr lang="en-US" dirty="0" err="1">
                <a:latin typeface="Times New Roman" panose="02020603050405020304" pitchFamily="18" charset="0"/>
                <a:cs typeface="Times New Roman" panose="02020603050405020304" pitchFamily="18" charset="0"/>
              </a:rPr>
              <a:t>mkfs.xfs</a:t>
            </a:r>
            <a:r>
              <a:rPr lang="en-US" dirty="0">
                <a:latin typeface="Times New Roman" panose="02020603050405020304" pitchFamily="18" charset="0"/>
                <a:cs typeface="Times New Roman" panose="02020603050405020304" pitchFamily="18" charset="0"/>
              </a:rPr>
              <a:t> /dev/sdb1 (is formatted with </a:t>
            </a:r>
            <a:r>
              <a:rPr lang="en-US" dirty="0" err="1">
                <a:latin typeface="Times New Roman" panose="02020603050405020304" pitchFamily="18" charset="0"/>
                <a:cs typeface="Times New Roman" panose="02020603050405020304" pitchFamily="18" charset="0"/>
              </a:rPr>
              <a:t>xfs</a:t>
            </a:r>
            <a:r>
              <a:rPr lang="en-US" dirty="0">
                <a:latin typeface="Times New Roman" panose="02020603050405020304" pitchFamily="18" charset="0"/>
                <a:cs typeface="Times New Roman" panose="02020603050405020304" pitchFamily="18" charset="0"/>
              </a:rPr>
              <a:t> and ready to work)</a:t>
            </a:r>
          </a:p>
          <a:p>
            <a:r>
              <a:rPr lang="en-US" dirty="0">
                <a:latin typeface="Times New Roman" panose="02020603050405020304" pitchFamily="18" charset="0"/>
                <a:cs typeface="Times New Roman" panose="02020603050405020304" pitchFamily="18" charset="0"/>
              </a:rPr>
              <a:t>mount /dev/sdb1 /</a:t>
            </a:r>
            <a:r>
              <a:rPr lang="en-US" dirty="0" err="1">
                <a:latin typeface="Times New Roman" panose="02020603050405020304" pitchFamily="18" charset="0"/>
                <a:cs typeface="Times New Roman" panose="02020603050405020304" pitchFamily="18" charset="0"/>
              </a:rPr>
              <a:t>newDisk</a:t>
            </a:r>
            <a:r>
              <a:rPr lang="en-US" dirty="0">
                <a:latin typeface="Times New Roman" panose="02020603050405020304" pitchFamily="18" charset="0"/>
                <a:cs typeface="Times New Roman" panose="02020603050405020304" pitchFamily="18" charset="0"/>
              </a:rPr>
              <a:t>/ (Mounting is done but not persistent)</a:t>
            </a:r>
          </a:p>
          <a:p>
            <a:r>
              <a:rPr lang="en-US" dirty="0">
                <a:latin typeface="Times New Roman" panose="02020603050405020304" pitchFamily="18" charset="0"/>
                <a:cs typeface="Times New Roman" panose="02020603050405020304" pitchFamily="18" charset="0"/>
              </a:rPr>
              <a:t>Then have to update the file also</a:t>
            </a:r>
          </a:p>
          <a:p>
            <a:r>
              <a:rPr lang="en-US" dirty="0">
                <a:latin typeface="Times New Roman" panose="02020603050405020304" pitchFamily="18" charset="0"/>
                <a:cs typeface="Times New Roman" panose="02020603050405020304" pitchFamily="18" charset="0"/>
              </a:rPr>
              <a:t>Vim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fstab</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And add  /dev/sdb1 /</a:t>
            </a:r>
            <a:r>
              <a:rPr lang="en-US" dirty="0" err="1">
                <a:latin typeface="Times New Roman" panose="02020603050405020304" pitchFamily="18" charset="0"/>
                <a:cs typeface="Times New Roman" panose="02020603050405020304" pitchFamily="18" charset="0"/>
              </a:rPr>
              <a:t>newDisk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xfs</a:t>
            </a:r>
            <a:r>
              <a:rPr lang="en-US" dirty="0">
                <a:latin typeface="Times New Roman" panose="02020603050405020304" pitchFamily="18" charset="0"/>
                <a:cs typeface="Times New Roman" panose="02020603050405020304" pitchFamily="18" charset="0"/>
              </a:rPr>
              <a:t> defaults 0 0 </a:t>
            </a:r>
          </a:p>
          <a:p>
            <a:r>
              <a:rPr lang="en-US" dirty="0">
                <a:latin typeface="Times New Roman" panose="02020603050405020304" pitchFamily="18" charset="0"/>
                <a:cs typeface="Times New Roman" panose="02020603050405020304" pitchFamily="18" charset="0"/>
              </a:rPr>
              <a:t>Mount –a (if no error then everything is done)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165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Swap Space</a:t>
            </a: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It is used when system runs out of physical memory.</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Linux keeps some of the unused files from RAM  to the swap space to free up memory.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Usually swap space should be double the RAM capacity.</a:t>
            </a:r>
          </a:p>
        </p:txBody>
      </p:sp>
    </p:spTree>
    <p:extLst>
      <p:ext uri="{BB962C8B-B14F-4D97-AF65-F5344CB8AC3E}">
        <p14:creationId xmlns:p14="http://schemas.microsoft.com/office/powerpoint/2010/main" val="2313363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11BC-8092-7B51-4EF7-0C1BC867637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Add a swap partition of 750. Do not delete the existing swap space?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59D9EF-2048-F54C-2B8E-CB74EFAC1426}"/>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free –m  (to check for the current swap)</a:t>
            </a:r>
          </a:p>
          <a:p>
            <a:r>
              <a:rPr lang="en-US" dirty="0" err="1">
                <a:latin typeface="Times New Roman" panose="02020603050405020304" pitchFamily="18" charset="0"/>
                <a:cs typeface="Times New Roman" panose="02020603050405020304" pitchFamily="18" charset="0"/>
              </a:rPr>
              <a:t>fdisk</a:t>
            </a:r>
            <a:r>
              <a:rPr lang="en-US" dirty="0">
                <a:latin typeface="Times New Roman" panose="02020603050405020304" pitchFamily="18" charset="0"/>
                <a:cs typeface="Times New Roman" panose="02020603050405020304" pitchFamily="18" charset="0"/>
              </a:rPr>
              <a:t> /dev/</a:t>
            </a:r>
            <a:r>
              <a:rPr lang="en-US" dirty="0" err="1">
                <a:latin typeface="Times New Roman" panose="02020603050405020304" pitchFamily="18" charset="0"/>
                <a:cs typeface="Times New Roman" panose="02020603050405020304" pitchFamily="18" charset="0"/>
              </a:rPr>
              <a:t>sdb</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Then press n and the fill default number </a:t>
            </a:r>
          </a:p>
          <a:p>
            <a:r>
              <a:rPr lang="en-US" dirty="0">
                <a:latin typeface="Times New Roman" panose="02020603050405020304" pitchFamily="18" charset="0"/>
                <a:cs typeface="Times New Roman" panose="02020603050405020304" pitchFamily="18" charset="0"/>
              </a:rPr>
              <a:t>Give size +750M</a:t>
            </a:r>
          </a:p>
          <a:p>
            <a:r>
              <a:rPr lang="en-US" dirty="0">
                <a:latin typeface="Times New Roman" panose="02020603050405020304" pitchFamily="18" charset="0"/>
                <a:cs typeface="Times New Roman" panose="02020603050405020304" pitchFamily="18" charset="0"/>
              </a:rPr>
              <a:t>Change the type press “t”</a:t>
            </a:r>
          </a:p>
          <a:p>
            <a:r>
              <a:rPr lang="en-US" dirty="0">
                <a:latin typeface="Times New Roman" panose="02020603050405020304" pitchFamily="18" charset="0"/>
                <a:cs typeface="Times New Roman" panose="02020603050405020304" pitchFamily="18" charset="0"/>
              </a:rPr>
              <a:t>And enter the number I have added before e.g. 2 or 3</a:t>
            </a:r>
          </a:p>
          <a:p>
            <a:r>
              <a:rPr lang="en-US" dirty="0">
                <a:latin typeface="Times New Roman" panose="02020603050405020304" pitchFamily="18" charset="0"/>
                <a:cs typeface="Times New Roman" panose="02020603050405020304" pitchFamily="18" charset="0"/>
              </a:rPr>
              <a:t>Add hex code by pressing “L”</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7806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11BC-8092-7B51-4EF7-0C1BC867637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Add a swap partition of 750. Do not delete the existing swap space?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59D9EF-2048-F54C-2B8E-CB74EFAC1426}"/>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Select 82 from list type “82”</a:t>
            </a:r>
          </a:p>
          <a:p>
            <a:r>
              <a:rPr lang="en-US" dirty="0">
                <a:latin typeface="Times New Roman" panose="02020603050405020304" pitchFamily="18" charset="0"/>
                <a:cs typeface="Times New Roman" panose="02020603050405020304" pitchFamily="18" charset="0"/>
              </a:rPr>
              <a:t>Done w </a:t>
            </a:r>
          </a:p>
          <a:p>
            <a:r>
              <a:rPr lang="en-US" dirty="0" err="1">
                <a:latin typeface="Times New Roman" panose="02020603050405020304" pitchFamily="18" charset="0"/>
                <a:cs typeface="Times New Roman" panose="02020603050405020304" pitchFamily="18" charset="0"/>
              </a:rPr>
              <a:t>Partprobe</a:t>
            </a:r>
            <a:r>
              <a:rPr lang="en-US" dirty="0">
                <a:latin typeface="Times New Roman" panose="02020603050405020304" pitchFamily="18" charset="0"/>
                <a:cs typeface="Times New Roman" panose="02020603050405020304" pitchFamily="18" charset="0"/>
              </a:rPr>
              <a:t> /dev/</a:t>
            </a:r>
            <a:r>
              <a:rPr lang="en-US" dirty="0" err="1">
                <a:latin typeface="Times New Roman" panose="02020603050405020304" pitchFamily="18" charset="0"/>
                <a:cs typeface="Times New Roman" panose="02020603050405020304" pitchFamily="18" charset="0"/>
              </a:rPr>
              <a:t>sdb</a:t>
            </a:r>
            <a:r>
              <a:rPr lang="en-US" dirty="0">
                <a:latin typeface="Times New Roman" panose="02020603050405020304" pitchFamily="18" charset="0"/>
                <a:cs typeface="Times New Roman" panose="02020603050405020304" pitchFamily="18" charset="0"/>
              </a:rPr>
              <a:t> (if no error then everything is fine)</a:t>
            </a:r>
          </a:p>
          <a:p>
            <a:r>
              <a:rPr lang="en-US" dirty="0" err="1">
                <a:latin typeface="Times New Roman" panose="02020603050405020304" pitchFamily="18" charset="0"/>
                <a:cs typeface="Times New Roman" panose="02020603050405020304" pitchFamily="18" charset="0"/>
              </a:rPr>
              <a:t>lsblk</a:t>
            </a:r>
            <a:r>
              <a:rPr lang="en-US" dirty="0">
                <a:latin typeface="Times New Roman" panose="02020603050405020304" pitchFamily="18" charset="0"/>
                <a:cs typeface="Times New Roman" panose="02020603050405020304" pitchFamily="18" charset="0"/>
              </a:rPr>
              <a:t>  </a:t>
            </a:r>
          </a:p>
          <a:p>
            <a:r>
              <a:rPr lang="en-IN" dirty="0" err="1">
                <a:latin typeface="Times New Roman" panose="02020603050405020304" pitchFamily="18" charset="0"/>
                <a:cs typeface="Times New Roman" panose="02020603050405020304" pitchFamily="18" charset="0"/>
              </a:rPr>
              <a:t>mkswap</a:t>
            </a:r>
            <a:r>
              <a:rPr lang="en-IN" dirty="0">
                <a:latin typeface="Times New Roman" panose="02020603050405020304" pitchFamily="18" charset="0"/>
                <a:cs typeface="Times New Roman" panose="02020603050405020304" pitchFamily="18" charset="0"/>
              </a:rPr>
              <a:t> /dev/</a:t>
            </a:r>
            <a:r>
              <a:rPr lang="en-IN" dirty="0" err="1">
                <a:latin typeface="Times New Roman" panose="02020603050405020304" pitchFamily="18" charset="0"/>
                <a:cs typeface="Times New Roman" panose="02020603050405020304" pitchFamily="18" charset="0"/>
              </a:rPr>
              <a:t>sdbswap</a:t>
            </a:r>
            <a:r>
              <a:rPr lang="en-IN" dirty="0">
                <a:latin typeface="Times New Roman" panose="02020603050405020304" pitchFamily="18" charset="0"/>
                <a:cs typeface="Times New Roman" panose="02020603050405020304" pitchFamily="18" charset="0"/>
              </a:rPr>
              <a:t> (to format)</a:t>
            </a:r>
          </a:p>
          <a:p>
            <a:r>
              <a:rPr lang="en-IN" dirty="0">
                <a:latin typeface="Times New Roman" panose="02020603050405020304" pitchFamily="18" charset="0"/>
                <a:cs typeface="Times New Roman" panose="02020603050405020304" pitchFamily="18" charset="0"/>
              </a:rPr>
              <a:t>Vim /etc/</a:t>
            </a:r>
            <a:r>
              <a:rPr lang="en-IN" dirty="0" err="1">
                <a:latin typeface="Times New Roman" panose="02020603050405020304" pitchFamily="18" charset="0"/>
                <a:cs typeface="Times New Roman" panose="02020603050405020304" pitchFamily="18" charset="0"/>
              </a:rPr>
              <a:t>fstab</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Add    “ /dev/</a:t>
            </a:r>
            <a:r>
              <a:rPr lang="en-IN" dirty="0" err="1">
                <a:latin typeface="Times New Roman" panose="02020603050405020304" pitchFamily="18" charset="0"/>
                <a:cs typeface="Times New Roman" panose="02020603050405020304" pitchFamily="18" charset="0"/>
              </a:rPr>
              <a:t>sdbswap</a:t>
            </a:r>
            <a:r>
              <a:rPr lang="en-IN" dirty="0">
                <a:latin typeface="Times New Roman" panose="02020603050405020304" pitchFamily="18" charset="0"/>
                <a:cs typeface="Times New Roman" panose="02020603050405020304" pitchFamily="18" charset="0"/>
              </a:rPr>
              <a:t> swap </a:t>
            </a:r>
            <a:r>
              <a:rPr lang="en-IN" dirty="0" err="1">
                <a:latin typeface="Times New Roman" panose="02020603050405020304" pitchFamily="18" charset="0"/>
                <a:cs typeface="Times New Roman" panose="02020603050405020304" pitchFamily="18" charset="0"/>
              </a:rPr>
              <a:t>swap</a:t>
            </a:r>
            <a:r>
              <a:rPr lang="en-IN" dirty="0">
                <a:latin typeface="Times New Roman" panose="02020603050405020304" pitchFamily="18" charset="0"/>
                <a:cs typeface="Times New Roman" panose="02020603050405020304" pitchFamily="18" charset="0"/>
              </a:rPr>
              <a:t> defaults 0 0”  Save it </a:t>
            </a:r>
          </a:p>
          <a:p>
            <a:r>
              <a:rPr lang="en-IN" dirty="0" err="1">
                <a:latin typeface="Times New Roman" panose="02020603050405020304" pitchFamily="18" charset="0"/>
                <a:cs typeface="Times New Roman" panose="02020603050405020304" pitchFamily="18" charset="0"/>
              </a:rPr>
              <a:t>swapon</a:t>
            </a:r>
            <a:r>
              <a:rPr lang="en-IN" dirty="0">
                <a:latin typeface="Times New Roman" panose="02020603050405020304" pitchFamily="18" charset="0"/>
                <a:cs typeface="Times New Roman" panose="02020603050405020304" pitchFamily="18" charset="0"/>
              </a:rPr>
              <a:t> –a ( no error everything is done)</a:t>
            </a:r>
          </a:p>
          <a:p>
            <a:r>
              <a:rPr lang="en-IN" dirty="0">
                <a:latin typeface="Times New Roman" panose="02020603050405020304" pitchFamily="18" charset="0"/>
                <a:cs typeface="Times New Roman" panose="02020603050405020304" pitchFamily="18" charset="0"/>
              </a:rPr>
              <a:t>free –m ( and can check size is increased)</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0339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install multiple OS on same HDD.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enhance the data security.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Better HDD space utilization.</a:t>
            </a:r>
          </a:p>
        </p:txBody>
      </p:sp>
    </p:spTree>
    <p:extLst>
      <p:ext uri="{BB962C8B-B14F-4D97-AF65-F5344CB8AC3E}">
        <p14:creationId xmlns:p14="http://schemas.microsoft.com/office/powerpoint/2010/main" val="1204558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D15E-1BA0-0DCA-4E60-95789A398E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96C2DC-7AF3-6664-594A-98DC4316F7D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C32DF0A-16F0-982A-45C6-EB18C01CB9E7}"/>
              </a:ext>
            </a:extLst>
          </p:cNvPr>
          <p:cNvPicPr>
            <a:picLocks noChangeAspect="1"/>
          </p:cNvPicPr>
          <p:nvPr/>
        </p:nvPicPr>
        <p:blipFill>
          <a:blip r:embed="rId2"/>
          <a:stretch>
            <a:fillRect/>
          </a:stretch>
        </p:blipFill>
        <p:spPr>
          <a:xfrm>
            <a:off x="9524" y="118533"/>
            <a:ext cx="12182475" cy="6620934"/>
          </a:xfrm>
          <a:prstGeom prst="rect">
            <a:avLst/>
          </a:prstGeom>
        </p:spPr>
      </p:pic>
    </p:spTree>
    <p:extLst>
      <p:ext uri="{BB962C8B-B14F-4D97-AF65-F5344CB8AC3E}">
        <p14:creationId xmlns:p14="http://schemas.microsoft.com/office/powerpoint/2010/main" val="1213097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CFE4-DBB7-7698-8E81-598BA98EB21D}"/>
              </a:ext>
            </a:extLst>
          </p:cNvPr>
          <p:cNvSpPr>
            <a:spLocks noGrp="1"/>
          </p:cNvSpPr>
          <p:nvPr>
            <p:ph type="title"/>
          </p:nvPr>
        </p:nvSpPr>
        <p:spPr/>
        <p:txBody>
          <a:bodyPr/>
          <a:lstStyle/>
          <a:p>
            <a:endParaRPr lang="en-IN"/>
          </a:p>
        </p:txBody>
      </p:sp>
      <p:sp>
        <p:nvSpPr>
          <p:cNvPr id="7" name="Content Placeholder 6">
            <a:extLst>
              <a:ext uri="{FF2B5EF4-FFF2-40B4-BE49-F238E27FC236}">
                <a16:creationId xmlns:a16="http://schemas.microsoft.com/office/drawing/2014/main" id="{B6171C8C-7770-9151-1B8C-B550445C3A7B}"/>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81EE16CB-ED31-A968-B63D-305FFE3477C7}"/>
              </a:ext>
            </a:extLst>
          </p:cNvPr>
          <p:cNvPicPr>
            <a:picLocks noChangeAspect="1"/>
          </p:cNvPicPr>
          <p:nvPr/>
        </p:nvPicPr>
        <p:blipFill>
          <a:blip r:embed="rId2"/>
          <a:stretch>
            <a:fillRect/>
          </a:stretch>
        </p:blipFill>
        <p:spPr>
          <a:xfrm>
            <a:off x="466725" y="285750"/>
            <a:ext cx="11258550" cy="6286500"/>
          </a:xfrm>
          <a:prstGeom prst="rect">
            <a:avLst/>
          </a:prstGeom>
        </p:spPr>
      </p:pic>
    </p:spTree>
    <p:extLst>
      <p:ext uri="{BB962C8B-B14F-4D97-AF65-F5344CB8AC3E}">
        <p14:creationId xmlns:p14="http://schemas.microsoft.com/office/powerpoint/2010/main" val="759027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D52C-558E-A2D0-3049-7227B021D8E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Logical Volume  Management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6F7FB1-2118-A6CA-1007-E3644D2B8B19}"/>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Create a LV name LV2 of size 2GB</a:t>
            </a:r>
          </a:p>
          <a:p>
            <a:r>
              <a:rPr lang="en-US" sz="3200" dirty="0">
                <a:latin typeface="Times New Roman" panose="02020603050405020304" pitchFamily="18" charset="0"/>
                <a:cs typeface="Times New Roman" panose="02020603050405020304" pitchFamily="18" charset="0"/>
              </a:rPr>
              <a:t>Extend the LV,LV1,LV2 by 4GB</a:t>
            </a:r>
          </a:p>
          <a:p>
            <a:r>
              <a:rPr lang="en-US" sz="3200" dirty="0">
                <a:latin typeface="Times New Roman" panose="02020603050405020304" pitchFamily="18" charset="0"/>
                <a:cs typeface="Times New Roman" panose="02020603050405020304" pitchFamily="18" charset="0"/>
              </a:rPr>
              <a:t>Create  a LV named LV3 with 10 extent where the size of each extent is 16MB</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5955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7494"/>
            <a:ext cx="8229600" cy="1027906"/>
          </a:xfrm>
        </p:spPr>
        <p:txBody>
          <a:bodyPr/>
          <a:lstStyle/>
          <a:p>
            <a:pPr algn="ctr"/>
            <a:r>
              <a:rPr lang="en-US" b="1" dirty="0">
                <a:latin typeface="Times New Roman" panose="02020603050405020304" pitchFamily="18" charset="0"/>
                <a:cs typeface="Times New Roman" panose="02020603050405020304" pitchFamily="18" charset="0"/>
              </a:rPr>
              <a:t>Disk Partitioning </a:t>
            </a:r>
          </a:p>
        </p:txBody>
      </p:sp>
      <p:pic>
        <p:nvPicPr>
          <p:cNvPr id="7" name="Picture 6">
            <a:extLst>
              <a:ext uri="{FF2B5EF4-FFF2-40B4-BE49-F238E27FC236}">
                <a16:creationId xmlns:a16="http://schemas.microsoft.com/office/drawing/2014/main" id="{499426CE-E7BB-4FF5-B803-F067FD6EC893}"/>
              </a:ext>
            </a:extLst>
          </p:cNvPr>
          <p:cNvPicPr>
            <a:picLocks noChangeAspect="1"/>
          </p:cNvPicPr>
          <p:nvPr/>
        </p:nvPicPr>
        <p:blipFill>
          <a:blip r:embed="rId2"/>
          <a:stretch>
            <a:fillRect/>
          </a:stretch>
        </p:blipFill>
        <p:spPr>
          <a:xfrm>
            <a:off x="548640" y="1767840"/>
            <a:ext cx="10566400" cy="4653280"/>
          </a:xfrm>
          <a:prstGeom prst="rect">
            <a:avLst/>
          </a:prstGeom>
        </p:spPr>
      </p:pic>
    </p:spTree>
    <p:extLst>
      <p:ext uri="{BB962C8B-B14F-4D97-AF65-F5344CB8AC3E}">
        <p14:creationId xmlns:p14="http://schemas.microsoft.com/office/powerpoint/2010/main" val="729295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B5B1-2CC5-6AE8-880E-2BF1BF27B65B}"/>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Create a LV name LV2 of size 2GB</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A68F5A5-3C11-F3B0-093F-4A0DB50118A0}"/>
              </a:ext>
            </a:extLst>
          </p:cNvPr>
          <p:cNvSpPr>
            <a:spLocks noGrp="1"/>
          </p:cNvSpPr>
          <p:nvPr>
            <p:ph idx="1"/>
          </p:nvPr>
        </p:nvSpPr>
        <p:spPr>
          <a:xfrm>
            <a:off x="838200" y="1690688"/>
            <a:ext cx="10515600" cy="4486275"/>
          </a:xfrm>
        </p:spPr>
        <p:txBody>
          <a:bodyPr/>
          <a:lstStyle/>
          <a:p>
            <a:r>
              <a:rPr lang="en-US" dirty="0" err="1"/>
              <a:t>lsblk</a:t>
            </a:r>
            <a:r>
              <a:rPr lang="en-US" dirty="0"/>
              <a:t> </a:t>
            </a:r>
            <a:r>
              <a:rPr lang="en-IN" dirty="0"/>
              <a:t> (Before hand we need three virtual disks of size 5 Gb e.g. disk1 disk2 disk3 )</a:t>
            </a:r>
          </a:p>
          <a:p>
            <a:r>
              <a:rPr lang="en-IN" dirty="0" err="1"/>
              <a:t>pvcreate</a:t>
            </a:r>
            <a:r>
              <a:rPr lang="en-IN" dirty="0"/>
              <a:t> /dev/disk1 (to convert disks into physical volume)</a:t>
            </a:r>
          </a:p>
          <a:p>
            <a:r>
              <a:rPr lang="en-IN" dirty="0"/>
              <a:t>Repeat the above step for all three disks </a:t>
            </a:r>
          </a:p>
          <a:p>
            <a:r>
              <a:rPr lang="en-US" dirty="0" err="1"/>
              <a:t>pvs</a:t>
            </a:r>
            <a:r>
              <a:rPr lang="en-US" dirty="0"/>
              <a:t>(to check the physical volumes in the system)</a:t>
            </a:r>
          </a:p>
          <a:p>
            <a:r>
              <a:rPr lang="en-US" dirty="0"/>
              <a:t>Next is to club all in one volume group</a:t>
            </a:r>
          </a:p>
          <a:p>
            <a:r>
              <a:rPr lang="en-US" dirty="0" err="1"/>
              <a:t>vgcreate</a:t>
            </a:r>
            <a:r>
              <a:rPr lang="en-US" dirty="0"/>
              <a:t> VG1 /dev/disk1 /dev/disk2 (Adding two disks)</a:t>
            </a:r>
          </a:p>
          <a:p>
            <a:r>
              <a:rPr lang="en-US" dirty="0" err="1"/>
              <a:t>vgs</a:t>
            </a:r>
            <a:r>
              <a:rPr lang="en-US" dirty="0"/>
              <a:t> (to check whether the volume group is created or not)</a:t>
            </a:r>
          </a:p>
          <a:p>
            <a:endParaRPr lang="en-US" dirty="0"/>
          </a:p>
        </p:txBody>
      </p:sp>
    </p:spTree>
    <p:extLst>
      <p:ext uri="{BB962C8B-B14F-4D97-AF65-F5344CB8AC3E}">
        <p14:creationId xmlns:p14="http://schemas.microsoft.com/office/powerpoint/2010/main" val="4250419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B5B1-2CC5-6AE8-880E-2BF1BF27B65B}"/>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Create a LV name LV2 of size 2GB</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A68F5A5-3C11-F3B0-093F-4A0DB50118A0}"/>
              </a:ext>
            </a:extLst>
          </p:cNvPr>
          <p:cNvSpPr>
            <a:spLocks noGrp="1"/>
          </p:cNvSpPr>
          <p:nvPr>
            <p:ph idx="1"/>
          </p:nvPr>
        </p:nvSpPr>
        <p:spPr>
          <a:xfrm>
            <a:off x="838200" y="1690688"/>
            <a:ext cx="10515600" cy="4486275"/>
          </a:xfrm>
        </p:spPr>
        <p:txBody>
          <a:bodyPr>
            <a:normAutofit fontScale="92500"/>
          </a:bodyPr>
          <a:lstStyle/>
          <a:p>
            <a:r>
              <a:rPr lang="en-US" dirty="0"/>
              <a:t>Now we can create n number of logical volumes from this volume group</a:t>
            </a:r>
          </a:p>
          <a:p>
            <a:r>
              <a:rPr lang="en-US" dirty="0" err="1"/>
              <a:t>Lvcreate</a:t>
            </a:r>
            <a:r>
              <a:rPr lang="en-US" dirty="0"/>
              <a:t> –L 2Gb –n LV2 VG1</a:t>
            </a:r>
          </a:p>
          <a:p>
            <a:r>
              <a:rPr lang="en-US" dirty="0" err="1"/>
              <a:t>Lvs</a:t>
            </a:r>
            <a:r>
              <a:rPr lang="en-US" dirty="0"/>
              <a:t>(to check for the logical volume)</a:t>
            </a:r>
          </a:p>
          <a:p>
            <a:r>
              <a:rPr lang="en-US" dirty="0"/>
              <a:t>Next step is to mount it.</a:t>
            </a:r>
          </a:p>
          <a:p>
            <a:r>
              <a:rPr lang="en-US" dirty="0"/>
              <a:t>Vim /</a:t>
            </a:r>
            <a:r>
              <a:rPr lang="en-US" dirty="0" err="1"/>
              <a:t>etc</a:t>
            </a:r>
            <a:r>
              <a:rPr lang="en-US" dirty="0"/>
              <a:t>/</a:t>
            </a:r>
            <a:r>
              <a:rPr lang="en-US" dirty="0" err="1"/>
              <a:t>fstab</a:t>
            </a:r>
            <a:endParaRPr lang="en-US" dirty="0"/>
          </a:p>
          <a:p>
            <a:r>
              <a:rPr lang="en-US" dirty="0"/>
              <a:t>Add “/dev/VG1/LV2  /mountpoint </a:t>
            </a:r>
            <a:r>
              <a:rPr lang="en-US" dirty="0" err="1"/>
              <a:t>xfs</a:t>
            </a:r>
            <a:r>
              <a:rPr lang="en-US" dirty="0"/>
              <a:t> defaults 0 0” Save and exit</a:t>
            </a:r>
          </a:p>
          <a:p>
            <a:r>
              <a:rPr lang="en-US" dirty="0" err="1"/>
              <a:t>Mkdir</a:t>
            </a:r>
            <a:r>
              <a:rPr lang="en-US" dirty="0"/>
              <a:t> /mountpoint (to create a mount point)</a:t>
            </a:r>
          </a:p>
          <a:p>
            <a:r>
              <a:rPr lang="en-US" dirty="0" err="1"/>
              <a:t>Mkfs.xfs</a:t>
            </a:r>
            <a:r>
              <a:rPr lang="en-US" dirty="0"/>
              <a:t> /dev/VG1/LV2</a:t>
            </a:r>
          </a:p>
          <a:p>
            <a:r>
              <a:rPr lang="en-US" dirty="0"/>
              <a:t>Mount –a (to check for errors)</a:t>
            </a:r>
          </a:p>
        </p:txBody>
      </p:sp>
    </p:spTree>
    <p:extLst>
      <p:ext uri="{BB962C8B-B14F-4D97-AF65-F5344CB8AC3E}">
        <p14:creationId xmlns:p14="http://schemas.microsoft.com/office/powerpoint/2010/main" val="1319606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E13FE-BF6A-6B8A-8C98-6B080EA73F0F}"/>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Extend the LV2 by 2GB(First case)</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2AD9059-D960-811C-A9CA-CC11733938AE}"/>
              </a:ext>
            </a:extLst>
          </p:cNvPr>
          <p:cNvSpPr>
            <a:spLocks noGrp="1"/>
          </p:cNvSpPr>
          <p:nvPr>
            <p:ph idx="1"/>
          </p:nvPr>
        </p:nvSpPr>
        <p:spPr/>
        <p:txBody>
          <a:bodyPr/>
          <a:lstStyle/>
          <a:p>
            <a:r>
              <a:rPr lang="en-US" dirty="0"/>
              <a:t>Firstly we need some space in volume group </a:t>
            </a:r>
          </a:p>
          <a:p>
            <a:r>
              <a:rPr lang="en-US" dirty="0" err="1"/>
              <a:t>vgs</a:t>
            </a:r>
            <a:r>
              <a:rPr lang="en-US" dirty="0"/>
              <a:t> (to check the available space)</a:t>
            </a:r>
          </a:p>
          <a:p>
            <a:r>
              <a:rPr lang="en-IN" dirty="0" err="1"/>
              <a:t>Lvs</a:t>
            </a:r>
            <a:r>
              <a:rPr lang="en-IN" dirty="0"/>
              <a:t> (to check the size of logical volume)</a:t>
            </a:r>
          </a:p>
          <a:p>
            <a:r>
              <a:rPr lang="en-IN" dirty="0" err="1"/>
              <a:t>Lvextend</a:t>
            </a:r>
            <a:r>
              <a:rPr lang="en-IN" dirty="0"/>
              <a:t> –r –L +2Gb /dev/VG1/LV2</a:t>
            </a:r>
          </a:p>
          <a:p>
            <a:r>
              <a:rPr lang="en-IN" dirty="0" err="1"/>
              <a:t>Lvs</a:t>
            </a:r>
            <a:r>
              <a:rPr lang="en-IN" dirty="0"/>
              <a:t> (to check the size of logical volume)</a:t>
            </a:r>
          </a:p>
          <a:p>
            <a:endParaRPr lang="en-IN" dirty="0"/>
          </a:p>
          <a:p>
            <a:endParaRPr lang="en-IN" dirty="0"/>
          </a:p>
          <a:p>
            <a:endParaRPr lang="en-IN" dirty="0"/>
          </a:p>
        </p:txBody>
      </p:sp>
    </p:spTree>
    <p:extLst>
      <p:ext uri="{BB962C8B-B14F-4D97-AF65-F5344CB8AC3E}">
        <p14:creationId xmlns:p14="http://schemas.microsoft.com/office/powerpoint/2010/main" val="2383166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E13FE-BF6A-6B8A-8C98-6B080EA73F0F}"/>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Extend the LV2 by 2GB again(Second case)</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2AD9059-D960-811C-A9CA-CC11733938AE}"/>
              </a:ext>
            </a:extLst>
          </p:cNvPr>
          <p:cNvSpPr>
            <a:spLocks noGrp="1"/>
          </p:cNvSpPr>
          <p:nvPr>
            <p:ph idx="1"/>
          </p:nvPr>
        </p:nvSpPr>
        <p:spPr/>
        <p:txBody>
          <a:bodyPr/>
          <a:lstStyle/>
          <a:p>
            <a:r>
              <a:rPr lang="en-US" dirty="0"/>
              <a:t>Firstly we need some space in volume group </a:t>
            </a:r>
          </a:p>
          <a:p>
            <a:r>
              <a:rPr lang="en-US" dirty="0" err="1"/>
              <a:t>vgs</a:t>
            </a:r>
            <a:r>
              <a:rPr lang="en-US" dirty="0"/>
              <a:t> (to check the available space, if space is not present in volume group then firstly we need to extend the volume group)</a:t>
            </a:r>
          </a:p>
          <a:p>
            <a:r>
              <a:rPr lang="en-US" dirty="0" err="1"/>
              <a:t>Vgextend</a:t>
            </a:r>
            <a:r>
              <a:rPr lang="en-US" dirty="0"/>
              <a:t> VG1 /dev/disk3</a:t>
            </a:r>
          </a:p>
          <a:p>
            <a:r>
              <a:rPr lang="en-US" dirty="0" err="1"/>
              <a:t>Vgs</a:t>
            </a:r>
            <a:r>
              <a:rPr lang="en-US" dirty="0"/>
              <a:t> (to check for available space)</a:t>
            </a:r>
          </a:p>
          <a:p>
            <a:r>
              <a:rPr lang="en-IN" dirty="0"/>
              <a:t>Go to previous slide and follow the same steps to do the task</a:t>
            </a:r>
          </a:p>
          <a:p>
            <a:endParaRPr lang="en-IN" dirty="0"/>
          </a:p>
          <a:p>
            <a:endParaRPr lang="en-IN" dirty="0"/>
          </a:p>
        </p:txBody>
      </p:sp>
    </p:spTree>
    <p:extLst>
      <p:ext uri="{BB962C8B-B14F-4D97-AF65-F5344CB8AC3E}">
        <p14:creationId xmlns:p14="http://schemas.microsoft.com/office/powerpoint/2010/main" val="3496340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897CA-914E-4D0C-910B-787B266D1865}"/>
              </a:ext>
            </a:extLst>
          </p:cNvPr>
          <p:cNvSpPr>
            <a:spLocks noGrp="1"/>
          </p:cNvSpPr>
          <p:nvPr>
            <p:ph type="title"/>
          </p:nvPr>
        </p:nvSpPr>
        <p:spPr/>
        <p:txBody>
          <a:bodyPr>
            <a:normAutofit fontScale="90000"/>
          </a:bodyPr>
          <a:lstStyle/>
          <a:p>
            <a:r>
              <a:rPr lang="en-US" sz="4400" dirty="0">
                <a:latin typeface="Times New Roman" panose="02020603050405020304" pitchFamily="18" charset="0"/>
                <a:cs typeface="Times New Roman" panose="02020603050405020304" pitchFamily="18" charset="0"/>
              </a:rPr>
              <a:t>Create  a LV named LV3 with 10 extent where the size of each extent is 16MB</a:t>
            </a:r>
            <a:br>
              <a:rPr lang="en-IN"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9926F37-C04E-9213-5EB0-03CA53A11C96}"/>
              </a:ext>
            </a:extLst>
          </p:cNvPr>
          <p:cNvSpPr>
            <a:spLocks noGrp="1"/>
          </p:cNvSpPr>
          <p:nvPr>
            <p:ph idx="1"/>
          </p:nvPr>
        </p:nvSpPr>
        <p:spPr/>
        <p:txBody>
          <a:bodyPr>
            <a:normAutofit/>
          </a:bodyPr>
          <a:lstStyle/>
          <a:p>
            <a:r>
              <a:rPr lang="en-US" dirty="0"/>
              <a:t>How to see extents </a:t>
            </a:r>
          </a:p>
          <a:p>
            <a:r>
              <a:rPr lang="en-US" dirty="0" err="1"/>
              <a:t>Vgdisplay</a:t>
            </a:r>
            <a:r>
              <a:rPr lang="en-US" dirty="0"/>
              <a:t>  (to check the information about volume </a:t>
            </a:r>
            <a:r>
              <a:rPr lang="en-US" dirty="0" err="1"/>
              <a:t>group,you</a:t>
            </a:r>
            <a:r>
              <a:rPr lang="en-US" dirty="0"/>
              <a:t> can check here PE size)</a:t>
            </a:r>
          </a:p>
          <a:p>
            <a:r>
              <a:rPr lang="en-US" dirty="0" err="1"/>
              <a:t>Vgcreate</a:t>
            </a:r>
            <a:r>
              <a:rPr lang="en-US" dirty="0"/>
              <a:t> –s 16M VG1 /dev/disk3</a:t>
            </a:r>
          </a:p>
          <a:p>
            <a:r>
              <a:rPr lang="en-US" dirty="0" err="1"/>
              <a:t>Vgdisplay</a:t>
            </a:r>
            <a:r>
              <a:rPr lang="en-US" dirty="0"/>
              <a:t> (Now check for extent size)</a:t>
            </a:r>
          </a:p>
          <a:p>
            <a:r>
              <a:rPr lang="en-US" dirty="0" err="1"/>
              <a:t>Lvcreate</a:t>
            </a:r>
            <a:r>
              <a:rPr lang="en-US" dirty="0"/>
              <a:t> –l 10 –n LV3 /dev/VG1</a:t>
            </a:r>
          </a:p>
          <a:p>
            <a:r>
              <a:rPr lang="en-US" dirty="0" err="1"/>
              <a:t>Lvs</a:t>
            </a:r>
            <a:r>
              <a:rPr lang="en-US" dirty="0"/>
              <a:t> (Now check for the size)</a:t>
            </a:r>
          </a:p>
        </p:txBody>
      </p:sp>
    </p:spTree>
    <p:extLst>
      <p:ext uri="{BB962C8B-B14F-4D97-AF65-F5344CB8AC3E}">
        <p14:creationId xmlns:p14="http://schemas.microsoft.com/office/powerpoint/2010/main" val="3554154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dirty="0">
                <a:latin typeface="Times New Roman" panose="02020603050405020304" pitchFamily="18" charset="0"/>
                <a:cs typeface="Times New Roman" panose="02020603050405020304" pitchFamily="18" charset="0"/>
              </a:rPr>
              <a:t>How to delete logical volumes and volume groups</a:t>
            </a:r>
          </a:p>
        </p:txBody>
      </p:sp>
      <p:sp>
        <p:nvSpPr>
          <p:cNvPr id="3" name="Content Placeholder 2"/>
          <p:cNvSpPr>
            <a:spLocks noGrp="1"/>
          </p:cNvSpPr>
          <p:nvPr>
            <p:ph idx="1"/>
          </p:nvPr>
        </p:nvSpPr>
        <p:spPr/>
        <p:txBody>
          <a:bodyPr>
            <a:normAutofit/>
          </a:bodyPr>
          <a:lstStyle/>
          <a:p>
            <a:r>
              <a:rPr lang="en-US" dirty="0"/>
              <a:t>Vim /</a:t>
            </a:r>
            <a:r>
              <a:rPr lang="en-US" dirty="0" err="1"/>
              <a:t>etc</a:t>
            </a:r>
            <a:r>
              <a:rPr lang="en-US" dirty="0"/>
              <a:t>/</a:t>
            </a:r>
            <a:r>
              <a:rPr lang="en-US" dirty="0" err="1"/>
              <a:t>fstab</a:t>
            </a:r>
            <a:r>
              <a:rPr lang="en-US" dirty="0"/>
              <a:t> (Comment the given logical volume)</a:t>
            </a:r>
          </a:p>
          <a:p>
            <a:r>
              <a:rPr lang="en-US" dirty="0" err="1"/>
              <a:t>Umount</a:t>
            </a:r>
            <a:r>
              <a:rPr lang="en-US" dirty="0"/>
              <a:t> /mountpoint</a:t>
            </a:r>
          </a:p>
          <a:p>
            <a:r>
              <a:rPr lang="en-US" dirty="0" err="1"/>
              <a:t>Lvchange</a:t>
            </a:r>
            <a:r>
              <a:rPr lang="en-US" dirty="0"/>
              <a:t> –an/dev/VG1/LV2 (disable the logical volume)</a:t>
            </a:r>
          </a:p>
          <a:p>
            <a:r>
              <a:rPr lang="en-US" dirty="0" err="1"/>
              <a:t>Lvremove</a:t>
            </a:r>
            <a:r>
              <a:rPr lang="en-US" dirty="0"/>
              <a:t> /dev/VG1/LV2</a:t>
            </a:r>
          </a:p>
          <a:p>
            <a:r>
              <a:rPr lang="en-US" dirty="0" err="1"/>
              <a:t>Lvs</a:t>
            </a:r>
            <a:r>
              <a:rPr lang="en-US" dirty="0"/>
              <a:t> (to check the logical volumes)</a:t>
            </a:r>
          </a:p>
          <a:p>
            <a:r>
              <a:rPr lang="en-US" dirty="0" err="1"/>
              <a:t>Vgremove</a:t>
            </a:r>
            <a:r>
              <a:rPr lang="en-US" dirty="0"/>
              <a:t> VG1</a:t>
            </a:r>
            <a:endParaRPr lang="en-IN" dirty="0"/>
          </a:p>
          <a:p>
            <a:pPr lvl="1"/>
            <a:endParaRPr lang="en-US" dirty="0"/>
          </a:p>
        </p:txBody>
      </p:sp>
    </p:spTree>
    <p:extLst>
      <p:ext uri="{BB962C8B-B14F-4D97-AF65-F5344CB8AC3E}">
        <p14:creationId xmlns:p14="http://schemas.microsoft.com/office/powerpoint/2010/main" val="3358005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7494"/>
            <a:ext cx="8229600" cy="1256506"/>
          </a:xfrm>
        </p:spPr>
        <p:txBody>
          <a:bodyPr/>
          <a:lstStyle/>
          <a:p>
            <a:pPr algn="ctr"/>
            <a:r>
              <a:rPr lang="en-US" dirty="0"/>
              <a:t> </a:t>
            </a:r>
            <a:r>
              <a:rPr lang="en-US" b="1" dirty="0" err="1"/>
              <a:t>fdisk</a:t>
            </a:r>
            <a:r>
              <a:rPr lang="en-US" b="1" dirty="0"/>
              <a:t> menu options</a:t>
            </a:r>
          </a:p>
        </p:txBody>
      </p:sp>
      <p:sp>
        <p:nvSpPr>
          <p:cNvPr id="3" name="Content Placeholder 2"/>
          <p:cNvSpPr>
            <a:spLocks noGrp="1"/>
          </p:cNvSpPr>
          <p:nvPr>
            <p:ph idx="1"/>
          </p:nvPr>
        </p:nvSpPr>
        <p:spPr/>
        <p:txBody>
          <a:bodyPr>
            <a:normAutofit/>
          </a:bodyPr>
          <a:lstStyle/>
          <a:p>
            <a:r>
              <a:rPr lang="en-US" sz="2400" dirty="0"/>
              <a:t> n: Create a new partition.</a:t>
            </a:r>
          </a:p>
          <a:p>
            <a:endParaRPr lang="en-US" sz="2400" dirty="0"/>
          </a:p>
          <a:p>
            <a:r>
              <a:rPr lang="en-US" sz="2400" dirty="0"/>
              <a:t> d: Deletes a partition.</a:t>
            </a:r>
          </a:p>
          <a:p>
            <a:endParaRPr lang="en-US" sz="2400" dirty="0"/>
          </a:p>
          <a:p>
            <a:r>
              <a:rPr lang="en-US" sz="2400" dirty="0"/>
              <a:t> p: Prints/Lists the existing partitions.</a:t>
            </a:r>
          </a:p>
          <a:p>
            <a:endParaRPr lang="en-US" sz="2400" dirty="0"/>
          </a:p>
          <a:p>
            <a:r>
              <a:rPr lang="en-US" sz="2400" dirty="0"/>
              <a:t> w: For saving or writing the changes.</a:t>
            </a:r>
          </a:p>
          <a:p>
            <a:endParaRPr lang="en-US" sz="2400" dirty="0"/>
          </a:p>
          <a:p>
            <a:r>
              <a:rPr lang="en-US" sz="2400" dirty="0"/>
              <a:t> q: Cancel the changes made.</a:t>
            </a:r>
          </a:p>
        </p:txBody>
      </p:sp>
    </p:spTree>
    <p:extLst>
      <p:ext uri="{BB962C8B-B14F-4D97-AF65-F5344CB8AC3E}">
        <p14:creationId xmlns:p14="http://schemas.microsoft.com/office/powerpoint/2010/main" val="20996695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a:t>
            </a:r>
            <a:r>
              <a:rPr lang="en-US" b="1" i="1" dirty="0"/>
              <a:t>partprobe’</a:t>
            </a:r>
            <a:r>
              <a:rPr lang="en-US" b="1" dirty="0"/>
              <a:t> command</a:t>
            </a:r>
          </a:p>
        </p:txBody>
      </p:sp>
      <p:sp>
        <p:nvSpPr>
          <p:cNvPr id="3" name="Content Placeholder 2"/>
          <p:cNvSpPr>
            <a:spLocks noGrp="1"/>
          </p:cNvSpPr>
          <p:nvPr>
            <p:ph idx="1"/>
          </p:nvPr>
        </p:nvSpPr>
        <p:spPr/>
        <p:txBody>
          <a:bodyPr>
            <a:normAutofit/>
          </a:bodyPr>
          <a:lstStyle/>
          <a:p>
            <a:pPr algn="just"/>
            <a:r>
              <a:rPr lang="en-US" dirty="0"/>
              <a:t>It is used to update the newly modified partition table.</a:t>
            </a:r>
          </a:p>
          <a:p>
            <a:pPr algn="just"/>
            <a:endParaRPr lang="en-US" dirty="0"/>
          </a:p>
          <a:p>
            <a:pPr algn="just"/>
            <a:r>
              <a:rPr lang="en-US" dirty="0"/>
              <a:t>The command first checks the partition table, if there is any changes, it automatically updates the kernel with the changes.</a:t>
            </a:r>
          </a:p>
        </p:txBody>
      </p:sp>
    </p:spTree>
    <p:extLst>
      <p:ext uri="{BB962C8B-B14F-4D97-AF65-F5344CB8AC3E}">
        <p14:creationId xmlns:p14="http://schemas.microsoft.com/office/powerpoint/2010/main" val="12741721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a:t>
            </a:r>
            <a:r>
              <a:rPr lang="en-US" b="1" i="1" dirty="0" err="1"/>
              <a:t>mkfs</a:t>
            </a:r>
            <a:r>
              <a:rPr lang="en-US" b="1" i="1" dirty="0"/>
              <a:t>’</a:t>
            </a:r>
            <a:r>
              <a:rPr lang="en-US" b="1" dirty="0"/>
              <a:t> command</a:t>
            </a:r>
            <a:endParaRPr lang="en-US" dirty="0"/>
          </a:p>
        </p:txBody>
      </p:sp>
      <p:sp>
        <p:nvSpPr>
          <p:cNvPr id="3" name="Content Placeholder 2"/>
          <p:cNvSpPr>
            <a:spLocks noGrp="1"/>
          </p:cNvSpPr>
          <p:nvPr>
            <p:ph idx="1"/>
          </p:nvPr>
        </p:nvSpPr>
        <p:spPr/>
        <p:txBody>
          <a:bodyPr>
            <a:normAutofit/>
          </a:bodyPr>
          <a:lstStyle/>
          <a:p>
            <a:r>
              <a:rPr lang="en-US" dirty="0"/>
              <a:t>To build Linux file system on a device.</a:t>
            </a:r>
          </a:p>
          <a:p>
            <a:endParaRPr lang="en-US" dirty="0"/>
          </a:p>
          <a:p>
            <a:r>
              <a:rPr lang="en-US" dirty="0" err="1"/>
              <a:t>Synatx</a:t>
            </a:r>
            <a:r>
              <a:rPr lang="en-US" dirty="0"/>
              <a:t>:</a:t>
            </a:r>
          </a:p>
          <a:p>
            <a:endParaRPr lang="en-US" dirty="0"/>
          </a:p>
          <a:p>
            <a:pPr lvl="1"/>
            <a:r>
              <a:rPr lang="en-US" dirty="0"/>
              <a:t> </a:t>
            </a:r>
            <a:r>
              <a:rPr lang="en-US" dirty="0" err="1"/>
              <a:t>mkfs</a:t>
            </a:r>
            <a:r>
              <a:rPr lang="en-US" dirty="0"/>
              <a:t>.{file system type} {device name}</a:t>
            </a:r>
          </a:p>
          <a:p>
            <a:pPr marL="537210" lvl="1" indent="0">
              <a:buNone/>
            </a:pPr>
            <a:endParaRPr lang="en-US" dirty="0"/>
          </a:p>
          <a:p>
            <a:pPr marL="537210" lvl="1" indent="0">
              <a:buNone/>
            </a:pPr>
            <a:r>
              <a:rPr lang="en-US" dirty="0"/>
              <a:t>Example:</a:t>
            </a:r>
          </a:p>
          <a:p>
            <a:pPr marL="537210" lvl="1" indent="0">
              <a:buNone/>
            </a:pPr>
            <a:r>
              <a:rPr lang="en-US" dirty="0"/>
              <a:t>	mkfs.ext4 /</a:t>
            </a:r>
            <a:r>
              <a:rPr lang="en-US" dirty="0" err="1"/>
              <a:t>dev</a:t>
            </a:r>
            <a:r>
              <a:rPr lang="en-US" dirty="0"/>
              <a:t>/sda1</a:t>
            </a:r>
          </a:p>
        </p:txBody>
      </p:sp>
    </p:spTree>
    <p:extLst>
      <p:ext uri="{BB962C8B-B14F-4D97-AF65-F5344CB8AC3E}">
        <p14:creationId xmlns:p14="http://schemas.microsoft.com/office/powerpoint/2010/main" val="3624749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685800"/>
          </a:xfrm>
        </p:spPr>
        <p:txBody>
          <a:bodyPr>
            <a:normAutofit fontScale="90000"/>
          </a:bodyPr>
          <a:lstStyle/>
          <a:p>
            <a:r>
              <a:rPr lang="en-US" b="1" dirty="0"/>
              <a:t>The ‘</a:t>
            </a:r>
            <a:r>
              <a:rPr lang="en-US" b="1" dirty="0" err="1"/>
              <a:t>fstab</a:t>
            </a:r>
            <a:r>
              <a:rPr lang="en-US" b="1" dirty="0"/>
              <a:t>’ file</a:t>
            </a:r>
          </a:p>
        </p:txBody>
      </p:sp>
      <p:sp>
        <p:nvSpPr>
          <p:cNvPr id="3" name="Content Placeholder 2"/>
          <p:cNvSpPr>
            <a:spLocks noGrp="1"/>
          </p:cNvSpPr>
          <p:nvPr>
            <p:ph idx="1"/>
          </p:nvPr>
        </p:nvSpPr>
        <p:spPr>
          <a:xfrm>
            <a:off x="1981200" y="838200"/>
            <a:ext cx="8229600" cy="5616608"/>
          </a:xfrm>
        </p:spPr>
        <p:txBody>
          <a:bodyPr/>
          <a:lstStyle/>
          <a:p>
            <a:pPr algn="just"/>
            <a:r>
              <a:rPr lang="en-US" sz="2400" dirty="0"/>
              <a:t>A configuration file that stores information about storage devices and partitions and where and how the partitions should be mounted.</a:t>
            </a:r>
          </a:p>
          <a:p>
            <a:pPr algn="just"/>
            <a:r>
              <a:rPr lang="en-US" sz="2400" dirty="0"/>
              <a:t>The </a:t>
            </a:r>
            <a:r>
              <a:rPr lang="en-US" sz="2400" dirty="0" err="1"/>
              <a:t>fstab</a:t>
            </a:r>
            <a:r>
              <a:rPr lang="en-US" sz="2400" dirty="0"/>
              <a:t> file is located in </a:t>
            </a:r>
            <a:r>
              <a:rPr lang="en-US" sz="2400" dirty="0">
                <a:solidFill>
                  <a:schemeClr val="accent2">
                    <a:lumMod val="60000"/>
                    <a:lumOff val="40000"/>
                  </a:schemeClr>
                </a:solidFill>
              </a:rPr>
              <a:t>/</a:t>
            </a:r>
            <a:r>
              <a:rPr lang="en-US" sz="2400" dirty="0" err="1">
                <a:solidFill>
                  <a:schemeClr val="accent2">
                    <a:lumMod val="60000"/>
                    <a:lumOff val="40000"/>
                  </a:schemeClr>
                </a:solidFill>
              </a:rPr>
              <a:t>etc</a:t>
            </a:r>
            <a:r>
              <a:rPr lang="en-US" sz="2400" dirty="0">
                <a:solidFill>
                  <a:schemeClr val="accent2">
                    <a:lumMod val="60000"/>
                    <a:lumOff val="40000"/>
                  </a:schemeClr>
                </a:solidFill>
              </a:rPr>
              <a:t> </a:t>
            </a:r>
            <a:r>
              <a:rPr lang="en-US" sz="2400" dirty="0"/>
              <a:t>directory</a:t>
            </a:r>
          </a:p>
          <a:p>
            <a:pPr algn="just"/>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2362200"/>
            <a:ext cx="7848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17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7494"/>
            <a:ext cx="8229600" cy="966502"/>
          </a:xfrm>
        </p:spPr>
        <p:txBody>
          <a:bodyPr/>
          <a:lstStyle/>
          <a:p>
            <a:pPr algn="ctr"/>
            <a:r>
              <a:rPr lang="en-US" b="1" dirty="0">
                <a:latin typeface="Times New Roman" panose="02020603050405020304" pitchFamily="18" charset="0"/>
                <a:cs typeface="Times New Roman" panose="02020603050405020304" pitchFamily="18" charset="0"/>
              </a:rPr>
              <a:t>MBR Partitioning scheme</a:t>
            </a:r>
          </a:p>
        </p:txBody>
      </p:sp>
      <p:sp>
        <p:nvSpPr>
          <p:cNvPr id="5" name="Content Placeholder 4">
            <a:extLst>
              <a:ext uri="{FF2B5EF4-FFF2-40B4-BE49-F238E27FC236}">
                <a16:creationId xmlns:a16="http://schemas.microsoft.com/office/drawing/2014/main" id="{AFBE664B-37F3-4493-96C4-F6400D2D3D2C}"/>
              </a:ext>
            </a:extLst>
          </p:cNvPr>
          <p:cNvSpPr>
            <a:spLocks noGrp="1"/>
          </p:cNvSpPr>
          <p:nvPr>
            <p:ph idx="1"/>
          </p:nvPr>
        </p:nvSpPr>
        <p:spPr>
          <a:xfrm>
            <a:off x="1117600" y="1676400"/>
            <a:ext cx="10078720" cy="4876800"/>
          </a:xfrm>
        </p:spPr>
        <p:txBody>
          <a:bodyPr>
            <a:normAutofit/>
          </a:bodyPr>
          <a:lstStyle/>
          <a:p>
            <a:pPr algn="just"/>
            <a:r>
              <a:rPr lang="en-US" dirty="0">
                <a:latin typeface="Times New Roman" panose="02020603050405020304" pitchFamily="18" charset="0"/>
                <a:cs typeface="Times New Roman" panose="02020603050405020304" pitchFamily="18" charset="0"/>
              </a:rPr>
              <a:t>Since 1982, the Master Boot Record (MBR) partitioning scheme has dictated how disks should be partitioned on systems running BIOS firmware. </a:t>
            </a:r>
          </a:p>
          <a:p>
            <a:pPr algn="just"/>
            <a:r>
              <a:rPr lang="en-US" dirty="0">
                <a:latin typeface="Times New Roman" panose="02020603050405020304" pitchFamily="18" charset="0"/>
                <a:cs typeface="Times New Roman" panose="02020603050405020304" pitchFamily="18" charset="0"/>
              </a:rPr>
              <a:t>This scheme supports a maximum of four primary partitions. </a:t>
            </a:r>
          </a:p>
          <a:p>
            <a:pPr algn="just"/>
            <a:r>
              <a:rPr lang="en-US" dirty="0">
                <a:latin typeface="Times New Roman" panose="02020603050405020304" pitchFamily="18" charset="0"/>
                <a:cs typeface="Times New Roman" panose="02020603050405020304" pitchFamily="18" charset="0"/>
              </a:rPr>
              <a:t>On Linux systems, with the use of extended and logical partitions, administrator can create a maximum of 15 partitions. </a:t>
            </a:r>
          </a:p>
          <a:p>
            <a:pPr algn="just"/>
            <a:r>
              <a:rPr lang="en-US" dirty="0">
                <a:latin typeface="Times New Roman" panose="02020603050405020304" pitchFamily="18" charset="0"/>
                <a:cs typeface="Times New Roman" panose="02020603050405020304" pitchFamily="18" charset="0"/>
              </a:rPr>
              <a:t>Since partition size data are stored as 32-bit values, disks partitioned with the MBR scheme have a maximum disk and partition size limit of 2 TiB. </a:t>
            </a:r>
          </a:p>
        </p:txBody>
      </p:sp>
    </p:spTree>
    <p:extLst>
      <p:ext uri="{BB962C8B-B14F-4D97-AF65-F5344CB8AC3E}">
        <p14:creationId xmlns:p14="http://schemas.microsoft.com/office/powerpoint/2010/main" val="6594553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Mount Points</a:t>
            </a:r>
          </a:p>
        </p:txBody>
      </p:sp>
      <p:sp>
        <p:nvSpPr>
          <p:cNvPr id="3" name="Content Placeholder 2"/>
          <p:cNvSpPr>
            <a:spLocks noGrp="1"/>
          </p:cNvSpPr>
          <p:nvPr>
            <p:ph idx="1"/>
          </p:nvPr>
        </p:nvSpPr>
        <p:spPr/>
        <p:txBody>
          <a:bodyPr>
            <a:normAutofit/>
          </a:bodyPr>
          <a:lstStyle/>
          <a:p>
            <a:r>
              <a:rPr lang="en-US" sz="2400" dirty="0"/>
              <a:t>A mount point is an access point to an information stored on device.</a:t>
            </a:r>
          </a:p>
          <a:p>
            <a:endParaRPr lang="en-US" sz="2400" dirty="0"/>
          </a:p>
          <a:p>
            <a:r>
              <a:rPr lang="en-US" sz="2400" dirty="0"/>
              <a:t>The </a:t>
            </a:r>
            <a:r>
              <a:rPr lang="en-US" sz="2400" i="1" dirty="0"/>
              <a:t>mount </a:t>
            </a:r>
            <a:r>
              <a:rPr lang="en-US" sz="2400" dirty="0"/>
              <a:t>command: Loads a file system  to a specified directory so that it can accessible to the user.</a:t>
            </a:r>
          </a:p>
          <a:p>
            <a:r>
              <a:rPr lang="en-US" sz="2400" dirty="0"/>
              <a:t>Syntax: </a:t>
            </a:r>
          </a:p>
          <a:p>
            <a:pPr marL="64008" indent="0">
              <a:buNone/>
            </a:pPr>
            <a:r>
              <a:rPr lang="en-US" sz="2400" dirty="0"/>
              <a:t>	mount {device name} {mount point}</a:t>
            </a:r>
          </a:p>
        </p:txBody>
      </p:sp>
    </p:spTree>
    <p:extLst>
      <p:ext uri="{BB962C8B-B14F-4D97-AF65-F5344CB8AC3E}">
        <p14:creationId xmlns:p14="http://schemas.microsoft.com/office/powerpoint/2010/main" val="40562984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a:t>
            </a:r>
            <a:r>
              <a:rPr lang="en-US" b="1" i="1" dirty="0" err="1"/>
              <a:t>umount</a:t>
            </a:r>
            <a:r>
              <a:rPr lang="en-US" b="1" i="1" dirty="0"/>
              <a:t>’</a:t>
            </a:r>
            <a:r>
              <a:rPr lang="en-US" b="1" dirty="0"/>
              <a:t> command</a:t>
            </a:r>
          </a:p>
        </p:txBody>
      </p:sp>
      <p:sp>
        <p:nvSpPr>
          <p:cNvPr id="3" name="Content Placeholder 2"/>
          <p:cNvSpPr>
            <a:spLocks noGrp="1"/>
          </p:cNvSpPr>
          <p:nvPr>
            <p:ph idx="1"/>
          </p:nvPr>
        </p:nvSpPr>
        <p:spPr/>
        <p:txBody>
          <a:bodyPr>
            <a:normAutofit/>
          </a:bodyPr>
          <a:lstStyle/>
          <a:p>
            <a:pPr marL="64008" indent="0" algn="just">
              <a:buNone/>
            </a:pPr>
            <a:r>
              <a:rPr lang="en-US" dirty="0"/>
              <a:t>After using the mounted file system, it can be disconnected from the directory by </a:t>
            </a:r>
            <a:r>
              <a:rPr lang="en-US" dirty="0" err="1"/>
              <a:t>unmounting</a:t>
            </a:r>
            <a:r>
              <a:rPr lang="en-US" dirty="0"/>
              <a:t> the file system using </a:t>
            </a:r>
            <a:r>
              <a:rPr lang="en-US" i="1" dirty="0" err="1"/>
              <a:t>umount</a:t>
            </a:r>
            <a:r>
              <a:rPr lang="en-US" i="1" dirty="0"/>
              <a:t> </a:t>
            </a:r>
            <a:r>
              <a:rPr lang="en-US" dirty="0"/>
              <a:t>command.</a:t>
            </a:r>
          </a:p>
          <a:p>
            <a:pPr marL="64008" indent="0" algn="just">
              <a:buNone/>
            </a:pPr>
            <a:endParaRPr lang="en-US" dirty="0"/>
          </a:p>
          <a:p>
            <a:pPr marL="64008" indent="0" algn="just">
              <a:buNone/>
            </a:pPr>
            <a:r>
              <a:rPr lang="en-US" dirty="0" err="1"/>
              <a:t>Synatx</a:t>
            </a:r>
            <a:r>
              <a:rPr lang="en-US" dirty="0"/>
              <a:t>: </a:t>
            </a:r>
          </a:p>
          <a:p>
            <a:pPr marL="64008" indent="0" algn="just">
              <a:buNone/>
            </a:pPr>
            <a:r>
              <a:rPr lang="en-US" dirty="0"/>
              <a:t> 	</a:t>
            </a:r>
            <a:r>
              <a:rPr lang="en-US" dirty="0" err="1"/>
              <a:t>umount</a:t>
            </a:r>
            <a:r>
              <a:rPr lang="en-US" dirty="0"/>
              <a:t> {mounting point}</a:t>
            </a:r>
          </a:p>
        </p:txBody>
      </p:sp>
    </p:spTree>
    <p:extLst>
      <p:ext uri="{BB962C8B-B14F-4D97-AF65-F5344CB8AC3E}">
        <p14:creationId xmlns:p14="http://schemas.microsoft.com/office/powerpoint/2010/main" val="962232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473074"/>
          </a:xfrm>
        </p:spPr>
        <p:txBody>
          <a:bodyPr>
            <a:normAutofit fontScale="90000"/>
          </a:bodyPr>
          <a:lstStyle/>
          <a:p>
            <a:pPr algn="ctr"/>
            <a:r>
              <a:rPr lang="en-US" b="1" dirty="0"/>
              <a:t>Steps</a:t>
            </a:r>
          </a:p>
        </p:txBody>
      </p:sp>
      <p:sp>
        <p:nvSpPr>
          <p:cNvPr id="3" name="Content Placeholder 2"/>
          <p:cNvSpPr>
            <a:spLocks noGrp="1"/>
          </p:cNvSpPr>
          <p:nvPr>
            <p:ph idx="1"/>
          </p:nvPr>
        </p:nvSpPr>
        <p:spPr>
          <a:xfrm>
            <a:off x="2152650" y="1066801"/>
            <a:ext cx="7886700" cy="5110163"/>
          </a:xfrm>
        </p:spPr>
        <p:txBody>
          <a:bodyPr>
            <a:normAutofit/>
          </a:bodyPr>
          <a:lstStyle/>
          <a:p>
            <a:pPr marL="64008" indent="0" algn="just">
              <a:buNone/>
            </a:pPr>
            <a:r>
              <a:rPr lang="en-US" dirty="0"/>
              <a:t> </a:t>
            </a:r>
            <a:r>
              <a:rPr lang="en-US" dirty="0" err="1"/>
              <a:t>fdisk</a:t>
            </a:r>
            <a:r>
              <a:rPr lang="en-US" dirty="0"/>
              <a:t> /dev/</a:t>
            </a:r>
            <a:r>
              <a:rPr lang="en-US" dirty="0" err="1"/>
              <a:t>sdb</a:t>
            </a:r>
            <a:endParaRPr lang="en-US" dirty="0"/>
          </a:p>
          <a:p>
            <a:pPr marL="64008" indent="0" algn="just">
              <a:buNone/>
            </a:pPr>
            <a:r>
              <a:rPr lang="en-US" dirty="0"/>
              <a:t>n : new partition</a:t>
            </a:r>
          </a:p>
          <a:p>
            <a:pPr marL="64008" indent="0" algn="just">
              <a:buNone/>
            </a:pPr>
            <a:r>
              <a:rPr lang="en-US" dirty="0"/>
              <a:t>p : primary</a:t>
            </a:r>
          </a:p>
          <a:p>
            <a:pPr marL="64008" indent="0" algn="just">
              <a:buNone/>
            </a:pPr>
            <a:r>
              <a:rPr lang="en-US" dirty="0"/>
              <a:t>1 </a:t>
            </a:r>
          </a:p>
          <a:p>
            <a:pPr marL="64008" indent="0" algn="just">
              <a:buNone/>
            </a:pPr>
            <a:r>
              <a:rPr lang="en-US" dirty="0"/>
              <a:t>Start block: 2048</a:t>
            </a:r>
          </a:p>
          <a:p>
            <a:pPr marL="64008" indent="0" algn="just">
              <a:buNone/>
            </a:pPr>
            <a:r>
              <a:rPr lang="en-US" dirty="0"/>
              <a:t>End: +512M</a:t>
            </a:r>
          </a:p>
          <a:p>
            <a:pPr marL="64008" indent="0" algn="just">
              <a:buNone/>
            </a:pPr>
            <a:r>
              <a:rPr lang="en-US" dirty="0"/>
              <a:t>p : to print partition table</a:t>
            </a:r>
          </a:p>
          <a:p>
            <a:pPr marL="64008" indent="0" algn="just">
              <a:buNone/>
            </a:pPr>
            <a:r>
              <a:rPr lang="en-US" dirty="0"/>
              <a:t>w : to write partition</a:t>
            </a:r>
          </a:p>
          <a:p>
            <a:pPr marL="64008" indent="0" algn="just">
              <a:buNone/>
            </a:pPr>
            <a:r>
              <a:rPr lang="en-US" dirty="0" err="1"/>
              <a:t>partprobe</a:t>
            </a:r>
            <a:r>
              <a:rPr lang="en-US" dirty="0"/>
              <a:t> /dev/</a:t>
            </a:r>
            <a:r>
              <a:rPr lang="en-US" dirty="0" err="1"/>
              <a:t>sdb</a:t>
            </a:r>
            <a:endParaRPr lang="en-US" dirty="0"/>
          </a:p>
        </p:txBody>
      </p:sp>
    </p:spTree>
    <p:extLst>
      <p:ext uri="{BB962C8B-B14F-4D97-AF65-F5344CB8AC3E}">
        <p14:creationId xmlns:p14="http://schemas.microsoft.com/office/powerpoint/2010/main" val="3571775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7494"/>
            <a:ext cx="8229600" cy="966502"/>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Managing MBR partitions with </a:t>
            </a:r>
            <a:r>
              <a:rPr lang="en-US" b="1" dirty="0" err="1">
                <a:latin typeface="Times New Roman" panose="02020603050405020304" pitchFamily="18" charset="0"/>
                <a:cs typeface="Times New Roman" panose="02020603050405020304" pitchFamily="18" charset="0"/>
              </a:rPr>
              <a:t>fdisk</a:t>
            </a:r>
            <a:endParaRPr lang="en-US"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772D7A7-59AC-4DFA-9F00-5F0C4164D986}"/>
              </a:ext>
            </a:extLst>
          </p:cNvPr>
          <p:cNvPicPr>
            <a:picLocks noChangeAspect="1"/>
          </p:cNvPicPr>
          <p:nvPr/>
        </p:nvPicPr>
        <p:blipFill>
          <a:blip r:embed="rId2"/>
          <a:stretch>
            <a:fillRect/>
          </a:stretch>
        </p:blipFill>
        <p:spPr>
          <a:xfrm>
            <a:off x="1839834" y="1330912"/>
            <a:ext cx="8447167" cy="5069889"/>
          </a:xfrm>
          <a:prstGeom prst="rect">
            <a:avLst/>
          </a:prstGeom>
        </p:spPr>
      </p:pic>
    </p:spTree>
    <p:extLst>
      <p:ext uri="{BB962C8B-B14F-4D97-AF65-F5344CB8AC3E}">
        <p14:creationId xmlns:p14="http://schemas.microsoft.com/office/powerpoint/2010/main" val="3958553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7494"/>
            <a:ext cx="8229600" cy="966502"/>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Managing MBR partitions with </a:t>
            </a:r>
            <a:r>
              <a:rPr lang="en-US" b="1" dirty="0" err="1">
                <a:latin typeface="Times New Roman" panose="02020603050405020304" pitchFamily="18" charset="0"/>
                <a:cs typeface="Times New Roman" panose="02020603050405020304" pitchFamily="18" charset="0"/>
              </a:rPr>
              <a:t>fdisk</a:t>
            </a:r>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55AD021-9689-4B87-8832-49A54DC0300D}"/>
              </a:ext>
            </a:extLst>
          </p:cNvPr>
          <p:cNvPicPr>
            <a:picLocks noChangeAspect="1"/>
          </p:cNvPicPr>
          <p:nvPr/>
        </p:nvPicPr>
        <p:blipFill>
          <a:blip r:embed="rId2"/>
          <a:stretch>
            <a:fillRect/>
          </a:stretch>
        </p:blipFill>
        <p:spPr>
          <a:xfrm>
            <a:off x="1676400" y="2057400"/>
            <a:ext cx="8686800" cy="2420368"/>
          </a:xfrm>
          <a:prstGeom prst="rect">
            <a:avLst/>
          </a:prstGeom>
        </p:spPr>
      </p:pic>
    </p:spTree>
    <p:extLst>
      <p:ext uri="{BB962C8B-B14F-4D97-AF65-F5344CB8AC3E}">
        <p14:creationId xmlns:p14="http://schemas.microsoft.com/office/powerpoint/2010/main" val="267359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7494"/>
            <a:ext cx="8229600" cy="966502"/>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Managing M BR partitions with </a:t>
            </a:r>
            <a:r>
              <a:rPr lang="en-US" b="1" dirty="0" err="1">
                <a:latin typeface="Times New Roman" panose="02020603050405020304" pitchFamily="18" charset="0"/>
                <a:cs typeface="Times New Roman" panose="02020603050405020304" pitchFamily="18" charset="0"/>
              </a:rPr>
              <a:t>fdisk</a:t>
            </a:r>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E78A1B5-C110-42FA-B9F1-74E73664F394}"/>
              </a:ext>
            </a:extLst>
          </p:cNvPr>
          <p:cNvPicPr>
            <a:picLocks noChangeAspect="1"/>
          </p:cNvPicPr>
          <p:nvPr/>
        </p:nvPicPr>
        <p:blipFill>
          <a:blip r:embed="rId2"/>
          <a:stretch>
            <a:fillRect/>
          </a:stretch>
        </p:blipFill>
        <p:spPr>
          <a:xfrm>
            <a:off x="1591678" y="1449103"/>
            <a:ext cx="8619123" cy="3732498"/>
          </a:xfrm>
          <a:prstGeom prst="rect">
            <a:avLst/>
          </a:prstGeom>
        </p:spPr>
      </p:pic>
    </p:spTree>
    <p:extLst>
      <p:ext uri="{BB962C8B-B14F-4D97-AF65-F5344CB8AC3E}">
        <p14:creationId xmlns:p14="http://schemas.microsoft.com/office/powerpoint/2010/main" val="40442031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536920"/>
          </a:xfrm>
        </p:spPr>
        <p:txBody>
          <a:bodyPr>
            <a:normAutofit/>
          </a:bodyPr>
          <a:lstStyle/>
          <a:p>
            <a:pPr algn="ctr"/>
            <a:r>
              <a:rPr lang="en-US" sz="3200" b="1" dirty="0">
                <a:latin typeface="Times New Roman" panose="02020603050405020304" pitchFamily="18" charset="0"/>
                <a:cs typeface="Times New Roman" panose="02020603050405020304" pitchFamily="18" charset="0"/>
              </a:rPr>
              <a:t>Managing MBR partitions with </a:t>
            </a:r>
            <a:r>
              <a:rPr lang="en-US" sz="3200" b="1" dirty="0" err="1">
                <a:latin typeface="Times New Roman" panose="02020603050405020304" pitchFamily="18" charset="0"/>
                <a:cs typeface="Times New Roman" panose="02020603050405020304" pitchFamily="18" charset="0"/>
              </a:rPr>
              <a:t>fdisk</a:t>
            </a:r>
            <a:endParaRPr lang="en-US"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52BFFE7-574A-483B-B218-6A8848FBF654}"/>
              </a:ext>
            </a:extLst>
          </p:cNvPr>
          <p:cNvPicPr>
            <a:picLocks noChangeAspect="1"/>
          </p:cNvPicPr>
          <p:nvPr/>
        </p:nvPicPr>
        <p:blipFill>
          <a:blip r:embed="rId2"/>
          <a:stretch>
            <a:fillRect/>
          </a:stretch>
        </p:blipFill>
        <p:spPr>
          <a:xfrm>
            <a:off x="1524001" y="838200"/>
            <a:ext cx="8966707" cy="5562600"/>
          </a:xfrm>
          <a:prstGeom prst="rect">
            <a:avLst/>
          </a:prstGeom>
        </p:spPr>
      </p:pic>
    </p:spTree>
    <p:extLst>
      <p:ext uri="{BB962C8B-B14F-4D97-AF65-F5344CB8AC3E}">
        <p14:creationId xmlns:p14="http://schemas.microsoft.com/office/powerpoint/2010/main" val="29734410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0" y="685800"/>
            <a:ext cx="7886700" cy="4351338"/>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6. Define partition type</a:t>
            </a:r>
          </a:p>
          <a:p>
            <a:pPr marL="0" indent="0" algn="just">
              <a:buNone/>
            </a:pPr>
            <a:r>
              <a:rPr lang="en-US" dirty="0">
                <a:latin typeface="Times New Roman" panose="02020603050405020304" pitchFamily="18" charset="0"/>
                <a:cs typeface="Times New Roman" panose="02020603050405020304" pitchFamily="18" charset="0"/>
              </a:rPr>
              <a:t>If the newly created partition should have a type other than Linux, enter the ‘</a:t>
            </a:r>
            <a:r>
              <a:rPr lang="en-US" b="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command to change a partition's type. </a:t>
            </a:r>
          </a:p>
          <a:p>
            <a:pPr marL="0" indent="0" algn="just">
              <a:buNone/>
            </a:pPr>
            <a:r>
              <a:rPr lang="en-US" dirty="0">
                <a:latin typeface="Times New Roman" panose="02020603050405020304" pitchFamily="18" charset="0"/>
                <a:cs typeface="Times New Roman" panose="02020603050405020304" pitchFamily="18" charset="0"/>
              </a:rPr>
              <a:t>Enter the hex code for the new partition type. If needed, a table of the hex codes for all partition types can be displayed with the </a:t>
            </a:r>
            <a:r>
              <a:rPr lang="en-US" b="1"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 command. </a:t>
            </a: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Setting the partition type correctly is crucial, since some tools rely on it to function properly.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39927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277B43B-CCEF-4036-B95B-D81256869B37}"/>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996350E3-7379-4657-ADC2-DD9E023EE2A9}"/>
              </a:ext>
            </a:extLst>
          </p:cNvPr>
          <p:cNvPicPr>
            <a:picLocks noChangeAspect="1"/>
          </p:cNvPicPr>
          <p:nvPr/>
        </p:nvPicPr>
        <p:blipFill>
          <a:blip r:embed="rId2"/>
          <a:stretch>
            <a:fillRect/>
          </a:stretch>
        </p:blipFill>
        <p:spPr>
          <a:xfrm>
            <a:off x="1600201" y="747052"/>
            <a:ext cx="8988617" cy="5272749"/>
          </a:xfrm>
          <a:prstGeom prst="rect">
            <a:avLst/>
          </a:prstGeom>
        </p:spPr>
      </p:pic>
    </p:spTree>
    <p:extLst>
      <p:ext uri="{BB962C8B-B14F-4D97-AF65-F5344CB8AC3E}">
        <p14:creationId xmlns:p14="http://schemas.microsoft.com/office/powerpoint/2010/main" val="1284134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0F5C85-E19D-4A84-8DA8-A9535234C2AB}"/>
              </a:ext>
            </a:extLst>
          </p:cNvPr>
          <p:cNvPicPr>
            <a:picLocks noChangeAspect="1"/>
          </p:cNvPicPr>
          <p:nvPr/>
        </p:nvPicPr>
        <p:blipFill>
          <a:blip r:embed="rId2"/>
          <a:stretch>
            <a:fillRect/>
          </a:stretch>
        </p:blipFill>
        <p:spPr>
          <a:xfrm>
            <a:off x="1745434" y="2133602"/>
            <a:ext cx="8389166" cy="2057399"/>
          </a:xfrm>
          <a:prstGeom prst="rect">
            <a:avLst/>
          </a:prstGeom>
        </p:spPr>
      </p:pic>
    </p:spTree>
    <p:extLst>
      <p:ext uri="{BB962C8B-B14F-4D97-AF65-F5344CB8AC3E}">
        <p14:creationId xmlns:p14="http://schemas.microsoft.com/office/powerpoint/2010/main" val="2631537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7494"/>
            <a:ext cx="8229600" cy="966502"/>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GUID Partition Table (GPT) for disk partitioning</a:t>
            </a:r>
          </a:p>
        </p:txBody>
      </p:sp>
      <p:sp>
        <p:nvSpPr>
          <p:cNvPr id="5" name="Content Placeholder 4">
            <a:extLst>
              <a:ext uri="{FF2B5EF4-FFF2-40B4-BE49-F238E27FC236}">
                <a16:creationId xmlns:a16="http://schemas.microsoft.com/office/drawing/2014/main" id="{AFBE664B-37F3-4493-96C4-F6400D2D3D2C}"/>
              </a:ext>
            </a:extLst>
          </p:cNvPr>
          <p:cNvSpPr>
            <a:spLocks noGrp="1"/>
          </p:cNvSpPr>
          <p:nvPr>
            <p:ph idx="1"/>
          </p:nvPr>
        </p:nvSpPr>
        <p:spPr>
          <a:xfrm>
            <a:off x="314960" y="1676400"/>
            <a:ext cx="10067290" cy="4876800"/>
          </a:xfrm>
        </p:spPr>
        <p:txBody>
          <a:bodyPr>
            <a:noAutofit/>
          </a:bodyPr>
          <a:lstStyle/>
          <a:p>
            <a:pPr algn="just"/>
            <a:r>
              <a:rPr lang="en-US" sz="2600" dirty="0">
                <a:latin typeface="Times New Roman" panose="02020603050405020304" pitchFamily="18" charset="0"/>
                <a:cs typeface="Times New Roman" panose="02020603050405020304" pitchFamily="18" charset="0"/>
              </a:rPr>
              <a:t>For systems running Unified Extensible Firmware Interface (UEFI) firmware, GPT is the standard for laying out partition tables on physical hard disks. </a:t>
            </a:r>
          </a:p>
          <a:p>
            <a:pPr algn="just"/>
            <a:r>
              <a:rPr lang="en-US" sz="2600" dirty="0">
                <a:latin typeface="Times New Roman" panose="02020603050405020304" pitchFamily="18" charset="0"/>
                <a:cs typeface="Times New Roman" panose="02020603050405020304" pitchFamily="18" charset="0"/>
              </a:rPr>
              <a:t>GPT is part of the UEFI standard and addresses many of the limitations imposed by the old MBR-based scheme. </a:t>
            </a:r>
          </a:p>
          <a:p>
            <a:pPr algn="just"/>
            <a:r>
              <a:rPr lang="en-US" sz="2600" dirty="0">
                <a:latin typeface="Times New Roman" panose="02020603050405020304" pitchFamily="18" charset="0"/>
                <a:cs typeface="Times New Roman" panose="02020603050405020304" pitchFamily="18" charset="0"/>
              </a:rPr>
              <a:t>Per UEFI specifications, GPT defaults to supporting up to 128 partitions. </a:t>
            </a:r>
          </a:p>
          <a:p>
            <a:pPr algn="just"/>
            <a:r>
              <a:rPr lang="en-US" sz="2600" dirty="0">
                <a:latin typeface="Times New Roman" panose="02020603050405020304" pitchFamily="18" charset="0"/>
                <a:cs typeface="Times New Roman" panose="02020603050405020304" pitchFamily="18" charset="0"/>
              </a:rPr>
              <a:t>Unlike MBR, which uses 32 bits for storing logical block addresses and size information, GPT allocates 64 bits for logical block addresses. </a:t>
            </a:r>
          </a:p>
          <a:p>
            <a:pPr algn="just"/>
            <a:r>
              <a:rPr lang="en-US" sz="2600" dirty="0">
                <a:latin typeface="Times New Roman" panose="02020603050405020304" pitchFamily="18" charset="0"/>
                <a:cs typeface="Times New Roman" panose="02020603050405020304" pitchFamily="18" charset="0"/>
              </a:rPr>
              <a:t>This  allows GPT to accommodate partitions and disks of up to 8 zebibyte (ZiB), or 8 billion </a:t>
            </a:r>
            <a:r>
              <a:rPr lang="en-US" sz="2600" dirty="0" err="1">
                <a:latin typeface="Times New Roman" panose="02020603050405020304" pitchFamily="18" charset="0"/>
                <a:cs typeface="Times New Roman" panose="02020603050405020304" pitchFamily="18" charset="0"/>
              </a:rPr>
              <a:t>tebi</a:t>
            </a:r>
            <a:r>
              <a:rPr lang="en-US" sz="2600" dirty="0">
                <a:latin typeface="Times New Roman" panose="02020603050405020304" pitchFamily="18" charset="0"/>
                <a:cs typeface="Times New Roman" panose="02020603050405020304" pitchFamily="18" charset="0"/>
              </a:rPr>
              <a:t> bytes. </a:t>
            </a:r>
          </a:p>
        </p:txBody>
      </p:sp>
    </p:spTree>
    <p:extLst>
      <p:ext uri="{BB962C8B-B14F-4D97-AF65-F5344CB8AC3E}">
        <p14:creationId xmlns:p14="http://schemas.microsoft.com/office/powerpoint/2010/main" val="38396244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0" y="381001"/>
            <a:ext cx="7886700" cy="5795963"/>
          </a:xfrm>
        </p:spPr>
        <p:txBody>
          <a:bodyPr>
            <a:normAutofit/>
          </a:bodyPr>
          <a:lstStyle/>
          <a:p>
            <a:pPr marL="0">
              <a:spcBef>
                <a:spcPts val="0"/>
              </a:spcBef>
            </a:pPr>
            <a:r>
              <a:rPr lang="en-US" sz="2000" dirty="0">
                <a:solidFill>
                  <a:srgbClr val="212529"/>
                </a:solidFill>
                <a:latin typeface="Arial" panose="020B0604020202020204" pitchFamily="34" charset="0"/>
                <a:ea typeface="Times New Roman" panose="02020603050405020304" pitchFamily="18" charset="0"/>
              </a:rPr>
              <a:t>Use </a:t>
            </a:r>
            <a:r>
              <a:rPr lang="en-US" sz="2000" b="1" dirty="0" err="1">
                <a:solidFill>
                  <a:srgbClr val="212529"/>
                </a:solidFill>
                <a:latin typeface="Arial" panose="020B0604020202020204" pitchFamily="34" charset="0"/>
                <a:ea typeface="Times New Roman" panose="02020603050405020304" pitchFamily="18" charset="0"/>
              </a:rPr>
              <a:t>fdisk</a:t>
            </a:r>
            <a:r>
              <a:rPr lang="en-US" sz="2000" dirty="0">
                <a:solidFill>
                  <a:srgbClr val="212529"/>
                </a:solidFill>
                <a:latin typeface="Arial" panose="020B0604020202020204" pitchFamily="34" charset="0"/>
                <a:ea typeface="Times New Roman" panose="02020603050405020304" pitchFamily="18" charset="0"/>
              </a:rPr>
              <a:t> for drives that are &lt; 2TB </a:t>
            </a:r>
          </a:p>
          <a:p>
            <a:pPr marL="0">
              <a:spcBef>
                <a:spcPts val="0"/>
              </a:spcBef>
            </a:pPr>
            <a:r>
              <a:rPr lang="en-US" sz="2000" b="1" dirty="0">
                <a:solidFill>
                  <a:srgbClr val="212529"/>
                </a:solidFill>
                <a:latin typeface="Arial" panose="020B0604020202020204" pitchFamily="34" charset="0"/>
                <a:ea typeface="Times New Roman" panose="02020603050405020304" pitchFamily="18" charset="0"/>
              </a:rPr>
              <a:t>parted</a:t>
            </a:r>
            <a:r>
              <a:rPr lang="en-US" sz="2000" dirty="0">
                <a:solidFill>
                  <a:srgbClr val="212529"/>
                </a:solidFill>
                <a:latin typeface="Arial" panose="020B0604020202020204" pitchFamily="34" charset="0"/>
                <a:ea typeface="Times New Roman" panose="02020603050405020304" pitchFamily="18" charset="0"/>
              </a:rPr>
              <a:t> or </a:t>
            </a:r>
            <a:r>
              <a:rPr lang="en-US" sz="2000" dirty="0" err="1">
                <a:solidFill>
                  <a:srgbClr val="212529"/>
                </a:solidFill>
                <a:latin typeface="Arial" panose="020B0604020202020204" pitchFamily="34" charset="0"/>
                <a:ea typeface="Times New Roman" panose="02020603050405020304" pitchFamily="18" charset="0"/>
              </a:rPr>
              <a:t>gdisk</a:t>
            </a:r>
            <a:r>
              <a:rPr lang="en-US" sz="2000" dirty="0">
                <a:solidFill>
                  <a:srgbClr val="212529"/>
                </a:solidFill>
                <a:latin typeface="Arial" panose="020B0604020202020204" pitchFamily="34" charset="0"/>
                <a:ea typeface="Times New Roman" panose="02020603050405020304" pitchFamily="18" charset="0"/>
              </a:rPr>
              <a:t> for disk &gt; 2TB. </a:t>
            </a:r>
          </a:p>
          <a:p>
            <a:pPr marL="0">
              <a:spcBef>
                <a:spcPts val="0"/>
              </a:spcBef>
            </a:pPr>
            <a:endParaRPr lang="en-US" sz="2000" dirty="0">
              <a:solidFill>
                <a:srgbClr val="212529"/>
              </a:solidFill>
              <a:latin typeface="Arial" panose="020B0604020202020204" pitchFamily="34" charset="0"/>
              <a:ea typeface="Times New Roman" panose="02020603050405020304" pitchFamily="18" charset="0"/>
            </a:endParaRPr>
          </a:p>
          <a:p>
            <a:pPr marL="0" indent="0">
              <a:spcBef>
                <a:spcPts val="0"/>
              </a:spcBef>
              <a:buNone/>
            </a:pPr>
            <a:r>
              <a:rPr lang="en-US" sz="2000" dirty="0">
                <a:solidFill>
                  <a:srgbClr val="212529"/>
                </a:solidFill>
                <a:latin typeface="Arial" panose="020B0604020202020204" pitchFamily="34" charset="0"/>
                <a:ea typeface="Times New Roman" panose="02020603050405020304" pitchFamily="18" charset="0"/>
              </a:rPr>
              <a:t>For disks &lt; 2TB you're often using MBR (Master Boot Record). </a:t>
            </a:r>
          </a:p>
          <a:p>
            <a:pPr marL="0" indent="0">
              <a:spcBef>
                <a:spcPts val="0"/>
              </a:spcBef>
              <a:buNone/>
            </a:pPr>
            <a:endParaRPr lang="en-US" sz="2000" dirty="0">
              <a:solidFill>
                <a:srgbClr val="212529"/>
              </a:solidFill>
              <a:latin typeface="Arial" panose="020B0604020202020204" pitchFamily="34" charset="0"/>
              <a:ea typeface="Times New Roman" panose="02020603050405020304" pitchFamily="18" charset="0"/>
            </a:endParaRPr>
          </a:p>
          <a:p>
            <a:pPr marL="0" indent="0">
              <a:spcBef>
                <a:spcPts val="0"/>
              </a:spcBef>
              <a:buNone/>
            </a:pPr>
            <a:r>
              <a:rPr lang="en-US" sz="2000" dirty="0">
                <a:solidFill>
                  <a:srgbClr val="212529"/>
                </a:solidFill>
                <a:latin typeface="Arial" panose="020B0604020202020204" pitchFamily="34" charset="0"/>
                <a:ea typeface="Times New Roman" panose="02020603050405020304" pitchFamily="18" charset="0"/>
              </a:rPr>
              <a:t>For disks &gt; 2TB you're using GPT (GUID Partitioning Table).</a:t>
            </a:r>
            <a:endParaRPr lang="en-US" sz="2000" dirty="0">
              <a:latin typeface="Times New Roman" panose="02020603050405020304" pitchFamily="18" charset="0"/>
              <a:ea typeface="Times New Roman" panose="02020603050405020304" pitchFamily="18" charset="0"/>
            </a:endParaRPr>
          </a:p>
          <a:p>
            <a:pPr marL="0" indent="0">
              <a:buNone/>
            </a:pPr>
            <a:endParaRPr lang="en-US" sz="2400"/>
          </a:p>
          <a:p>
            <a:pPr marL="0" indent="0">
              <a:buNone/>
            </a:pPr>
            <a:endParaRPr lang="en-US" sz="2400" dirty="0"/>
          </a:p>
        </p:txBody>
      </p:sp>
    </p:spTree>
    <p:extLst>
      <p:ext uri="{BB962C8B-B14F-4D97-AF65-F5344CB8AC3E}">
        <p14:creationId xmlns:p14="http://schemas.microsoft.com/office/powerpoint/2010/main" val="2637354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Storage Devices</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 physical component that can record data and hold it persistently.</a:t>
            </a:r>
          </a:p>
          <a:p>
            <a:r>
              <a:rPr lang="en-US" sz="2400" b="1" dirty="0">
                <a:solidFill>
                  <a:schemeClr val="accent2">
                    <a:lumMod val="60000"/>
                    <a:lumOff val="40000"/>
                  </a:schemeClr>
                </a:solidFill>
                <a:latin typeface="Times New Roman" panose="02020603050405020304" pitchFamily="18" charset="0"/>
                <a:cs typeface="Times New Roman" panose="02020603050405020304" pitchFamily="18" charset="0"/>
              </a:rPr>
              <a:t>Types:</a:t>
            </a:r>
          </a:p>
          <a:p>
            <a:pPr marL="635508" indent="-571500">
              <a:buFont typeface="+mj-lt"/>
              <a:buAutoNum type="romanUcPeriod"/>
            </a:pPr>
            <a:r>
              <a:rPr lang="en-US" sz="2400" dirty="0">
                <a:latin typeface="Times New Roman" panose="02020603050405020304" pitchFamily="18" charset="0"/>
                <a:cs typeface="Times New Roman" panose="02020603050405020304" pitchFamily="18" charset="0"/>
              </a:rPr>
              <a:t>Hard disk drive (HDD)</a:t>
            </a:r>
          </a:p>
          <a:p>
            <a:pPr marL="635508" indent="-571500">
              <a:buFont typeface="+mj-lt"/>
              <a:buAutoNum type="romanUcPeriod"/>
            </a:pPr>
            <a:r>
              <a:rPr lang="en-US" sz="2400" dirty="0">
                <a:latin typeface="Times New Roman" panose="02020603050405020304" pitchFamily="18" charset="0"/>
                <a:cs typeface="Times New Roman" panose="02020603050405020304" pitchFamily="18" charset="0"/>
              </a:rPr>
              <a:t>Solid-state drive (SSD)</a:t>
            </a:r>
          </a:p>
          <a:p>
            <a:pPr marL="635508" indent="-571500">
              <a:buFont typeface="+mj-lt"/>
              <a:buAutoNum type="romanUcPeriod"/>
            </a:pPr>
            <a:r>
              <a:rPr lang="en-US" sz="2400" dirty="0">
                <a:latin typeface="Times New Roman" panose="02020603050405020304" pitchFamily="18" charset="0"/>
                <a:cs typeface="Times New Roman" panose="02020603050405020304" pitchFamily="18" charset="0"/>
              </a:rPr>
              <a:t>USB thumb drive</a:t>
            </a:r>
          </a:p>
          <a:p>
            <a:pPr marL="635508" indent="-571500">
              <a:buFont typeface="+mj-lt"/>
              <a:buAutoNum type="romanUcPeriod"/>
            </a:pPr>
            <a:r>
              <a:rPr lang="en-US" sz="2400" dirty="0">
                <a:latin typeface="Times New Roman" panose="02020603050405020304" pitchFamily="18" charset="0"/>
                <a:cs typeface="Times New Roman" panose="02020603050405020304" pitchFamily="18" charset="0"/>
              </a:rPr>
              <a:t>External storage drive</a:t>
            </a:r>
          </a:p>
        </p:txBody>
      </p:sp>
    </p:spTree>
    <p:extLst>
      <p:ext uri="{BB962C8B-B14F-4D97-AF65-F5344CB8AC3E}">
        <p14:creationId xmlns:p14="http://schemas.microsoft.com/office/powerpoint/2010/main" val="393372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File systems</a:t>
            </a:r>
          </a:p>
        </p:txBody>
      </p:sp>
      <p:sp>
        <p:nvSpPr>
          <p:cNvPr id="3" name="Content Placeholder 2"/>
          <p:cNvSpPr>
            <a:spLocks noGrp="1"/>
          </p:cNvSpPr>
          <p:nvPr>
            <p:ph idx="1"/>
          </p:nvPr>
        </p:nvSpPr>
        <p:spPr/>
        <p:txBody>
          <a:bodyPr>
            <a:normAutofit/>
          </a:bodyPr>
          <a:lstStyle/>
          <a:p>
            <a:r>
              <a:rPr lang="en-US" sz="2600" dirty="0">
                <a:latin typeface="Times New Roman" panose="02020603050405020304" pitchFamily="18" charset="0"/>
                <a:cs typeface="Times New Roman" panose="02020603050405020304" pitchFamily="18" charset="0"/>
              </a:rPr>
              <a:t>A data structure that is used by an OS to store, retrieve, organize and manage files and directories on storage devices.</a:t>
            </a:r>
          </a:p>
          <a:p>
            <a:endParaRPr lang="en-US" sz="2600" dirty="0">
              <a:latin typeface="Times New Roman" panose="02020603050405020304" pitchFamily="18" charset="0"/>
              <a:cs typeface="Times New Roman" panose="02020603050405020304" pitchFamily="18" charset="0"/>
            </a:endParaRPr>
          </a:p>
          <a:p>
            <a:r>
              <a:rPr lang="en-US" sz="2600" b="1" dirty="0">
                <a:solidFill>
                  <a:schemeClr val="accent2">
                    <a:lumMod val="60000"/>
                    <a:lumOff val="40000"/>
                  </a:schemeClr>
                </a:solidFill>
                <a:latin typeface="Times New Roman" panose="02020603050405020304" pitchFamily="18" charset="0"/>
                <a:cs typeface="Times New Roman" panose="02020603050405020304" pitchFamily="18" charset="0"/>
              </a:rPr>
              <a:t>Types:</a:t>
            </a:r>
          </a:p>
          <a:p>
            <a:r>
              <a:rPr lang="en-US" sz="2600" dirty="0">
                <a:latin typeface="Times New Roman" panose="02020603050405020304" pitchFamily="18" charset="0"/>
                <a:cs typeface="Times New Roman" panose="02020603050405020304" pitchFamily="18" charset="0"/>
              </a:rPr>
              <a:t>FAT, ext2, ext3, etx4, XFS, NTFS</a:t>
            </a:r>
          </a:p>
        </p:txBody>
      </p:sp>
    </p:spTree>
    <p:extLst>
      <p:ext uri="{BB962C8B-B14F-4D97-AF65-F5344CB8AC3E}">
        <p14:creationId xmlns:p14="http://schemas.microsoft.com/office/powerpoint/2010/main" val="2684358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8"/>
            <a:ext cx="7886700" cy="549273"/>
          </a:xfrm>
        </p:spPr>
        <p:txBody>
          <a:bodyPr>
            <a:normAutofit/>
          </a:bodyPr>
          <a:lstStyle/>
          <a:p>
            <a:pPr algn="l"/>
            <a:r>
              <a:rPr lang="en-US" sz="3200" b="1" dirty="0">
                <a:latin typeface="Times New Roman" panose="02020603050405020304" pitchFamily="18" charset="0"/>
                <a:cs typeface="Times New Roman" panose="02020603050405020304" pitchFamily="18" charset="0"/>
              </a:rPr>
              <a:t>Linux File System</a:t>
            </a:r>
          </a:p>
        </p:txBody>
      </p:sp>
      <p:sp>
        <p:nvSpPr>
          <p:cNvPr id="3" name="Content Placeholder 2"/>
          <p:cNvSpPr>
            <a:spLocks noGrp="1"/>
          </p:cNvSpPr>
          <p:nvPr>
            <p:ph idx="1"/>
          </p:nvPr>
        </p:nvSpPr>
        <p:spPr>
          <a:xfrm>
            <a:off x="1198880" y="1143001"/>
            <a:ext cx="8840470" cy="5033963"/>
          </a:xfrm>
        </p:spPr>
        <p:txBody>
          <a:bodyPr>
            <a:normAutofit/>
          </a:bodyPr>
          <a:lstStyle/>
          <a:p>
            <a:pPr algn="just"/>
            <a:r>
              <a:rPr lang="en-US" sz="2400" dirty="0">
                <a:latin typeface="Times New Roman" panose="02020603050405020304" pitchFamily="18" charset="0"/>
                <a:cs typeface="Times New Roman" panose="02020603050405020304" pitchFamily="18" charset="0"/>
              </a:rPr>
              <a:t>We cannot create files and directories directly in the partition. </a:t>
            </a:r>
          </a:p>
          <a:p>
            <a:pPr algn="just"/>
            <a:r>
              <a:rPr lang="en-US" sz="2400" dirty="0">
                <a:latin typeface="Times New Roman" panose="02020603050405020304" pitchFamily="18" charset="0"/>
                <a:cs typeface="Times New Roman" panose="02020603050405020304" pitchFamily="18" charset="0"/>
              </a:rPr>
              <a:t>Before we use a partition for data storage we need to create a file system on it. </a:t>
            </a:r>
          </a:p>
          <a:p>
            <a:pPr algn="just"/>
            <a:r>
              <a:rPr lang="en-US" sz="2400" dirty="0">
                <a:latin typeface="Times New Roman" panose="02020603050405020304" pitchFamily="18" charset="0"/>
                <a:cs typeface="Times New Roman" panose="02020603050405020304" pitchFamily="18" charset="0"/>
              </a:rPr>
              <a:t>File system is a logical container that is used to store the files and directories. </a:t>
            </a:r>
          </a:p>
          <a:p>
            <a:pPr algn="just"/>
            <a:r>
              <a:rPr lang="en-US" sz="2400" dirty="0">
                <a:latin typeface="Times New Roman" panose="02020603050405020304" pitchFamily="18" charset="0"/>
                <a:cs typeface="Times New Roman" panose="02020603050405020304" pitchFamily="18" charset="0"/>
              </a:rPr>
              <a:t>We can create a separate file system type in each partition or can use same file system type in all partitions. </a:t>
            </a:r>
          </a:p>
          <a:p>
            <a:pPr algn="just"/>
            <a:r>
              <a:rPr lang="en-US" sz="2400" dirty="0">
                <a:latin typeface="Times New Roman" panose="02020603050405020304" pitchFamily="18" charset="0"/>
                <a:cs typeface="Times New Roman" panose="02020603050405020304" pitchFamily="18" charset="0"/>
              </a:rPr>
              <a:t>Each partition must be formatted with file system before it can be used for data storage. RHEL supports several file system types.</a:t>
            </a:r>
          </a:p>
        </p:txBody>
      </p:sp>
    </p:spTree>
    <p:extLst>
      <p:ext uri="{BB962C8B-B14F-4D97-AF65-F5344CB8AC3E}">
        <p14:creationId xmlns:p14="http://schemas.microsoft.com/office/powerpoint/2010/main" val="155699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8"/>
            <a:ext cx="7886700" cy="549273"/>
          </a:xfrm>
        </p:spPr>
        <p:txBody>
          <a:bodyPr>
            <a:normAutofit/>
          </a:bodyPr>
          <a:lstStyle/>
          <a:p>
            <a:pPr algn="l"/>
            <a:r>
              <a:rPr lang="en-US" sz="3200" b="1" dirty="0">
                <a:latin typeface="Times New Roman" panose="02020603050405020304" pitchFamily="18" charset="0"/>
                <a:cs typeface="Times New Roman" panose="02020603050405020304" pitchFamily="18" charset="0"/>
              </a:rPr>
              <a:t>Linux File System</a:t>
            </a:r>
          </a:p>
        </p:txBody>
      </p:sp>
      <p:sp>
        <p:nvSpPr>
          <p:cNvPr id="3" name="Content Placeholder 2"/>
          <p:cNvSpPr>
            <a:spLocks noGrp="1"/>
          </p:cNvSpPr>
          <p:nvPr>
            <p:ph idx="1"/>
          </p:nvPr>
        </p:nvSpPr>
        <p:spPr>
          <a:xfrm>
            <a:off x="924560" y="1143001"/>
            <a:ext cx="9114790" cy="5033963"/>
          </a:xfrm>
        </p:spPr>
        <p:txBody>
          <a:bodyPr>
            <a:normAutofit/>
          </a:bodyPr>
          <a:lstStyle/>
          <a:p>
            <a:pPr marL="0" indent="0">
              <a:buNone/>
            </a:pPr>
            <a:r>
              <a:rPr lang="en-US" sz="2500" b="1" dirty="0">
                <a:latin typeface="Times New Roman" panose="02020603050405020304" pitchFamily="18" charset="0"/>
                <a:cs typeface="Times New Roman" panose="02020603050405020304" pitchFamily="18" charset="0"/>
              </a:rPr>
              <a:t>1. EXT (Extended File system)</a:t>
            </a:r>
          </a:p>
          <a:p>
            <a:pPr algn="just"/>
            <a:r>
              <a:rPr lang="en-US" sz="2500" dirty="0">
                <a:latin typeface="Times New Roman" panose="02020603050405020304" pitchFamily="18" charset="0"/>
                <a:cs typeface="Times New Roman" panose="02020603050405020304" pitchFamily="18" charset="0"/>
              </a:rPr>
              <a:t>This is the first Linux file system. It was used in early versions of Linux. It has been removed from RHEL.</a:t>
            </a:r>
          </a:p>
          <a:p>
            <a:pPr algn="just"/>
            <a:endParaRPr lang="en-US" sz="2500" dirty="0">
              <a:latin typeface="Times New Roman" panose="02020603050405020304" pitchFamily="18" charset="0"/>
              <a:cs typeface="Times New Roman" panose="02020603050405020304" pitchFamily="18" charset="0"/>
            </a:endParaRPr>
          </a:p>
          <a:p>
            <a:pPr marL="0" indent="0">
              <a:buNone/>
            </a:pPr>
            <a:r>
              <a:rPr lang="en-US" sz="2500" b="1" dirty="0">
                <a:latin typeface="Times New Roman" panose="02020603050405020304" pitchFamily="18" charset="0"/>
                <a:cs typeface="Times New Roman" panose="02020603050405020304" pitchFamily="18" charset="0"/>
              </a:rPr>
              <a:t>2. EXT2 File System</a:t>
            </a:r>
          </a:p>
          <a:p>
            <a:pPr algn="just"/>
            <a:r>
              <a:rPr lang="en-US" sz="2500" dirty="0">
                <a:latin typeface="Times New Roman" panose="02020603050405020304" pitchFamily="18" charset="0"/>
                <a:cs typeface="Times New Roman" panose="02020603050405020304" pitchFamily="18" charset="0"/>
              </a:rPr>
              <a:t>This is the second generation of EXT file system. It provides very basic features of file system. </a:t>
            </a:r>
          </a:p>
          <a:p>
            <a:pPr algn="just"/>
            <a:r>
              <a:rPr lang="en-US" sz="2500" dirty="0">
                <a:latin typeface="Times New Roman" panose="02020603050405020304" pitchFamily="18" charset="0"/>
                <a:cs typeface="Times New Roman" panose="02020603050405020304" pitchFamily="18" charset="0"/>
              </a:rPr>
              <a:t>It was developed in 1980. It was the default file system before RHEL5. (It has been deprecated in RHEL7 and would be removed in next version.)</a:t>
            </a:r>
          </a:p>
        </p:txBody>
      </p:sp>
    </p:spTree>
    <p:extLst>
      <p:ext uri="{BB962C8B-B14F-4D97-AF65-F5344CB8AC3E}">
        <p14:creationId xmlns:p14="http://schemas.microsoft.com/office/powerpoint/2010/main" val="1616585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2427</Words>
  <Application>Microsoft Office PowerPoint</Application>
  <PresentationFormat>Widescreen</PresentationFormat>
  <Paragraphs>284</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Times New Roman</vt:lpstr>
      <vt:lpstr>Office Theme</vt:lpstr>
      <vt:lpstr>CSE308:COMPUTING PRACTICUM-IV</vt:lpstr>
      <vt:lpstr>Managing storage</vt:lpstr>
      <vt:lpstr>Disk Partitioning </vt:lpstr>
      <vt:lpstr>MBR Partitioning scheme</vt:lpstr>
      <vt:lpstr>GUID Partition Table (GPT) for disk partitioning</vt:lpstr>
      <vt:lpstr>Storage Devices</vt:lpstr>
      <vt:lpstr>File systems</vt:lpstr>
      <vt:lpstr>Linux File System</vt:lpstr>
      <vt:lpstr>Linux File System</vt:lpstr>
      <vt:lpstr>Linux File System</vt:lpstr>
      <vt:lpstr>Linux File Syste</vt:lpstr>
      <vt:lpstr>PowerPoint Presentation</vt:lpstr>
      <vt:lpstr>Linux File System</vt:lpstr>
      <vt:lpstr>Partitions</vt:lpstr>
      <vt:lpstr>Types of Partitions</vt:lpstr>
      <vt:lpstr>Types</vt:lpstr>
      <vt:lpstr>How to add Virtual Disk (VMWare)</vt:lpstr>
      <vt:lpstr>How to add Virtual Disk(Virtual Box) </vt:lpstr>
      <vt:lpstr>Manage Partition and Swap Space</vt:lpstr>
      <vt:lpstr>Create a partition part1 of 1 Gb?</vt:lpstr>
      <vt:lpstr>Create a partition part1 of 1 Gb?</vt:lpstr>
      <vt:lpstr>Mount the partition at some mount place?</vt:lpstr>
      <vt:lpstr>Swap Space</vt:lpstr>
      <vt:lpstr>Add a swap partition of 750. Do not delete the existing swap space?</vt:lpstr>
      <vt:lpstr>Add a swap partition of 750. Do not delete the existing swap space?</vt:lpstr>
      <vt:lpstr>Advantages</vt:lpstr>
      <vt:lpstr>PowerPoint Presentation</vt:lpstr>
      <vt:lpstr>PowerPoint Presentation</vt:lpstr>
      <vt:lpstr>Logical Volume  Management</vt:lpstr>
      <vt:lpstr>Create a LV name LV2 of size 2GB </vt:lpstr>
      <vt:lpstr>Create a LV name LV2 of size 2GB </vt:lpstr>
      <vt:lpstr>Extend the LV2 by 2GB(First case) </vt:lpstr>
      <vt:lpstr>Extend the LV2 by 2GB again(Second case) </vt:lpstr>
      <vt:lpstr>Create  a LV named LV3 with 10 extent where the size of each extent is 16MB </vt:lpstr>
      <vt:lpstr>How to delete logical volumes and volume groups</vt:lpstr>
      <vt:lpstr> fdisk menu options</vt:lpstr>
      <vt:lpstr>The ‘partprobe’ command</vt:lpstr>
      <vt:lpstr>The ‘mkfs’ command</vt:lpstr>
      <vt:lpstr>The ‘fstab’ file</vt:lpstr>
      <vt:lpstr>Mount Points</vt:lpstr>
      <vt:lpstr>The ‘umount’ command</vt:lpstr>
      <vt:lpstr>Steps</vt:lpstr>
      <vt:lpstr>Managing MBR partitions with fdisk</vt:lpstr>
      <vt:lpstr>Managing MBR partitions with fdisk</vt:lpstr>
      <vt:lpstr>Managing M BR partitions with fdisk</vt:lpstr>
      <vt:lpstr>Managing MBR partitions with fdisk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ACL</dc:title>
  <dc:creator>Shaifalika</dc:creator>
  <cp:lastModifiedBy>Prince Rana</cp:lastModifiedBy>
  <cp:revision>272</cp:revision>
  <dcterms:created xsi:type="dcterms:W3CDTF">2020-02-01T05:06:55Z</dcterms:created>
  <dcterms:modified xsi:type="dcterms:W3CDTF">2023-03-13T11:14:28Z</dcterms:modified>
</cp:coreProperties>
</file>