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4A5E-6927-77DC-1AC1-09F51802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523B-961A-9F1A-AFC9-7F1B1C857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FBF6-D2E0-8A25-DCEF-3C3DE897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DFA9-295B-B20C-2189-8E93C94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95C2-9BAB-C212-4A69-80470007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310E-79DD-697C-D75C-05FA135E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A8178-40A8-F974-DE49-9854E472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AF22-C777-2111-C0BD-CE434F98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A209-96B7-EB32-E7EA-68168AC0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2DDC-C806-A47D-572A-08BCD07C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60D24-745F-6CBB-E6F1-ECF856EA0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B7DA-60AC-7D43-1504-F1716B40F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2853-AE14-8ED0-9719-E8995066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2D6A-3925-5351-737E-1E073A24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40D5-0E1A-CA1C-45E6-59AAB6D9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C156-C977-B5E7-B83F-24D7DEA5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B792-D200-4C96-6E63-2C3A2225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43AF-59B5-B477-7C52-95BA5499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728E-896C-B8E6-8118-27E5DEE4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576A-AE17-36F0-A2C0-106C05A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0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4C54-5341-20DB-FCE0-BFBE2316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3AC83-FEAA-4A20-0662-041D7A79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A4F7-54EE-2F2F-017B-D67D0029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7E80-AF20-0C2D-CB14-EAFF01B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2275-D133-A2D4-D2AD-2D8DCF01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026B-F6CB-09F0-3363-FF1E9CC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0681-FA1B-E142-0C09-BCCE59E29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0A9D6-7FE3-D571-B266-17AA7A585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CBAFE-58E5-FAE9-0A2D-362A95F0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28D3C-ED7C-6CEA-46FF-783A8247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573B7-B833-312B-5C37-A17BE05A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3DAD-8540-7212-CC04-934BB9AF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869DA-8CA5-F5A6-1766-F330EF98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DDACF-EFE1-BD56-F850-2A2ED1A5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DEC5F-83CA-1FE4-B371-1B1EF59CE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A1D80-9937-D43A-B23E-216594F14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CE1F7-FD1D-6E9C-0ADB-3BCDF8F7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F8458-B1EA-D064-BD97-829F0396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949E1-FB72-E0E6-0F2F-3BC81201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2BE5-7623-CC51-D9C9-AF48D5F7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18AE3-1A61-02C4-8C4B-4AEFCE4A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C9E9F-4411-EFD0-FD5D-74A015A5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A8235-A4AC-21A6-D065-2965BE73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C582-5E7D-9610-493E-0C2E9B99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210DA-D9A8-37ED-7CC2-721C382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B9ECA-3793-F199-7336-B1059C65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0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38B5-3FD8-2C43-E2EA-AD9590AD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E54C-E186-2234-A37F-02E25A9B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A5843-1B62-56F7-C65B-DCB1994F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3870-8AF5-060E-D0BB-A127B3C6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95FA-770B-4F19-90B1-735AB6F5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E09FB-8848-0B81-1F85-8D3F842D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18F1-66DA-6ACA-482E-2879196B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54708-5737-8259-7527-C61E157AD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CC2B6-7877-E645-B378-B71B2C012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1CC9A-B7A3-4105-7D80-58432BD2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7495-87FB-8302-BD9F-328BCDA5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D66B-22B0-798F-2D42-EA7C2F9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FF44D-DACB-1E77-90DB-66C0611F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2DB7-4885-8F8F-FCAD-144AD21A1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8B1A-0E41-3A71-9BD1-DFBDDFF96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BC9F-B1DC-4C9B-89F6-A417E3313C8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C1C1-5D58-3537-08EA-BD7C79DE4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1CEB-1942-FACF-64B4-D2F7C7E4D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81DF-1A95-44F8-81CA-82E4F735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5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5538-6586-32F7-FC20-2AA6488AE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Reduce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CF155-A58F-1586-6537-7FD5AFB7D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9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01A7E-C159-F9A8-5924-EA3EFAC19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5" y="954157"/>
            <a:ext cx="9554818" cy="4938113"/>
          </a:xfrm>
        </p:spPr>
      </p:pic>
    </p:spTree>
    <p:extLst>
      <p:ext uri="{BB962C8B-B14F-4D97-AF65-F5344CB8AC3E}">
        <p14:creationId xmlns:p14="http://schemas.microsoft.com/office/powerpoint/2010/main" val="424340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7094F-5312-53F7-2259-AC42BF170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39" y="781878"/>
            <a:ext cx="9819861" cy="5459896"/>
          </a:xfrm>
        </p:spPr>
      </p:pic>
    </p:spTree>
    <p:extLst>
      <p:ext uri="{BB962C8B-B14F-4D97-AF65-F5344CB8AC3E}">
        <p14:creationId xmlns:p14="http://schemas.microsoft.com/office/powerpoint/2010/main" val="287492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DDB02-8528-C67F-F64E-5DDC59E8A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184" y="702365"/>
            <a:ext cx="9740346" cy="5180379"/>
          </a:xfrm>
        </p:spPr>
      </p:pic>
    </p:spTree>
    <p:extLst>
      <p:ext uri="{BB962C8B-B14F-4D97-AF65-F5344CB8AC3E}">
        <p14:creationId xmlns:p14="http://schemas.microsoft.com/office/powerpoint/2010/main" val="219083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AB8D3-655F-7753-926F-56287EBA5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61" y="781878"/>
            <a:ext cx="10177669" cy="5395085"/>
          </a:xfrm>
        </p:spPr>
      </p:pic>
    </p:spTree>
    <p:extLst>
      <p:ext uri="{BB962C8B-B14F-4D97-AF65-F5344CB8AC3E}">
        <p14:creationId xmlns:p14="http://schemas.microsoft.com/office/powerpoint/2010/main" val="124422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Map Reduce Flowchart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Flowchart</dc:title>
  <dc:creator>Dell</dc:creator>
  <cp:lastModifiedBy>Dell</cp:lastModifiedBy>
  <cp:revision>1</cp:revision>
  <dcterms:created xsi:type="dcterms:W3CDTF">2023-09-12T10:03:44Z</dcterms:created>
  <dcterms:modified xsi:type="dcterms:W3CDTF">2023-09-12T10:03:50Z</dcterms:modified>
</cp:coreProperties>
</file>