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8" r:id="rId4"/>
    <p:sldMasterId id="2147483689" r:id="rId5"/>
    <p:sldMasterId id="214748369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Proxima Nova Extrabold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ProximaNovaExtrabold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4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32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404c6647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3404c6647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404c6647b_0_2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3404c6647b_0_2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SzPts val="1100"/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g3404c6647b_0_2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404c6647b_0_2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3404c6647b_0_2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SzPts val="1100"/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g3404c6647b_0_2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404c6647b_0_2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3404c6647b_0_2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SzPts val="1100"/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g3404c6647b_0_2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404c6647b_0_3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3404c6647b_0_3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SzPts val="1100"/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g3404c6647b_0_3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404c6647b_0_3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3404c6647b_0_3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SzPts val="1100"/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g3404c6647b_0_3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404c6647b_0_3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3404c6647b_0_3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SzPts val="1100"/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g3404c6647b_0_3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404c6647b_0_3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3404c6647b_0_3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SzPts val="1100"/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g3404c6647b_0_3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404c6647b_0_3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g3404c6647b_0_3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404c6647b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3404c6647b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SzPts val="1100"/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g3404c6647b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404c6647b_0_3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3404c6647b_0_3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SzPts val="1100"/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g3404c6647b_0_3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404c6647b_0_2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3404c6647b_0_2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SzPts val="1100"/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g3404c6647b_0_2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404c6647b_0_2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3404c6647b_0_2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SzPts val="1100"/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g3404c6647b_0_2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404c6647b_0_2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3404c6647b_0_2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SzPts val="1100"/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g3404c6647b_0_2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404c6647b_0_2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3404c6647b_0_2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SzPts val="1100"/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g3404c6647b_0_2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404c6647b_0_2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3404c6647b_0_2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SzPts val="1100"/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g3404c6647b_0_2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404c6647b_0_2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3404c6647b_0_2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SzPts val="1100"/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g3404c6647b_0_2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DARK-1">
  <p:cSld name="TITLE-SLIDE-DARK-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-156231" y="131196"/>
            <a:ext cx="9293100" cy="50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Font typeface="Proxima Nova Extrabold"/>
              <a:buNone/>
              <a:defRPr b="0" i="0" sz="113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514350" y="4436269"/>
            <a:ext cx="26004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DARK-2">
  <p:cSld name="TITLE-SLIDE-DARK-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514351" y="514349"/>
            <a:ext cx="81153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Proxima Nova Extrabold"/>
              <a:buNone/>
              <a:defRPr b="0" i="0" sz="9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514350" y="4436269"/>
            <a:ext cx="26004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ONE-COLUMN-DARK">
  <p:cSld name="TEXT-ONE-COLUMN-DAR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514350" y="514351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514350" y="1543050"/>
            <a:ext cx="81153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" name="Google Shape;61;p16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TWO-COLUMNS-DARK">
  <p:cSld name="TEXT-TWO-COLUMNS-DAR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514350" y="514351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514350" y="1543050"/>
            <a:ext cx="38814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2" type="body"/>
          </p:nvPr>
        </p:nvSpPr>
        <p:spPr>
          <a:xfrm>
            <a:off x="4748022" y="1543050"/>
            <a:ext cx="38817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" name="Google Shape;66;p17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THREE-COLUMNS-DARK">
  <p:cSld name="TEXT-THREE-COLUMNS-DAR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514350" y="514351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514350" y="1543050"/>
            <a:ext cx="26004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3272409" y="1543050"/>
            <a:ext cx="25992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3" type="body"/>
          </p:nvPr>
        </p:nvSpPr>
        <p:spPr>
          <a:xfrm>
            <a:off x="6029325" y="1543050"/>
            <a:ext cx="26004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2" name="Google Shape;72;p18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DESCRIPTION-SIDETEXT-DARK">
  <p:cSld name="TITLE-DESCRIPTION-SIDETEXT-DAR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3286125" y="1036865"/>
            <a:ext cx="53436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514350" y="1036865"/>
            <a:ext cx="26004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2" type="body"/>
          </p:nvPr>
        </p:nvSpPr>
        <p:spPr>
          <a:xfrm>
            <a:off x="514350" y="2571751"/>
            <a:ext cx="26004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7" name="Google Shape;77;p19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IDETEXT-PROCESS-DARK">
  <p:cSld name="TITLE-SIDETEXT-PROCESS-DAR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3286125" y="1032782"/>
            <a:ext cx="53436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type="title"/>
          </p:nvPr>
        </p:nvSpPr>
        <p:spPr>
          <a:xfrm>
            <a:off x="514350" y="1032782"/>
            <a:ext cx="26004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0"/>
          <p:cNvSpPr/>
          <p:nvPr/>
        </p:nvSpPr>
        <p:spPr>
          <a:xfrm>
            <a:off x="688248" y="2728505"/>
            <a:ext cx="1198500" cy="1198500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20"/>
          <p:cNvSpPr/>
          <p:nvPr/>
        </p:nvSpPr>
        <p:spPr>
          <a:xfrm>
            <a:off x="2335189" y="2728505"/>
            <a:ext cx="1198500" cy="1198500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20"/>
          <p:cNvSpPr/>
          <p:nvPr/>
        </p:nvSpPr>
        <p:spPr>
          <a:xfrm>
            <a:off x="3982131" y="2728505"/>
            <a:ext cx="1198500" cy="1198500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5629072" y="2728505"/>
            <a:ext cx="1198500" cy="1198500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7276011" y="2728505"/>
            <a:ext cx="1198500" cy="1198500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6" name="Google Shape;86;p20"/>
          <p:cNvCxnSpPr/>
          <p:nvPr/>
        </p:nvCxnSpPr>
        <p:spPr>
          <a:xfrm>
            <a:off x="2025253" y="3327764"/>
            <a:ext cx="171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87" name="Google Shape;87;p20"/>
          <p:cNvCxnSpPr/>
          <p:nvPr/>
        </p:nvCxnSpPr>
        <p:spPr>
          <a:xfrm>
            <a:off x="3672194" y="3327764"/>
            <a:ext cx="171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88" name="Google Shape;88;p20"/>
          <p:cNvCxnSpPr/>
          <p:nvPr/>
        </p:nvCxnSpPr>
        <p:spPr>
          <a:xfrm>
            <a:off x="5319136" y="3327764"/>
            <a:ext cx="171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89" name="Google Shape;89;p20"/>
          <p:cNvCxnSpPr/>
          <p:nvPr/>
        </p:nvCxnSpPr>
        <p:spPr>
          <a:xfrm>
            <a:off x="6966076" y="3327764"/>
            <a:ext cx="171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90" name="Google Shape;90;p20"/>
          <p:cNvSpPr txBox="1"/>
          <p:nvPr>
            <p:ph idx="2" type="body"/>
          </p:nvPr>
        </p:nvSpPr>
        <p:spPr>
          <a:xfrm>
            <a:off x="783771" y="3030583"/>
            <a:ext cx="10122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3" type="body"/>
          </p:nvPr>
        </p:nvSpPr>
        <p:spPr>
          <a:xfrm>
            <a:off x="2435611" y="3030583"/>
            <a:ext cx="10122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4" type="body"/>
          </p:nvPr>
        </p:nvSpPr>
        <p:spPr>
          <a:xfrm>
            <a:off x="4075204" y="3030583"/>
            <a:ext cx="10122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5" type="body"/>
          </p:nvPr>
        </p:nvSpPr>
        <p:spPr>
          <a:xfrm>
            <a:off x="5729493" y="3030583"/>
            <a:ext cx="10122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6" type="body"/>
          </p:nvPr>
        </p:nvSpPr>
        <p:spPr>
          <a:xfrm>
            <a:off x="7369084" y="3030583"/>
            <a:ext cx="10122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5" name="Google Shape;95;p20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TIMELINE-DARK">
  <p:cSld name="TITLE-TIMELINE-DAR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514350" y="1543050"/>
            <a:ext cx="11004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8" name="Google Shape;98;p21"/>
          <p:cNvSpPr txBox="1"/>
          <p:nvPr>
            <p:ph type="title"/>
          </p:nvPr>
        </p:nvSpPr>
        <p:spPr>
          <a:xfrm>
            <a:off x="514350" y="514351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99" name="Google Shape;99;p21"/>
          <p:cNvCxnSpPr/>
          <p:nvPr/>
        </p:nvCxnSpPr>
        <p:spPr>
          <a:xfrm>
            <a:off x="-21431" y="2057400"/>
            <a:ext cx="9189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21"/>
          <p:cNvSpPr/>
          <p:nvPr/>
        </p:nvSpPr>
        <p:spPr>
          <a:xfrm>
            <a:off x="462915" y="2005965"/>
            <a:ext cx="102900" cy="10290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21"/>
          <p:cNvSpPr/>
          <p:nvPr/>
        </p:nvSpPr>
        <p:spPr>
          <a:xfrm>
            <a:off x="2120265" y="2005965"/>
            <a:ext cx="102900" cy="10290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21"/>
          <p:cNvSpPr/>
          <p:nvPr/>
        </p:nvSpPr>
        <p:spPr>
          <a:xfrm>
            <a:off x="3777615" y="2005965"/>
            <a:ext cx="102900" cy="10290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21"/>
          <p:cNvSpPr/>
          <p:nvPr/>
        </p:nvSpPr>
        <p:spPr>
          <a:xfrm>
            <a:off x="5434965" y="2005965"/>
            <a:ext cx="102900" cy="10290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21"/>
          <p:cNvSpPr/>
          <p:nvPr/>
        </p:nvSpPr>
        <p:spPr>
          <a:xfrm>
            <a:off x="7092315" y="2005965"/>
            <a:ext cx="102900" cy="10290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21"/>
          <p:cNvSpPr txBox="1"/>
          <p:nvPr>
            <p:ph idx="2" type="body"/>
          </p:nvPr>
        </p:nvSpPr>
        <p:spPr>
          <a:xfrm>
            <a:off x="2171700" y="1543050"/>
            <a:ext cx="11004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3" type="body"/>
          </p:nvPr>
        </p:nvSpPr>
        <p:spPr>
          <a:xfrm>
            <a:off x="3836194" y="1543050"/>
            <a:ext cx="11004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4" type="body"/>
          </p:nvPr>
        </p:nvSpPr>
        <p:spPr>
          <a:xfrm>
            <a:off x="5486400" y="1543050"/>
            <a:ext cx="11004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8" name="Google Shape;108;p21"/>
          <p:cNvSpPr txBox="1"/>
          <p:nvPr>
            <p:ph idx="5" type="body"/>
          </p:nvPr>
        </p:nvSpPr>
        <p:spPr>
          <a:xfrm>
            <a:off x="7150894" y="1557338"/>
            <a:ext cx="11004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idx="6" type="body"/>
          </p:nvPr>
        </p:nvSpPr>
        <p:spPr>
          <a:xfrm>
            <a:off x="514350" y="2307431"/>
            <a:ext cx="1485900" cy="17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7" type="body"/>
          </p:nvPr>
        </p:nvSpPr>
        <p:spPr>
          <a:xfrm>
            <a:off x="2171700" y="2307431"/>
            <a:ext cx="1485900" cy="17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8" type="body"/>
          </p:nvPr>
        </p:nvSpPr>
        <p:spPr>
          <a:xfrm>
            <a:off x="3836194" y="2307431"/>
            <a:ext cx="1485900" cy="17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9" type="body"/>
          </p:nvPr>
        </p:nvSpPr>
        <p:spPr>
          <a:xfrm>
            <a:off x="5486400" y="2307431"/>
            <a:ext cx="1485900" cy="17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idx="13" type="body"/>
          </p:nvPr>
        </p:nvSpPr>
        <p:spPr>
          <a:xfrm>
            <a:off x="7136606" y="2307431"/>
            <a:ext cx="1485900" cy="17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4" name="Google Shape;114;p21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-RIGHT-DARK">
  <p:cSld name="PHOTO-RIGHT-DAR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514350" y="514351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514350" y="1543050"/>
            <a:ext cx="39720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8" name="Google Shape;118;p22"/>
          <p:cNvSpPr/>
          <p:nvPr>
            <p:ph idx="2" type="pic"/>
          </p:nvPr>
        </p:nvSpPr>
        <p:spPr>
          <a:xfrm>
            <a:off x="4664869" y="1543050"/>
            <a:ext cx="39648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9" name="Google Shape;119;p22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-PHOTOT-DARK" showMasterSp="0">
  <p:cSld name="WIDE-PHOTOT-DAR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514350" y="514351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3"/>
          <p:cNvSpPr/>
          <p:nvPr>
            <p:ph idx="2" type="pic"/>
          </p:nvPr>
        </p:nvSpPr>
        <p:spPr>
          <a:xfrm>
            <a:off x="0" y="1543050"/>
            <a:ext cx="9144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3" name="Google Shape;123;p23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-LEFT-DARK">
  <p:cSld name="PHOTO-LEFT-DAR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4657725" y="2057400"/>
            <a:ext cx="39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type="title"/>
          </p:nvPr>
        </p:nvSpPr>
        <p:spPr>
          <a:xfrm>
            <a:off x="4657725" y="1028701"/>
            <a:ext cx="39720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4"/>
          <p:cNvSpPr/>
          <p:nvPr>
            <p:ph idx="2" type="pic"/>
          </p:nvPr>
        </p:nvSpPr>
        <p:spPr>
          <a:xfrm>
            <a:off x="0" y="0"/>
            <a:ext cx="39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8" name="Google Shape;128;p24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SCRIPTION-PHOTO-RIGHT-DARK">
  <p:cSld name="DESCRIPTION-PHOTO-RIGHT-DAR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514350" y="1036865"/>
            <a:ext cx="26004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5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25"/>
          <p:cNvSpPr/>
          <p:nvPr>
            <p:ph idx="2" type="pic"/>
          </p:nvPr>
        </p:nvSpPr>
        <p:spPr>
          <a:xfrm>
            <a:off x="3286125" y="1028700"/>
            <a:ext cx="534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514350" y="2571750"/>
            <a:ext cx="26004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-CHART-DARK">
  <p:cSld name="WIDE-CHART-DAR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514350" y="514351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26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6"/>
          <p:cNvSpPr/>
          <p:nvPr>
            <p:ph idx="2" type="chart"/>
          </p:nvPr>
        </p:nvSpPr>
        <p:spPr>
          <a:xfrm>
            <a:off x="514350" y="1543050"/>
            <a:ext cx="81153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-LEFT-DARK">
  <p:cSld name="CHART-LEFT-DAR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514350" y="1036865"/>
            <a:ext cx="26004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27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514350" y="2571750"/>
            <a:ext cx="26004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2" name="Google Shape;142;p27"/>
          <p:cNvSpPr/>
          <p:nvPr>
            <p:ph idx="2" type="chart"/>
          </p:nvPr>
        </p:nvSpPr>
        <p:spPr>
          <a:xfrm>
            <a:off x="3286125" y="1028700"/>
            <a:ext cx="534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TWO-COLUMNS-LIGHT">
  <p:cSld name="TEXT-TWO-COLUMNS-LIGH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514350" y="514351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514350" y="1543050"/>
            <a:ext cx="38814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29"/>
          <p:cNvSpPr txBox="1"/>
          <p:nvPr>
            <p:ph idx="2" type="body"/>
          </p:nvPr>
        </p:nvSpPr>
        <p:spPr>
          <a:xfrm>
            <a:off x="4748022" y="1543050"/>
            <a:ext cx="38817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9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DARK-1">
  <p:cSld name="TITLE-SLIDE-DARK-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-156231" y="131196"/>
            <a:ext cx="9293100" cy="50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0"/>
              <a:buFont typeface="Proxima Nova Extrabold"/>
              <a:buNone/>
              <a:defRPr b="0" i="0" sz="113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514350" y="4436269"/>
            <a:ext cx="26004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ONE-COLUMN-LIGHT">
  <p:cSld name="TEXT-ONE-COLUMN-LIGH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type="title"/>
          </p:nvPr>
        </p:nvSpPr>
        <p:spPr>
          <a:xfrm>
            <a:off x="514350" y="514351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31"/>
          <p:cNvSpPr txBox="1"/>
          <p:nvPr>
            <p:ph idx="1" type="body"/>
          </p:nvPr>
        </p:nvSpPr>
        <p:spPr>
          <a:xfrm>
            <a:off x="514350" y="1543050"/>
            <a:ext cx="81153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31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LIGHT-2">
  <p:cSld name="TITLE-SLIDE-LIGHT-2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type="title"/>
          </p:nvPr>
        </p:nvSpPr>
        <p:spPr>
          <a:xfrm>
            <a:off x="514351" y="514349"/>
            <a:ext cx="81153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Proxima Nova Extrabold"/>
              <a:buNone/>
              <a:defRPr b="0" i="0" sz="9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32"/>
          <p:cNvSpPr txBox="1"/>
          <p:nvPr>
            <p:ph idx="1" type="body"/>
          </p:nvPr>
        </p:nvSpPr>
        <p:spPr>
          <a:xfrm>
            <a:off x="514350" y="4436269"/>
            <a:ext cx="26004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LIGHT-1">
  <p:cSld name="TITLE-SLIDE-LIGHT-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-156231" y="131196"/>
            <a:ext cx="9293100" cy="50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0"/>
              <a:buFont typeface="Proxima Nova Extrabold"/>
              <a:buNone/>
              <a:defRPr b="0" i="0" sz="113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33"/>
          <p:cNvSpPr txBox="1"/>
          <p:nvPr>
            <p:ph idx="1" type="body"/>
          </p:nvPr>
        </p:nvSpPr>
        <p:spPr>
          <a:xfrm>
            <a:off x="514350" y="4436269"/>
            <a:ext cx="26004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THREE-COLUMNS-LIGHT">
  <p:cSld name="TEXT-THREE-COLUMNS-LIGH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type="title"/>
          </p:nvPr>
        </p:nvSpPr>
        <p:spPr>
          <a:xfrm>
            <a:off x="514350" y="514351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34"/>
          <p:cNvSpPr txBox="1"/>
          <p:nvPr>
            <p:ph idx="1" type="body"/>
          </p:nvPr>
        </p:nvSpPr>
        <p:spPr>
          <a:xfrm>
            <a:off x="514350" y="1543050"/>
            <a:ext cx="26004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34"/>
          <p:cNvSpPr txBox="1"/>
          <p:nvPr>
            <p:ph idx="2" type="body"/>
          </p:nvPr>
        </p:nvSpPr>
        <p:spPr>
          <a:xfrm>
            <a:off x="3272409" y="1543050"/>
            <a:ext cx="25992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34"/>
          <p:cNvSpPr txBox="1"/>
          <p:nvPr>
            <p:ph idx="3" type="body"/>
          </p:nvPr>
        </p:nvSpPr>
        <p:spPr>
          <a:xfrm>
            <a:off x="6029325" y="1543050"/>
            <a:ext cx="26004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34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DESCRIPTION-SIDETEXT-LIGHT">
  <p:cSld name="TITLE-DESCRIPTION-SIDETEXT-LIGH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/>
          <p:nvPr>
            <p:ph idx="1" type="body"/>
          </p:nvPr>
        </p:nvSpPr>
        <p:spPr>
          <a:xfrm>
            <a:off x="3286125" y="1036865"/>
            <a:ext cx="53436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35"/>
          <p:cNvSpPr txBox="1"/>
          <p:nvPr>
            <p:ph type="title"/>
          </p:nvPr>
        </p:nvSpPr>
        <p:spPr>
          <a:xfrm>
            <a:off x="514350" y="1036865"/>
            <a:ext cx="26004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35"/>
          <p:cNvSpPr txBox="1"/>
          <p:nvPr>
            <p:ph idx="2" type="body"/>
          </p:nvPr>
        </p:nvSpPr>
        <p:spPr>
          <a:xfrm>
            <a:off x="514350" y="2571751"/>
            <a:ext cx="26004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35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IDETEXT-PROCESS-LIGHT">
  <p:cSld name="TITLE-SIDETEXT-PROCESS-LIGH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/>
          <p:nvPr>
            <p:ph idx="1" type="body"/>
          </p:nvPr>
        </p:nvSpPr>
        <p:spPr>
          <a:xfrm>
            <a:off x="3286125" y="1032782"/>
            <a:ext cx="53436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36"/>
          <p:cNvSpPr txBox="1"/>
          <p:nvPr>
            <p:ph type="title"/>
          </p:nvPr>
        </p:nvSpPr>
        <p:spPr>
          <a:xfrm>
            <a:off x="514350" y="1032782"/>
            <a:ext cx="26004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36"/>
          <p:cNvSpPr/>
          <p:nvPr/>
        </p:nvSpPr>
        <p:spPr>
          <a:xfrm>
            <a:off x="688248" y="2728505"/>
            <a:ext cx="1198500" cy="1198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6"/>
          <p:cNvSpPr/>
          <p:nvPr/>
        </p:nvSpPr>
        <p:spPr>
          <a:xfrm>
            <a:off x="2335189" y="2728505"/>
            <a:ext cx="1198500" cy="1198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6"/>
          <p:cNvSpPr/>
          <p:nvPr/>
        </p:nvSpPr>
        <p:spPr>
          <a:xfrm>
            <a:off x="3982131" y="2728505"/>
            <a:ext cx="1198500" cy="1198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6"/>
          <p:cNvSpPr/>
          <p:nvPr/>
        </p:nvSpPr>
        <p:spPr>
          <a:xfrm>
            <a:off x="5629072" y="2728505"/>
            <a:ext cx="1198500" cy="1198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6"/>
          <p:cNvSpPr/>
          <p:nvPr/>
        </p:nvSpPr>
        <p:spPr>
          <a:xfrm>
            <a:off x="7276011" y="2728505"/>
            <a:ext cx="1198500" cy="1198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p36"/>
          <p:cNvCxnSpPr/>
          <p:nvPr/>
        </p:nvCxnSpPr>
        <p:spPr>
          <a:xfrm>
            <a:off x="2025253" y="3327764"/>
            <a:ext cx="171600" cy="0"/>
          </a:xfrm>
          <a:prstGeom prst="straightConnector1">
            <a:avLst/>
          </a:prstGeom>
          <a:noFill/>
          <a:ln cap="flat" cmpd="sng" w="19050">
            <a:solidFill>
              <a:srgbClr val="FEFEFE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83" name="Google Shape;183;p36"/>
          <p:cNvCxnSpPr/>
          <p:nvPr/>
        </p:nvCxnSpPr>
        <p:spPr>
          <a:xfrm>
            <a:off x="3672194" y="3327764"/>
            <a:ext cx="171600" cy="0"/>
          </a:xfrm>
          <a:prstGeom prst="straightConnector1">
            <a:avLst/>
          </a:prstGeom>
          <a:noFill/>
          <a:ln cap="flat" cmpd="sng" w="19050">
            <a:solidFill>
              <a:srgbClr val="FEFEFE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84" name="Google Shape;184;p36"/>
          <p:cNvCxnSpPr/>
          <p:nvPr/>
        </p:nvCxnSpPr>
        <p:spPr>
          <a:xfrm>
            <a:off x="5319136" y="3327764"/>
            <a:ext cx="171600" cy="0"/>
          </a:xfrm>
          <a:prstGeom prst="straightConnector1">
            <a:avLst/>
          </a:prstGeom>
          <a:noFill/>
          <a:ln cap="flat" cmpd="sng" w="19050">
            <a:solidFill>
              <a:srgbClr val="FEFEFE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85" name="Google Shape;185;p36"/>
          <p:cNvCxnSpPr/>
          <p:nvPr/>
        </p:nvCxnSpPr>
        <p:spPr>
          <a:xfrm>
            <a:off x="6966076" y="3327764"/>
            <a:ext cx="171600" cy="0"/>
          </a:xfrm>
          <a:prstGeom prst="straightConnector1">
            <a:avLst/>
          </a:prstGeom>
          <a:noFill/>
          <a:ln cap="flat" cmpd="sng" w="19050">
            <a:solidFill>
              <a:srgbClr val="FEFEFE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86" name="Google Shape;186;p36"/>
          <p:cNvSpPr txBox="1"/>
          <p:nvPr>
            <p:ph idx="2" type="body"/>
          </p:nvPr>
        </p:nvSpPr>
        <p:spPr>
          <a:xfrm>
            <a:off x="783771" y="3030583"/>
            <a:ext cx="10122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36"/>
          <p:cNvSpPr txBox="1"/>
          <p:nvPr>
            <p:ph idx="3" type="body"/>
          </p:nvPr>
        </p:nvSpPr>
        <p:spPr>
          <a:xfrm>
            <a:off x="2435611" y="3030583"/>
            <a:ext cx="10122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Google Shape;188;p36"/>
          <p:cNvSpPr txBox="1"/>
          <p:nvPr>
            <p:ph idx="4" type="body"/>
          </p:nvPr>
        </p:nvSpPr>
        <p:spPr>
          <a:xfrm>
            <a:off x="4075204" y="3030583"/>
            <a:ext cx="10122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" name="Google Shape;189;p36"/>
          <p:cNvSpPr txBox="1"/>
          <p:nvPr>
            <p:ph idx="5" type="body"/>
          </p:nvPr>
        </p:nvSpPr>
        <p:spPr>
          <a:xfrm>
            <a:off x="5729493" y="3030583"/>
            <a:ext cx="10122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36"/>
          <p:cNvSpPr txBox="1"/>
          <p:nvPr>
            <p:ph idx="6" type="body"/>
          </p:nvPr>
        </p:nvSpPr>
        <p:spPr>
          <a:xfrm>
            <a:off x="7369084" y="3030583"/>
            <a:ext cx="10122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36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TIMELINE-LIGHT">
  <p:cSld name="TITLE-TIMELINE-LIGH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514350" y="1543050"/>
            <a:ext cx="11004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type="title"/>
          </p:nvPr>
        </p:nvSpPr>
        <p:spPr>
          <a:xfrm>
            <a:off x="514350" y="514351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95" name="Google Shape;195;p37"/>
          <p:cNvCxnSpPr/>
          <p:nvPr/>
        </p:nvCxnSpPr>
        <p:spPr>
          <a:xfrm>
            <a:off x="-21431" y="2057400"/>
            <a:ext cx="9189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6" name="Google Shape;196;p37"/>
          <p:cNvSpPr/>
          <p:nvPr/>
        </p:nvSpPr>
        <p:spPr>
          <a:xfrm>
            <a:off x="462915" y="2005965"/>
            <a:ext cx="102900" cy="1029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7"/>
          <p:cNvSpPr/>
          <p:nvPr/>
        </p:nvSpPr>
        <p:spPr>
          <a:xfrm>
            <a:off x="2120265" y="2005965"/>
            <a:ext cx="102900" cy="1029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7"/>
          <p:cNvSpPr/>
          <p:nvPr/>
        </p:nvSpPr>
        <p:spPr>
          <a:xfrm>
            <a:off x="3777615" y="2005965"/>
            <a:ext cx="102900" cy="1029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5434965" y="2005965"/>
            <a:ext cx="102900" cy="1029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7"/>
          <p:cNvSpPr/>
          <p:nvPr/>
        </p:nvSpPr>
        <p:spPr>
          <a:xfrm>
            <a:off x="7092315" y="2005965"/>
            <a:ext cx="102900" cy="1029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7"/>
          <p:cNvSpPr txBox="1"/>
          <p:nvPr>
            <p:ph idx="2" type="body"/>
          </p:nvPr>
        </p:nvSpPr>
        <p:spPr>
          <a:xfrm>
            <a:off x="2171700" y="1543050"/>
            <a:ext cx="11004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" name="Google Shape;202;p37"/>
          <p:cNvSpPr txBox="1"/>
          <p:nvPr>
            <p:ph idx="3" type="body"/>
          </p:nvPr>
        </p:nvSpPr>
        <p:spPr>
          <a:xfrm>
            <a:off x="3836194" y="1543050"/>
            <a:ext cx="11004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4" type="body"/>
          </p:nvPr>
        </p:nvSpPr>
        <p:spPr>
          <a:xfrm>
            <a:off x="5486400" y="1543050"/>
            <a:ext cx="11004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37"/>
          <p:cNvSpPr txBox="1"/>
          <p:nvPr>
            <p:ph idx="5" type="body"/>
          </p:nvPr>
        </p:nvSpPr>
        <p:spPr>
          <a:xfrm>
            <a:off x="7150894" y="1557338"/>
            <a:ext cx="11004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6" type="body"/>
          </p:nvPr>
        </p:nvSpPr>
        <p:spPr>
          <a:xfrm>
            <a:off x="514350" y="2307431"/>
            <a:ext cx="1485900" cy="17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6" name="Google Shape;206;p37"/>
          <p:cNvSpPr txBox="1"/>
          <p:nvPr>
            <p:ph idx="7" type="body"/>
          </p:nvPr>
        </p:nvSpPr>
        <p:spPr>
          <a:xfrm>
            <a:off x="2171700" y="2307431"/>
            <a:ext cx="1485900" cy="17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7" name="Google Shape;207;p37"/>
          <p:cNvSpPr txBox="1"/>
          <p:nvPr>
            <p:ph idx="8" type="body"/>
          </p:nvPr>
        </p:nvSpPr>
        <p:spPr>
          <a:xfrm>
            <a:off x="3836194" y="2307431"/>
            <a:ext cx="1485900" cy="17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8" name="Google Shape;208;p37"/>
          <p:cNvSpPr txBox="1"/>
          <p:nvPr>
            <p:ph idx="9" type="body"/>
          </p:nvPr>
        </p:nvSpPr>
        <p:spPr>
          <a:xfrm>
            <a:off x="5486400" y="2307431"/>
            <a:ext cx="1485900" cy="17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37"/>
          <p:cNvSpPr txBox="1"/>
          <p:nvPr>
            <p:ph idx="13" type="body"/>
          </p:nvPr>
        </p:nvSpPr>
        <p:spPr>
          <a:xfrm>
            <a:off x="7136606" y="2307431"/>
            <a:ext cx="1485900" cy="17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-RIGHT-LIGHT">
  <p:cSld name="PHOTO-RIGHT-LIGH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514350" y="514351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514350" y="1543050"/>
            <a:ext cx="39720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" name="Google Shape;213;p38"/>
          <p:cNvSpPr/>
          <p:nvPr>
            <p:ph idx="2" type="pic"/>
          </p:nvPr>
        </p:nvSpPr>
        <p:spPr>
          <a:xfrm>
            <a:off x="4664869" y="1543050"/>
            <a:ext cx="39648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" name="Google Shape;214;p38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-PHOTO-LIGHT" showMasterSp="0">
  <p:cSld name="WIDE-PHOTO-LIGH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type="title"/>
          </p:nvPr>
        </p:nvSpPr>
        <p:spPr>
          <a:xfrm>
            <a:off x="514350" y="514351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Google Shape;217;p39"/>
          <p:cNvSpPr/>
          <p:nvPr>
            <p:ph idx="2" type="pic"/>
          </p:nvPr>
        </p:nvSpPr>
        <p:spPr>
          <a:xfrm>
            <a:off x="0" y="1543050"/>
            <a:ext cx="9144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Google Shape;218;p39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-LEFT-LIGHT">
  <p:cSld name="PHOTO-LEFT-LIGH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idx="1" type="body"/>
          </p:nvPr>
        </p:nvSpPr>
        <p:spPr>
          <a:xfrm>
            <a:off x="4657725" y="2057400"/>
            <a:ext cx="39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1" name="Google Shape;221;p40"/>
          <p:cNvSpPr txBox="1"/>
          <p:nvPr>
            <p:ph type="title"/>
          </p:nvPr>
        </p:nvSpPr>
        <p:spPr>
          <a:xfrm>
            <a:off x="4657725" y="1028701"/>
            <a:ext cx="39720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" name="Google Shape;222;p40"/>
          <p:cNvSpPr/>
          <p:nvPr>
            <p:ph idx="2" type="pic"/>
          </p:nvPr>
        </p:nvSpPr>
        <p:spPr>
          <a:xfrm>
            <a:off x="0" y="0"/>
            <a:ext cx="39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3" name="Google Shape;223;p40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SCRIPTION-PHOTO-RIGHT-LIGHT">
  <p:cSld name="DESCRIPTION-PHOTO-RIGHT-LIGH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title"/>
          </p:nvPr>
        </p:nvSpPr>
        <p:spPr>
          <a:xfrm>
            <a:off x="514350" y="1036865"/>
            <a:ext cx="26004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Google Shape;226;p41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41"/>
          <p:cNvSpPr/>
          <p:nvPr>
            <p:ph idx="2" type="pic"/>
          </p:nvPr>
        </p:nvSpPr>
        <p:spPr>
          <a:xfrm>
            <a:off x="3286125" y="1028700"/>
            <a:ext cx="534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Google Shape;228;p41"/>
          <p:cNvSpPr txBox="1"/>
          <p:nvPr>
            <p:ph idx="1" type="body"/>
          </p:nvPr>
        </p:nvSpPr>
        <p:spPr>
          <a:xfrm>
            <a:off x="514350" y="2571750"/>
            <a:ext cx="26004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-CHART-LIGHT">
  <p:cSld name="WIDE-CHART-LIGH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514350" y="514351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Google Shape;231;p42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42"/>
          <p:cNvSpPr/>
          <p:nvPr>
            <p:ph idx="2" type="chart"/>
          </p:nvPr>
        </p:nvSpPr>
        <p:spPr>
          <a:xfrm>
            <a:off x="514350" y="1543050"/>
            <a:ext cx="81153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-LEFT-LIGHT">
  <p:cSld name="CHART-LEFT-LIGHT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title"/>
          </p:nvPr>
        </p:nvSpPr>
        <p:spPr>
          <a:xfrm>
            <a:off x="514350" y="1036865"/>
            <a:ext cx="26004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Google Shape;235;p43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43"/>
          <p:cNvSpPr txBox="1"/>
          <p:nvPr>
            <p:ph idx="1" type="body"/>
          </p:nvPr>
        </p:nvSpPr>
        <p:spPr>
          <a:xfrm>
            <a:off x="514350" y="2571750"/>
            <a:ext cx="26004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43"/>
          <p:cNvSpPr/>
          <p:nvPr>
            <p:ph idx="2" type="chart"/>
          </p:nvPr>
        </p:nvSpPr>
        <p:spPr>
          <a:xfrm>
            <a:off x="3286125" y="1028700"/>
            <a:ext cx="534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8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69359" y="4430046"/>
            <a:ext cx="1160289" cy="1991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324">
          <p15:clr>
            <a:srgbClr val="F26B43"/>
          </p15:clr>
        </p15:guide>
        <p15:guide id="4" pos="5436">
          <p15:clr>
            <a:srgbClr val="F26B43"/>
          </p15:clr>
        </p15:guide>
        <p15:guide id="5" orient="horz" pos="324">
          <p15:clr>
            <a:srgbClr val="F26B43"/>
          </p15:clr>
        </p15:guide>
        <p15:guide id="6" orient="horz" pos="648">
          <p15:clr>
            <a:srgbClr val="F26B43"/>
          </p15:clr>
        </p15:guide>
        <p15:guide id="7" orient="horz" pos="2592">
          <p15:clr>
            <a:srgbClr val="F26B43"/>
          </p15:clr>
        </p15:guide>
        <p15:guide id="8" orient="horz" pos="2916">
          <p15:clr>
            <a:srgbClr val="F26B43"/>
          </p15:clr>
        </p15:guide>
        <p15:guide id="9" pos="1260">
          <p15:clr>
            <a:srgbClr val="F26B43"/>
          </p15:clr>
        </p15:guide>
        <p15:guide id="10" pos="1368">
          <p15:clr>
            <a:srgbClr val="F26B43"/>
          </p15:clr>
        </p15:guide>
        <p15:guide id="11" pos="1962">
          <p15:clr>
            <a:srgbClr val="F26B43"/>
          </p15:clr>
        </p15:guide>
        <p15:guide id="12" pos="2304">
          <p15:clr>
            <a:srgbClr val="F26B43"/>
          </p15:clr>
        </p15:guide>
        <p15:guide id="13" pos="2070">
          <p15:clr>
            <a:srgbClr val="F26B43"/>
          </p15:clr>
        </p15:guide>
        <p15:guide id="14" pos="2412">
          <p15:clr>
            <a:srgbClr val="F26B43"/>
          </p15:clr>
        </p15:guide>
        <p15:guide id="15" pos="3348">
          <p15:clr>
            <a:srgbClr val="F26B43"/>
          </p15:clr>
        </p15:guide>
        <p15:guide id="16" pos="3456">
          <p15:clr>
            <a:srgbClr val="F26B43"/>
          </p15:clr>
        </p15:guide>
        <p15:guide id="17" pos="3690">
          <p15:clr>
            <a:srgbClr val="F26B43"/>
          </p15:clr>
        </p15:guide>
        <p15:guide id="18" pos="3798">
          <p15:clr>
            <a:srgbClr val="F26B43"/>
          </p15:clr>
        </p15:guide>
        <p15:guide id="19" pos="4392">
          <p15:clr>
            <a:srgbClr val="F26B43"/>
          </p15:clr>
        </p15:guide>
        <p15:guide id="20" pos="4500">
          <p15:clr>
            <a:srgbClr val="F26B43"/>
          </p15:clr>
        </p15:guide>
        <p15:guide id="21" orient="horz" pos="972">
          <p15:clr>
            <a:srgbClr val="F26B43"/>
          </p15:clr>
        </p15:guide>
        <p15:guide id="22" orient="horz" pos="1296">
          <p15:clr>
            <a:srgbClr val="F26B43"/>
          </p15:clr>
        </p15:guide>
        <p15:guide id="23" pos="2826">
          <p15:clr>
            <a:srgbClr val="F26B43"/>
          </p15:clr>
        </p15:guide>
        <p15:guide id="24" pos="293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69359" y="4430046"/>
            <a:ext cx="1160289" cy="1991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5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33.png"/><Relationship Id="rId5" Type="http://schemas.openxmlformats.org/officeDocument/2006/relationships/image" Target="../media/image38.png"/><Relationship Id="rId6" Type="http://schemas.openxmlformats.org/officeDocument/2006/relationships/image" Target="../media/image28.png"/><Relationship Id="rId7" Type="http://schemas.openxmlformats.org/officeDocument/2006/relationships/image" Target="../media/image3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5.png"/><Relationship Id="rId4" Type="http://schemas.openxmlformats.org/officeDocument/2006/relationships/image" Target="../media/image31.png"/><Relationship Id="rId5" Type="http://schemas.openxmlformats.org/officeDocument/2006/relationships/image" Target="../media/image36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0.png"/><Relationship Id="rId4" Type="http://schemas.openxmlformats.org/officeDocument/2006/relationships/image" Target="../media/image39.png"/><Relationship Id="rId5" Type="http://schemas.openxmlformats.org/officeDocument/2006/relationships/image" Target="../media/image42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3.png"/><Relationship Id="rId4" Type="http://schemas.openxmlformats.org/officeDocument/2006/relationships/image" Target="../media/image46.png"/><Relationship Id="rId5" Type="http://schemas.openxmlformats.org/officeDocument/2006/relationships/image" Target="../media/image45.png"/><Relationship Id="rId6" Type="http://schemas.openxmlformats.org/officeDocument/2006/relationships/image" Target="../media/image47.png"/><Relationship Id="rId7" Type="http://schemas.openxmlformats.org/officeDocument/2006/relationships/image" Target="../media/image44.png"/><Relationship Id="rId8" Type="http://schemas.openxmlformats.org/officeDocument/2006/relationships/image" Target="../media/image5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airbnb/javascript" TargetMode="External"/><Relationship Id="rId4" Type="http://schemas.openxmlformats.org/officeDocument/2006/relationships/hyperlink" Target="https://eslint.org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Relationship Id="rId5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34.png"/><Relationship Id="rId5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type="title"/>
          </p:nvPr>
        </p:nvSpPr>
        <p:spPr>
          <a:xfrm>
            <a:off x="0" y="131196"/>
            <a:ext cx="9136800" cy="50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roxima Nova Extrabold"/>
              <a:buNone/>
            </a:pPr>
            <a:r>
              <a:rPr lang="ru" sz="7200"/>
              <a:t>Linters</a:t>
            </a:r>
            <a:endParaRPr sz="7200"/>
          </a:p>
        </p:txBody>
      </p:sp>
      <p:sp>
        <p:nvSpPr>
          <p:cNvPr id="243" name="Google Shape;243;p44"/>
          <p:cNvSpPr txBox="1"/>
          <p:nvPr>
            <p:ph idx="1" type="body"/>
          </p:nvPr>
        </p:nvSpPr>
        <p:spPr>
          <a:xfrm>
            <a:off x="514350" y="4436269"/>
            <a:ext cx="26004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ru"/>
              <a:t>Artem Pavliuk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3"/>
          <p:cNvSpPr txBox="1"/>
          <p:nvPr>
            <p:ph type="title"/>
          </p:nvPr>
        </p:nvSpPr>
        <p:spPr>
          <a:xfrm>
            <a:off x="514350" y="115340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</a:pPr>
            <a:r>
              <a:rPr b="1" lang="ru"/>
              <a:t>Comparison Operators &amp; Equality</a:t>
            </a:r>
            <a:endParaRPr b="1"/>
          </a:p>
        </p:txBody>
      </p:sp>
      <p:pic>
        <p:nvPicPr>
          <p:cNvPr id="320" name="Google Shape;32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674" y="629550"/>
            <a:ext cx="4329516" cy="19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600" y="2775271"/>
            <a:ext cx="4301164" cy="1971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7000" y="891800"/>
            <a:ext cx="4365024" cy="353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4"/>
          <p:cNvSpPr txBox="1"/>
          <p:nvPr>
            <p:ph type="title"/>
          </p:nvPr>
        </p:nvSpPr>
        <p:spPr>
          <a:xfrm>
            <a:off x="514350" y="115340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</a:pPr>
            <a:r>
              <a:rPr b="1" lang="ru"/>
              <a:t>Blocks</a:t>
            </a:r>
            <a:endParaRPr b="1"/>
          </a:p>
        </p:txBody>
      </p:sp>
      <p:pic>
        <p:nvPicPr>
          <p:cNvPr id="329" name="Google Shape;32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00" y="1171021"/>
            <a:ext cx="3640050" cy="250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1050" y="1171015"/>
            <a:ext cx="5002349" cy="2312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5"/>
          <p:cNvSpPr txBox="1"/>
          <p:nvPr>
            <p:ph type="title"/>
          </p:nvPr>
        </p:nvSpPr>
        <p:spPr>
          <a:xfrm>
            <a:off x="514350" y="115340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</a:pPr>
            <a:r>
              <a:rPr b="1" lang="ru"/>
              <a:t>Comments</a:t>
            </a:r>
            <a:endParaRPr b="1"/>
          </a:p>
        </p:txBody>
      </p:sp>
      <p:pic>
        <p:nvPicPr>
          <p:cNvPr id="337" name="Google Shape;33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25" y="629550"/>
            <a:ext cx="2084800" cy="29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9125" y="629550"/>
            <a:ext cx="4266874" cy="3595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025" y="3744775"/>
            <a:ext cx="3338024" cy="108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55574" y="845174"/>
            <a:ext cx="2231800" cy="1315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9700" y="2333925"/>
            <a:ext cx="2459425" cy="1050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6"/>
          <p:cNvSpPr txBox="1"/>
          <p:nvPr>
            <p:ph type="title"/>
          </p:nvPr>
        </p:nvSpPr>
        <p:spPr>
          <a:xfrm>
            <a:off x="514350" y="115340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</a:pPr>
            <a:r>
              <a:rPr b="1" lang="ru"/>
              <a:t>Whitespace</a:t>
            </a:r>
            <a:endParaRPr b="1"/>
          </a:p>
        </p:txBody>
      </p:sp>
      <p:pic>
        <p:nvPicPr>
          <p:cNvPr id="348" name="Google Shape;34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1951"/>
            <a:ext cx="3029425" cy="201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4225" y="781960"/>
            <a:ext cx="4028924" cy="171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090500"/>
            <a:ext cx="4757099" cy="139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3325" y="1189525"/>
            <a:ext cx="2714650" cy="111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46026" y="2676076"/>
            <a:ext cx="2683625" cy="23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7"/>
          <p:cNvSpPr txBox="1"/>
          <p:nvPr>
            <p:ph type="title"/>
          </p:nvPr>
        </p:nvSpPr>
        <p:spPr>
          <a:xfrm>
            <a:off x="514350" y="115340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</a:pPr>
            <a:r>
              <a:rPr b="1" lang="ru"/>
              <a:t>Whitespace</a:t>
            </a:r>
            <a:endParaRPr b="1"/>
          </a:p>
        </p:txBody>
      </p:sp>
      <p:pic>
        <p:nvPicPr>
          <p:cNvPr id="359" name="Google Shape;35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9540"/>
            <a:ext cx="2890559" cy="4209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0553" y="629546"/>
            <a:ext cx="2991075" cy="25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5350" y="3300725"/>
            <a:ext cx="2991075" cy="1150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2475" y="949525"/>
            <a:ext cx="3149564" cy="11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72475" y="2100150"/>
            <a:ext cx="3441067" cy="11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65175" y="3654688"/>
            <a:ext cx="3948374" cy="10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8"/>
          <p:cNvSpPr txBox="1"/>
          <p:nvPr>
            <p:ph type="title"/>
          </p:nvPr>
        </p:nvSpPr>
        <p:spPr>
          <a:xfrm>
            <a:off x="514350" y="115340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</a:pPr>
            <a:r>
              <a:rPr b="1" lang="ru"/>
              <a:t>ESLint</a:t>
            </a:r>
            <a:endParaRPr b="1"/>
          </a:p>
        </p:txBody>
      </p:sp>
      <p:pic>
        <p:nvPicPr>
          <p:cNvPr id="371" name="Google Shape;37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000" y="115348"/>
            <a:ext cx="3827200" cy="22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50" y="2535423"/>
            <a:ext cx="25717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350" y="2861473"/>
            <a:ext cx="10572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350" y="3158950"/>
            <a:ext cx="2571750" cy="84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350" y="4083750"/>
            <a:ext cx="3933474" cy="97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5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96250" y="2858812"/>
            <a:ext cx="2259425" cy="14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9"/>
          <p:cNvSpPr txBox="1"/>
          <p:nvPr>
            <p:ph type="title"/>
          </p:nvPr>
        </p:nvSpPr>
        <p:spPr>
          <a:xfrm>
            <a:off x="514350" y="115340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</a:pPr>
            <a:r>
              <a:rPr b="1" lang="ru"/>
              <a:t>Resource</a:t>
            </a:r>
            <a:endParaRPr b="1"/>
          </a:p>
        </p:txBody>
      </p:sp>
      <p:sp>
        <p:nvSpPr>
          <p:cNvPr id="383" name="Google Shape;383;p59"/>
          <p:cNvSpPr txBox="1"/>
          <p:nvPr/>
        </p:nvSpPr>
        <p:spPr>
          <a:xfrm>
            <a:off x="466250" y="836275"/>
            <a:ext cx="4351500" cy="17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100" u="sng">
                <a:solidFill>
                  <a:schemeClr val="hlink"/>
                </a:solidFill>
                <a:hlinkClick r:id="rId3"/>
              </a:rPr>
              <a:t>https://github.com/airbnb/javascript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100" u="sng">
                <a:solidFill>
                  <a:schemeClr val="hlink"/>
                </a:solidFill>
                <a:hlinkClick r:id="rId4"/>
              </a:rPr>
              <a:t>https://eslint.org/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0"/>
          <p:cNvSpPr txBox="1"/>
          <p:nvPr>
            <p:ph type="title"/>
          </p:nvPr>
        </p:nvSpPr>
        <p:spPr>
          <a:xfrm>
            <a:off x="2928300" y="2064299"/>
            <a:ext cx="32874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roxima Nova Extrabold"/>
              <a:buNone/>
            </a:pPr>
            <a:r>
              <a:rPr lang="ru" sz="7200"/>
              <a:t>Thanks</a:t>
            </a:r>
            <a:endParaRPr sz="7200"/>
          </a:p>
        </p:txBody>
      </p:sp>
      <p:sp>
        <p:nvSpPr>
          <p:cNvPr id="389" name="Google Shape;389;p60"/>
          <p:cNvSpPr txBox="1"/>
          <p:nvPr>
            <p:ph idx="1" type="body"/>
          </p:nvPr>
        </p:nvSpPr>
        <p:spPr>
          <a:xfrm>
            <a:off x="514350" y="4436269"/>
            <a:ext cx="26004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ru"/>
              <a:t>Artem Pavliuk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 txBox="1"/>
          <p:nvPr>
            <p:ph type="title"/>
          </p:nvPr>
        </p:nvSpPr>
        <p:spPr>
          <a:xfrm>
            <a:off x="514350" y="115340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</a:pPr>
            <a:r>
              <a:rPr b="1" lang="ru"/>
              <a:t>Airbnb Javascript Style Guide</a:t>
            </a:r>
            <a:endParaRPr b="1"/>
          </a:p>
        </p:txBody>
      </p:sp>
      <p:pic>
        <p:nvPicPr>
          <p:cNvPr id="250" name="Google Shape;25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948" y="1329625"/>
            <a:ext cx="5682099" cy="21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/>
          <p:nvPr>
            <p:ph type="title"/>
          </p:nvPr>
        </p:nvSpPr>
        <p:spPr>
          <a:xfrm>
            <a:off x="514350" y="115340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</a:pPr>
            <a:r>
              <a:rPr b="1" lang="ru"/>
              <a:t>Var, let, const</a:t>
            </a:r>
            <a:endParaRPr b="1"/>
          </a:p>
        </p:txBody>
      </p:sp>
      <p:pic>
        <p:nvPicPr>
          <p:cNvPr id="257" name="Google Shape;25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100" y="629550"/>
            <a:ext cx="5537789" cy="18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025" y="2749350"/>
            <a:ext cx="3396737" cy="18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3352" y="2749350"/>
            <a:ext cx="3913824" cy="16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/>
          <p:nvPr>
            <p:ph type="title"/>
          </p:nvPr>
        </p:nvSpPr>
        <p:spPr>
          <a:xfrm>
            <a:off x="514350" y="115340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</a:pPr>
            <a:r>
              <a:rPr b="1" lang="ru"/>
              <a:t>Objects</a:t>
            </a:r>
            <a:endParaRPr b="1"/>
          </a:p>
        </p:txBody>
      </p:sp>
      <p:pic>
        <p:nvPicPr>
          <p:cNvPr id="266" name="Google Shape;26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00" y="958998"/>
            <a:ext cx="3918000" cy="14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225" y="2919312"/>
            <a:ext cx="2847424" cy="206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1408" y="3000750"/>
            <a:ext cx="4963817" cy="201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0575" y="164050"/>
            <a:ext cx="3778675" cy="24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8"/>
          <p:cNvSpPr txBox="1"/>
          <p:nvPr>
            <p:ph type="title"/>
          </p:nvPr>
        </p:nvSpPr>
        <p:spPr>
          <a:xfrm>
            <a:off x="514350" y="115340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</a:pPr>
            <a:r>
              <a:rPr b="1" lang="ru"/>
              <a:t>Destructuring</a:t>
            </a:r>
            <a:endParaRPr b="1"/>
          </a:p>
        </p:txBody>
      </p:sp>
      <p:pic>
        <p:nvPicPr>
          <p:cNvPr id="276" name="Google Shape;27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225" y="115346"/>
            <a:ext cx="4640324" cy="244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825" y="832749"/>
            <a:ext cx="3291950" cy="16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7263" y="2560125"/>
            <a:ext cx="4289481" cy="24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/>
          <p:nvPr>
            <p:ph type="title"/>
          </p:nvPr>
        </p:nvSpPr>
        <p:spPr>
          <a:xfrm>
            <a:off x="514350" y="115340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</a:pPr>
            <a:r>
              <a:rPr b="1" lang="ru"/>
              <a:t>Strings</a:t>
            </a:r>
            <a:endParaRPr b="1"/>
          </a:p>
        </p:txBody>
      </p:sp>
      <p:pic>
        <p:nvPicPr>
          <p:cNvPr id="285" name="Google Shape;28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25" y="781950"/>
            <a:ext cx="3940519" cy="16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425" y="2462673"/>
            <a:ext cx="4994113" cy="2266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0"/>
          <p:cNvSpPr txBox="1"/>
          <p:nvPr>
            <p:ph type="title"/>
          </p:nvPr>
        </p:nvSpPr>
        <p:spPr>
          <a:xfrm>
            <a:off x="514350" y="115340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</a:pPr>
            <a:r>
              <a:rPr b="1" lang="ru"/>
              <a:t>Functions</a:t>
            </a:r>
            <a:endParaRPr b="1"/>
          </a:p>
        </p:txBody>
      </p:sp>
      <p:pic>
        <p:nvPicPr>
          <p:cNvPr id="293" name="Google Shape;2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475" y="115347"/>
            <a:ext cx="5899224" cy="141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550" y="3311150"/>
            <a:ext cx="2738575" cy="169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425" y="1647325"/>
            <a:ext cx="5375925" cy="16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23125" y="2068525"/>
            <a:ext cx="5175050" cy="299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1"/>
          <p:cNvSpPr txBox="1"/>
          <p:nvPr>
            <p:ph type="title"/>
          </p:nvPr>
        </p:nvSpPr>
        <p:spPr>
          <a:xfrm>
            <a:off x="514350" y="115340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</a:pPr>
            <a:r>
              <a:rPr b="1" lang="ru"/>
              <a:t>Arrow f</a:t>
            </a:r>
            <a:r>
              <a:rPr b="1" lang="ru"/>
              <a:t>unctions</a:t>
            </a:r>
            <a:endParaRPr b="1"/>
          </a:p>
        </p:txBody>
      </p:sp>
      <p:pic>
        <p:nvPicPr>
          <p:cNvPr id="303" name="Google Shape;30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00" y="629550"/>
            <a:ext cx="5388526" cy="25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9000" y="1544750"/>
            <a:ext cx="4995175" cy="35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2"/>
          <p:cNvSpPr txBox="1"/>
          <p:nvPr>
            <p:ph type="title"/>
          </p:nvPr>
        </p:nvSpPr>
        <p:spPr>
          <a:xfrm>
            <a:off x="514350" y="115340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</a:pPr>
            <a:r>
              <a:rPr b="1" lang="ru"/>
              <a:t>Variables</a:t>
            </a:r>
            <a:endParaRPr b="1"/>
          </a:p>
        </p:txBody>
      </p:sp>
      <p:pic>
        <p:nvPicPr>
          <p:cNvPr id="311" name="Google Shape;31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825" y="219501"/>
            <a:ext cx="5131699" cy="12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350" y="1685025"/>
            <a:ext cx="4398650" cy="2358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0775" y="1825625"/>
            <a:ext cx="4583222" cy="235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THEME">
  <a:themeElements>
    <a:clrScheme name="SOFTSERV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LIGHT-THEME">
  <a:themeElements>
    <a:clrScheme name="SOFTSERV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