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4"/>
  </p:notesMasterIdLst>
  <p:sldIdLst>
    <p:sldId id="29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290" r:id="rId22"/>
    <p:sldId id="287" r:id="rId23"/>
  </p:sldIdLst>
  <p:sldSz cx="12192000" cy="6858000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 Black" panose="020B060402020202020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AB40B1-7F72-4239-9846-35F69EA52E92}">
          <p14:sldIdLst>
            <p14:sldId id="293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</p14:sldIdLst>
        </p14:section>
        <p14:section name="Раздел без заголовка" id="{34DED616-0148-4D52-B792-D7140D6EB55F}">
          <p14:sldIdLst>
            <p14:sldId id="29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ксандр Павлюк" initials="ОП" lastIdx="2" clrIdx="0">
    <p:extLst>
      <p:ext uri="{19B8F6BF-5375-455C-9EA6-DF929625EA0E}">
        <p15:presenceInfo xmlns:p15="http://schemas.microsoft.com/office/powerpoint/2012/main" userId="ff0a6921ceb5d4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57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34.101" idx="2">
    <p:pos x="10" y="10"/>
    <p:text>Redux - це інструмент управління як станом даних, так і станом інтерфейсу в JavaScript-додатках. Він підходить для односторінкових додатків, в яких управління станом може з часом стає складним. Redux не пов'язаний з якимось певним фреймворком, і хоча розроблявся для React, може використовуватися з Angular або jQuery.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16:25:24.3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E54BE-ADAA-43BF-9687-CF974CB4EB69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3473-61C6-40BD-8820-737DFB341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0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інструмент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як станом </a:t>
            </a:r>
            <a:r>
              <a:rPr lang="ru-RU" dirty="0" err="1" smtClean="0"/>
              <a:t>даних</a:t>
            </a:r>
            <a:r>
              <a:rPr lang="ru-RU" dirty="0" smtClean="0"/>
              <a:t>, так і станом </a:t>
            </a:r>
            <a:r>
              <a:rPr lang="ru-RU" dirty="0" err="1" smtClean="0"/>
              <a:t>інтерфейсу</a:t>
            </a:r>
            <a:r>
              <a:rPr lang="ru-RU" dirty="0" smtClean="0"/>
              <a:t> в </a:t>
            </a:r>
            <a:r>
              <a:rPr lang="en-US" dirty="0" smtClean="0"/>
              <a:t>JavaScript-</a:t>
            </a:r>
            <a:r>
              <a:rPr lang="ru-RU" dirty="0" err="1" smtClean="0"/>
              <a:t>додатках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односторінкових</a:t>
            </a:r>
            <a:r>
              <a:rPr lang="ru-RU" dirty="0" smtClean="0"/>
              <a:t> </a:t>
            </a:r>
            <a:r>
              <a:rPr lang="ru-RU" dirty="0" err="1" smtClean="0"/>
              <a:t>додатків</a:t>
            </a:r>
            <a:r>
              <a:rPr lang="ru-RU" dirty="0" smtClean="0"/>
              <a:t>, в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станом </a:t>
            </a:r>
            <a:r>
              <a:rPr lang="ru-RU" dirty="0" err="1" smtClean="0"/>
              <a:t>може</a:t>
            </a:r>
            <a:r>
              <a:rPr lang="ru-RU" dirty="0" smtClean="0"/>
              <a:t> з часом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складним</a:t>
            </a:r>
            <a:r>
              <a:rPr lang="ru-RU" dirty="0" smtClean="0"/>
              <a:t>.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пов'язаний</a:t>
            </a:r>
            <a:r>
              <a:rPr lang="ru-RU" dirty="0" smtClean="0"/>
              <a:t> з </a:t>
            </a:r>
            <a:r>
              <a:rPr lang="ru-RU" dirty="0" err="1" smtClean="0"/>
              <a:t>якимось</a:t>
            </a:r>
            <a:r>
              <a:rPr lang="ru-RU" dirty="0" smtClean="0"/>
              <a:t> </a:t>
            </a:r>
            <a:r>
              <a:rPr lang="ru-RU" dirty="0" err="1" smtClean="0"/>
              <a:t>певним</a:t>
            </a:r>
            <a:r>
              <a:rPr lang="ru-RU" dirty="0" smtClean="0"/>
              <a:t> </a:t>
            </a:r>
            <a:r>
              <a:rPr lang="ru-RU" dirty="0" err="1" smtClean="0"/>
              <a:t>фреймворком</a:t>
            </a:r>
            <a:r>
              <a:rPr lang="ru-RU" dirty="0" smtClean="0"/>
              <a:t>, і </a:t>
            </a:r>
            <a:r>
              <a:rPr lang="ru-RU" dirty="0" err="1" smtClean="0"/>
              <a:t>хоча</a:t>
            </a:r>
            <a:r>
              <a:rPr lang="ru-RU" dirty="0" smtClean="0"/>
              <a:t> </a:t>
            </a:r>
            <a:r>
              <a:rPr lang="ru-RU" dirty="0" err="1" smtClean="0"/>
              <a:t>розроблявся</a:t>
            </a:r>
            <a:r>
              <a:rPr lang="ru-RU" dirty="0" smtClean="0"/>
              <a:t> для </a:t>
            </a:r>
            <a:r>
              <a:rPr lang="en-US" dirty="0" smtClean="0"/>
              <a:t>React,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використовуватися</a:t>
            </a:r>
            <a:r>
              <a:rPr lang="ru-RU" dirty="0" smtClean="0"/>
              <a:t> з </a:t>
            </a:r>
            <a:r>
              <a:rPr lang="en-US" dirty="0" smtClean="0"/>
              <a:t>Angular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en-US" dirty="0" smtClean="0"/>
              <a:t>jQuery.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1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початку,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створимо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допомогою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Redux.createStore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Розглянемо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встановлює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стану. *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стан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оновлює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дійсно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двічі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один раз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створенні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один раз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стану.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передбачає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початкового стану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викликаються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завжди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повинен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наведеному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відбувається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Пам'ятайте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повинен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намір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часто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нового стану.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порожній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ADD_USER»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зрозуміти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воронок,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проходить стан: 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наведеному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Незважаючи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технічно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працює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практика.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Незважаючи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якраз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призначені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ніколи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поточний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Тому неправильно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для аргументу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вважатися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незмінними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прямого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повернути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оригінальна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а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2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Останній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хороший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ознайомлення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складний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зберігати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стану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Уявімо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наш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таким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раніше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здатися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спрощеним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не так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й далекий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вкладеними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кожного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Використання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combineReducers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кожного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початковий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зберігається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соотвествующих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хранліща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Важливо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відзначити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стан, як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одним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відноситься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4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Перший аргумент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()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яка повинна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компонента.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відображає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ізолювати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загального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стану, яка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компоненту,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 причин з пункту 3 нам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getInitialState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посилаємося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this.props.users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компонента.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оновлення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локального стану компонента.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стислості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використовуємо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творці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константи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приклад коду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припущення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 те,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працює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неочевидно.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4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3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Дані</a:t>
            </a:r>
            <a:r>
              <a:rPr lang="ru-RU" dirty="0" smtClean="0"/>
              <a:t> в </a:t>
            </a:r>
            <a:r>
              <a:rPr lang="ru-RU" dirty="0" err="1" smtClean="0"/>
              <a:t>React</a:t>
            </a:r>
            <a:r>
              <a:rPr lang="ru-RU" dirty="0" smtClean="0"/>
              <a:t> «</a:t>
            </a:r>
            <a:r>
              <a:rPr lang="ru-RU" dirty="0" err="1" smtClean="0"/>
              <a:t>течуть</a:t>
            </a:r>
            <a:r>
              <a:rPr lang="ru-RU" dirty="0" smtClean="0"/>
              <a:t>» через </a:t>
            </a:r>
            <a:r>
              <a:rPr lang="ru-RU" dirty="0" err="1" smtClean="0"/>
              <a:t>компоненти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«</a:t>
            </a:r>
            <a:r>
              <a:rPr lang="ru-RU" dirty="0" err="1" smtClean="0"/>
              <a:t>односпрямований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» -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проходить в одному </a:t>
            </a:r>
            <a:r>
              <a:rPr lang="ru-RU" dirty="0" err="1" smtClean="0"/>
              <a:t>напрямку</a:t>
            </a:r>
            <a:r>
              <a:rPr lang="ru-RU" dirty="0" smtClean="0"/>
              <a:t>, </a:t>
            </a:r>
            <a:r>
              <a:rPr lang="ru-RU" dirty="0" err="1" smtClean="0"/>
              <a:t>від</a:t>
            </a:r>
            <a:r>
              <a:rPr lang="ru-RU" dirty="0" smtClean="0"/>
              <a:t> батька до </a:t>
            </a:r>
            <a:r>
              <a:rPr lang="ru-RU" dirty="0" err="1" smtClean="0"/>
              <a:t>ребенку.Прі</a:t>
            </a:r>
            <a:r>
              <a:rPr lang="ru-RU" dirty="0" smtClean="0"/>
              <a:t> </a:t>
            </a:r>
            <a:r>
              <a:rPr lang="ru-RU" dirty="0" err="1" smtClean="0"/>
              <a:t>цьому</a:t>
            </a:r>
            <a:r>
              <a:rPr lang="ru-RU" dirty="0" smtClean="0"/>
              <a:t> не очевидно, як два компонента, не </a:t>
            </a:r>
            <a:r>
              <a:rPr lang="ru-RU" dirty="0" err="1" smtClean="0"/>
              <a:t>пов'язані</a:t>
            </a:r>
            <a:r>
              <a:rPr lang="ru-RU" dirty="0" smtClean="0"/>
              <a:t> </a:t>
            </a:r>
            <a:r>
              <a:rPr lang="ru-RU" dirty="0" err="1" smtClean="0"/>
              <a:t>ставленням</a:t>
            </a:r>
            <a:r>
              <a:rPr lang="ru-RU" dirty="0" smtClean="0"/>
              <a:t> </a:t>
            </a:r>
            <a:r>
              <a:rPr lang="ru-RU" dirty="0" err="1" smtClean="0"/>
              <a:t>батько-дитина</a:t>
            </a:r>
            <a:r>
              <a:rPr lang="ru-RU" dirty="0" smtClean="0"/>
              <a:t>,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взаємодіяти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собою. </a:t>
            </a:r>
          </a:p>
          <a:p>
            <a:r>
              <a:rPr lang="ru-RU" dirty="0" smtClean="0"/>
              <a:t>У </a:t>
            </a:r>
            <a:r>
              <a:rPr lang="en-US" dirty="0" smtClean="0"/>
              <a:t>React </a:t>
            </a:r>
            <a:r>
              <a:rPr lang="ru-RU" dirty="0" smtClean="0"/>
              <a:t>не </a:t>
            </a:r>
            <a:r>
              <a:rPr lang="ru-RU" dirty="0" err="1" smtClean="0"/>
              <a:t>рекомендується</a:t>
            </a:r>
            <a:r>
              <a:rPr lang="ru-RU" dirty="0" smtClean="0"/>
              <a:t> </a:t>
            </a:r>
            <a:r>
              <a:rPr lang="ru-RU" dirty="0" err="1" smtClean="0"/>
              <a:t>реалізовувати</a:t>
            </a:r>
            <a:r>
              <a:rPr lang="ru-RU" dirty="0" smtClean="0"/>
              <a:t> </a:t>
            </a:r>
            <a:r>
              <a:rPr lang="ru-RU" dirty="0" err="1" smtClean="0"/>
              <a:t>пряму</a:t>
            </a:r>
            <a:r>
              <a:rPr lang="ru-RU" dirty="0" smtClean="0"/>
              <a:t> </a:t>
            </a:r>
            <a:r>
              <a:rPr lang="ru-RU" dirty="0" err="1" smtClean="0"/>
              <a:t>взаємодію</a:t>
            </a:r>
            <a:r>
              <a:rPr lang="ru-RU" dirty="0" smtClean="0"/>
              <a:t> компонент-компонент.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вважається</a:t>
            </a:r>
            <a:r>
              <a:rPr lang="ru-RU" dirty="0" smtClean="0"/>
              <a:t> поганою практикою, </a:t>
            </a:r>
            <a:r>
              <a:rPr lang="ru-RU" dirty="0" err="1" smtClean="0"/>
              <a:t>призводить</a:t>
            </a:r>
            <a:r>
              <a:rPr lang="ru-RU" dirty="0" smtClean="0"/>
              <a:t> до </a:t>
            </a:r>
            <a:r>
              <a:rPr lang="ru-RU" dirty="0" err="1" smtClean="0"/>
              <a:t>помилок</a:t>
            </a:r>
            <a:r>
              <a:rPr lang="ru-RU" dirty="0" smtClean="0"/>
              <a:t> і поганого коду.</a:t>
            </a:r>
          </a:p>
          <a:p>
            <a:r>
              <a:rPr lang="uk-UA" dirty="0" smtClean="0"/>
              <a:t>Це навіть пише в офіційній документації,</a:t>
            </a:r>
            <a:r>
              <a:rPr lang="uk-UA" baseline="0" dirty="0" smtClean="0"/>
              <a:t> в якій радиться використовувати </a:t>
            </a:r>
            <a:r>
              <a:rPr lang="en-US" baseline="0" dirty="0" smtClean="0"/>
              <a:t>flux </a:t>
            </a:r>
            <a:r>
              <a:rPr lang="uk-UA" baseline="0" dirty="0" smtClean="0"/>
              <a:t>архітектуру.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3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Ось тут пригождается </a:t>
            </a:r>
            <a:r>
              <a:rPr lang="en-US" dirty="0" err="1" smtClean="0"/>
              <a:t>Redux</a:t>
            </a:r>
            <a:r>
              <a:rPr lang="en-US" dirty="0" smtClean="0"/>
              <a:t>.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пропонує</a:t>
            </a:r>
            <a:r>
              <a:rPr lang="ru-RU" dirty="0" smtClean="0"/>
              <a:t> </a:t>
            </a:r>
            <a:r>
              <a:rPr lang="ru-RU" dirty="0" err="1" smtClean="0"/>
              <a:t>зберігати</a:t>
            </a:r>
            <a:r>
              <a:rPr lang="ru-RU" dirty="0" smtClean="0"/>
              <a:t> все стан </a:t>
            </a:r>
            <a:r>
              <a:rPr lang="ru-RU" dirty="0" err="1" smtClean="0"/>
              <a:t>додатки</a:t>
            </a:r>
            <a:r>
              <a:rPr lang="ru-RU" dirty="0" smtClean="0"/>
              <a:t> в одному </a:t>
            </a:r>
            <a:r>
              <a:rPr lang="ru-RU" dirty="0" err="1" smtClean="0"/>
              <a:t>місці</a:t>
            </a:r>
            <a:r>
              <a:rPr lang="ru-RU" dirty="0" smtClean="0"/>
              <a:t>, званому «</a:t>
            </a:r>
            <a:r>
              <a:rPr lang="en-US" dirty="0" smtClean="0"/>
              <a:t>store» («</a:t>
            </a:r>
            <a:r>
              <a:rPr lang="ru-RU" dirty="0" err="1" smtClean="0"/>
              <a:t>сховище</a:t>
            </a:r>
            <a:r>
              <a:rPr lang="ru-RU" dirty="0" smtClean="0"/>
              <a:t>»). </a:t>
            </a:r>
            <a:r>
              <a:rPr lang="ru-RU" dirty="0" err="1" smtClean="0"/>
              <a:t>Компоненти</a:t>
            </a:r>
            <a:r>
              <a:rPr lang="ru-RU" dirty="0" smtClean="0"/>
              <a:t> «</a:t>
            </a:r>
            <a:r>
              <a:rPr lang="ru-RU" dirty="0" err="1" smtClean="0"/>
              <a:t>відправляють</a:t>
            </a:r>
            <a:r>
              <a:rPr lang="ru-RU" dirty="0" smtClean="0"/>
              <a:t>» </a:t>
            </a:r>
            <a:r>
              <a:rPr lang="ru-RU" dirty="0" err="1" smtClean="0"/>
              <a:t>зміна</a:t>
            </a:r>
            <a:r>
              <a:rPr lang="ru-RU" dirty="0" smtClean="0"/>
              <a:t> стану в </a:t>
            </a:r>
            <a:r>
              <a:rPr lang="ru-RU" dirty="0" err="1" smtClean="0"/>
              <a:t>сховище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до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. </a:t>
            </a:r>
            <a:r>
              <a:rPr lang="ru-RU" dirty="0" err="1" smtClean="0"/>
              <a:t>Компоненти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бути в </a:t>
            </a:r>
            <a:r>
              <a:rPr lang="ru-RU" dirty="0" err="1" smtClean="0"/>
              <a:t>курсі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змін</a:t>
            </a:r>
            <a:r>
              <a:rPr lang="ru-RU" dirty="0" smtClean="0"/>
              <a:t>, «</a:t>
            </a:r>
            <a:r>
              <a:rPr lang="ru-RU" dirty="0" err="1" smtClean="0"/>
              <a:t>підписуються</a:t>
            </a:r>
            <a:r>
              <a:rPr lang="ru-RU" dirty="0" smtClean="0"/>
              <a:t>» на </a:t>
            </a:r>
            <a:r>
              <a:rPr lang="ru-RU" dirty="0" err="1" smtClean="0"/>
              <a:t>сховище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1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Сховище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розглядатися</a:t>
            </a:r>
            <a:r>
              <a:rPr lang="ru-RU" dirty="0" smtClean="0"/>
              <a:t> як «</a:t>
            </a:r>
            <a:r>
              <a:rPr lang="ru-RU" dirty="0" err="1" smtClean="0"/>
              <a:t>посередник</a:t>
            </a:r>
            <a:r>
              <a:rPr lang="ru-RU" dirty="0" smtClean="0"/>
              <a:t>» у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змінах</a:t>
            </a:r>
            <a:r>
              <a:rPr lang="ru-RU" dirty="0" smtClean="0"/>
              <a:t> стану в </a:t>
            </a:r>
            <a:r>
              <a:rPr lang="ru-RU" dirty="0" err="1" smtClean="0"/>
              <a:t>додатку</a:t>
            </a:r>
            <a:r>
              <a:rPr lang="ru-RU" dirty="0" smtClean="0"/>
              <a:t>. З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не </a:t>
            </a:r>
            <a:r>
              <a:rPr lang="ru-RU" dirty="0" err="1" smtClean="0"/>
              <a:t>зв'язуються</a:t>
            </a:r>
            <a:r>
              <a:rPr lang="ru-RU" dirty="0" smtClean="0"/>
              <a:t> один з одним </a:t>
            </a:r>
            <a:r>
              <a:rPr lang="ru-RU" dirty="0" err="1" smtClean="0"/>
              <a:t>безпосередньо</a:t>
            </a:r>
            <a:r>
              <a:rPr lang="ru-RU" dirty="0" smtClean="0"/>
              <a:t>,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пройти через </a:t>
            </a:r>
            <a:r>
              <a:rPr lang="ru-RU" dirty="0" err="1" smtClean="0"/>
              <a:t>єдине</a:t>
            </a:r>
            <a:r>
              <a:rPr lang="ru-RU" dirty="0" smtClean="0"/>
              <a:t> </a:t>
            </a:r>
            <a:r>
              <a:rPr lang="ru-RU" dirty="0" err="1" smtClean="0"/>
              <a:t>джерело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r>
              <a:rPr lang="ru-RU" dirty="0" smtClean="0"/>
              <a:t>, через </a:t>
            </a:r>
            <a:r>
              <a:rPr lang="ru-RU" dirty="0" err="1" smtClean="0"/>
              <a:t>сховище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Це</a:t>
            </a:r>
            <a:r>
              <a:rPr lang="ru-RU" dirty="0" smtClean="0"/>
              <a:t> сильно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стратегій</a:t>
            </a:r>
            <a:r>
              <a:rPr lang="ru-RU" dirty="0" smtClean="0"/>
              <a:t>, де </a:t>
            </a:r>
            <a:r>
              <a:rPr lang="ru-RU" dirty="0" err="1" smtClean="0"/>
              <a:t>частини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взаємодіють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один з одним:</a:t>
            </a:r>
          </a:p>
          <a:p>
            <a:r>
              <a:rPr lang="en-US" dirty="0" smtClean="0"/>
              <a:t>C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отримують</a:t>
            </a:r>
            <a:r>
              <a:rPr lang="ru-RU" dirty="0" smtClean="0"/>
              <a:t> </a:t>
            </a:r>
            <a:r>
              <a:rPr lang="ru-RU" dirty="0" err="1" smtClean="0"/>
              <a:t>свої</a:t>
            </a:r>
            <a:r>
              <a:rPr lang="ru-RU" dirty="0" smtClean="0"/>
              <a:t> </a:t>
            </a:r>
            <a:r>
              <a:rPr lang="ru-RU" dirty="0" err="1" smtClean="0"/>
              <a:t>статки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сховища</a:t>
            </a:r>
            <a:r>
              <a:rPr lang="ru-RU" dirty="0" smtClean="0"/>
              <a:t>. </a:t>
            </a:r>
            <a:r>
              <a:rPr lang="ru-RU" dirty="0" err="1" smtClean="0"/>
              <a:t>Також</a:t>
            </a:r>
            <a:r>
              <a:rPr lang="ru-RU" dirty="0" smtClean="0"/>
              <a:t> ясно, </a:t>
            </a:r>
            <a:r>
              <a:rPr lang="ru-RU" dirty="0" err="1" smtClean="0"/>
              <a:t>куди</a:t>
            </a:r>
            <a:r>
              <a:rPr lang="ru-RU" dirty="0" smtClean="0"/>
              <a:t> компонент повинен </a:t>
            </a:r>
            <a:r>
              <a:rPr lang="ru-RU" dirty="0" err="1" smtClean="0"/>
              <a:t>відправити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про </a:t>
            </a:r>
            <a:r>
              <a:rPr lang="ru-RU" dirty="0" err="1" smtClean="0"/>
              <a:t>зміну</a:t>
            </a:r>
            <a:r>
              <a:rPr lang="ru-RU" dirty="0" smtClean="0"/>
              <a:t> стану - </a:t>
            </a:r>
            <a:r>
              <a:rPr lang="ru-RU" dirty="0" err="1" smtClean="0"/>
              <a:t>знову</a:t>
            </a:r>
            <a:r>
              <a:rPr lang="ru-RU" dirty="0" smtClean="0"/>
              <a:t> ж в </a:t>
            </a:r>
            <a:r>
              <a:rPr lang="ru-RU" dirty="0" err="1" smtClean="0"/>
              <a:t>сховище</a:t>
            </a:r>
            <a:r>
              <a:rPr lang="ru-RU" dirty="0" smtClean="0"/>
              <a:t>. Компонент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ініціює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 і не </a:t>
            </a:r>
            <a:r>
              <a:rPr lang="ru-RU" dirty="0" err="1" smtClean="0"/>
              <a:t>піклується</a:t>
            </a:r>
            <a:r>
              <a:rPr lang="ru-RU" dirty="0" smtClean="0"/>
              <a:t> про </a:t>
            </a:r>
            <a:r>
              <a:rPr lang="ru-RU" dirty="0" err="1" smtClean="0"/>
              <a:t>інших</a:t>
            </a:r>
            <a:r>
              <a:rPr lang="ru-RU" dirty="0" smtClean="0"/>
              <a:t> компонентах,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цю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. Таким чином,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зрозумілим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Загальна</a:t>
            </a:r>
            <a:r>
              <a:rPr lang="ru-RU" dirty="0" smtClean="0"/>
              <a:t> </a:t>
            </a:r>
            <a:r>
              <a:rPr lang="ru-RU" dirty="0" err="1" smtClean="0"/>
              <a:t>концепція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сховищ</a:t>
            </a:r>
            <a:r>
              <a:rPr lang="ru-RU" dirty="0" smtClean="0"/>
              <a:t> для </a:t>
            </a:r>
            <a:r>
              <a:rPr lang="ru-RU" dirty="0" err="1" smtClean="0"/>
              <a:t>координації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шаблон, </a:t>
            </a:r>
            <a:r>
              <a:rPr lang="ru-RU" dirty="0" err="1" smtClean="0"/>
              <a:t>відомий</a:t>
            </a:r>
            <a:r>
              <a:rPr lang="ru-RU" dirty="0" smtClean="0"/>
              <a:t> як </a:t>
            </a:r>
            <a:r>
              <a:rPr lang="en-US" dirty="0" smtClean="0"/>
              <a:t>Flux.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6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8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1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 err="1" smtClean="0"/>
              <a:t>Єдине</a:t>
            </a:r>
            <a:r>
              <a:rPr lang="ru-RU" dirty="0" smtClean="0"/>
              <a:t> </a:t>
            </a:r>
            <a:r>
              <a:rPr lang="ru-RU" dirty="0" err="1" smtClean="0"/>
              <a:t>джерело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endParaRPr lang="ru-RU" dirty="0" smtClean="0"/>
          </a:p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одне</a:t>
            </a:r>
            <a:r>
              <a:rPr lang="ru-RU" dirty="0" smtClean="0"/>
              <a:t> </a:t>
            </a:r>
            <a:r>
              <a:rPr lang="ru-RU" dirty="0" err="1" smtClean="0"/>
              <a:t>сховище</a:t>
            </a:r>
            <a:r>
              <a:rPr lang="ru-RU" dirty="0" smtClean="0"/>
              <a:t> для </a:t>
            </a:r>
            <a:r>
              <a:rPr lang="ru-RU" dirty="0" err="1" smtClean="0"/>
              <a:t>всього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. </a:t>
            </a:r>
            <a:r>
              <a:rPr lang="ru-RU" dirty="0" err="1" smtClean="0"/>
              <a:t>Оскільки</a:t>
            </a:r>
            <a:r>
              <a:rPr lang="ru-RU" dirty="0" smtClean="0"/>
              <a:t> стан </a:t>
            </a:r>
            <a:r>
              <a:rPr lang="ru-RU" dirty="0" err="1" smtClean="0"/>
              <a:t>знаходиться</a:t>
            </a:r>
            <a:r>
              <a:rPr lang="ru-RU" dirty="0" smtClean="0"/>
              <a:t> в одному </a:t>
            </a:r>
            <a:r>
              <a:rPr lang="ru-RU" dirty="0" err="1" smtClean="0"/>
              <a:t>місці</a:t>
            </a:r>
            <a:r>
              <a:rPr lang="ru-RU" dirty="0" smtClean="0"/>
              <a:t>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називає</a:t>
            </a:r>
            <a:r>
              <a:rPr lang="ru-RU" dirty="0" smtClean="0"/>
              <a:t> </a:t>
            </a:r>
            <a:r>
              <a:rPr lang="ru-RU" dirty="0" err="1" smtClean="0"/>
              <a:t>єдиним</a:t>
            </a:r>
            <a:r>
              <a:rPr lang="ru-RU" dirty="0" smtClean="0"/>
              <a:t> </a:t>
            </a:r>
            <a:r>
              <a:rPr lang="ru-RU" dirty="0" err="1" smtClean="0"/>
              <a:t>джерелом</a:t>
            </a:r>
            <a:r>
              <a:rPr lang="ru-RU" dirty="0" smtClean="0"/>
              <a:t> </a:t>
            </a:r>
            <a:r>
              <a:rPr lang="ru-RU" dirty="0" err="1" smtClean="0"/>
              <a:t>істини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Структура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сховища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вас, але для реального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, як правило, </a:t>
            </a:r>
            <a:r>
              <a:rPr lang="ru-RU" dirty="0" err="1" smtClean="0"/>
              <a:t>об'єкт</a:t>
            </a:r>
            <a:r>
              <a:rPr lang="ru-RU" dirty="0" smtClean="0"/>
              <a:t> з </a:t>
            </a:r>
            <a:r>
              <a:rPr lang="ru-RU" dirty="0" err="1" smtClean="0"/>
              <a:t>декількома</a:t>
            </a:r>
            <a:r>
              <a:rPr lang="ru-RU" dirty="0" smtClean="0"/>
              <a:t> </a:t>
            </a:r>
            <a:r>
              <a:rPr lang="ru-RU" dirty="0" err="1" smtClean="0"/>
              <a:t>рівнями</a:t>
            </a:r>
            <a:r>
              <a:rPr lang="ru-RU" dirty="0" smtClean="0"/>
              <a:t> </a:t>
            </a:r>
            <a:r>
              <a:rPr lang="ru-RU" dirty="0" err="1" smtClean="0"/>
              <a:t>укладення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</a:t>
            </a:r>
            <a:r>
              <a:rPr lang="ru-RU" dirty="0" err="1" smtClean="0"/>
              <a:t>єдиного</a:t>
            </a:r>
            <a:r>
              <a:rPr lang="ru-RU" dirty="0" smtClean="0"/>
              <a:t> </a:t>
            </a:r>
            <a:r>
              <a:rPr lang="ru-RU" dirty="0" err="1" smtClean="0"/>
              <a:t>храніща</a:t>
            </a:r>
            <a:r>
              <a:rPr lang="ru-RU" dirty="0" smtClean="0"/>
              <a:t> є основною </a:t>
            </a:r>
            <a:r>
              <a:rPr lang="ru-RU" dirty="0" err="1" smtClean="0"/>
              <a:t>відмінністю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en-US" dirty="0" smtClean="0"/>
              <a:t>Flux </a:t>
            </a:r>
            <a:r>
              <a:rPr lang="ru-RU" dirty="0" smtClean="0"/>
              <a:t>з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численними</a:t>
            </a:r>
            <a:r>
              <a:rPr lang="ru-RU" dirty="0" smtClean="0"/>
              <a:t> </a:t>
            </a:r>
            <a:r>
              <a:rPr lang="ru-RU" dirty="0" err="1" smtClean="0"/>
              <a:t>сховищами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5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Згідно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документацією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Єдиний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спосіб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сталося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висловити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намір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сховище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бачите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тут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методу для установки стану.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єдиний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спосіб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висловити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 ()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званий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 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поновлення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випадку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інформацію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користувача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Крім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повністю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вас.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9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безпосередньо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зробити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reducers)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обробляють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екшени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вносити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приймає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поточний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 як параметр.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Редьюсери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реалізовані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functions),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термін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зовнішніх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мережі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незмінними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Виклик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чистої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 аргументами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завжди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називають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чистими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тому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роблять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нічого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будь-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якої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3473-61C6-40BD-8820-737DFB3414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" TargetMode="External"/><Relationship Id="rId2" Type="http://schemas.openxmlformats.org/officeDocument/2006/relationships/hyperlink" Target="https://react-redux.js.org/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4928"/>
            <a:ext cx="12182475" cy="6683071"/>
          </a:xfrm>
        </p:spPr>
        <p:txBody>
          <a:bodyPr/>
          <a:lstStyle/>
          <a:p>
            <a:r>
              <a:rPr lang="en-US" sz="9600" dirty="0" err="1" smtClean="0"/>
              <a:t>Redux</a:t>
            </a:r>
            <a:endParaRPr lang="ru-RU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Artem</a:t>
            </a:r>
            <a:r>
              <a:rPr lang="en-US" dirty="0" smtClean="0"/>
              <a:t> </a:t>
            </a:r>
            <a:r>
              <a:rPr lang="en-US" dirty="0" err="1" smtClean="0"/>
              <a:t>Pavliuk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6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 smtClean="0"/>
              <a:t>2. State </a:t>
            </a:r>
            <a:r>
              <a:rPr lang="en-US" b="1" dirty="0"/>
              <a:t>is read-only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57" y="1943099"/>
            <a:ext cx="657868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4287"/>
            <a:ext cx="11506200" cy="685800"/>
          </a:xfrm>
        </p:spPr>
        <p:txBody>
          <a:bodyPr/>
          <a:lstStyle/>
          <a:p>
            <a:pPr fontAlgn="base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/>
              <a:t>Changes are made with pure functions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195387"/>
            <a:ext cx="7966503" cy="26336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56" y="4076700"/>
            <a:ext cx="2947988" cy="11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First store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7187"/>
            <a:ext cx="5838826" cy="5772974"/>
          </a:xfrm>
          <a:prstGeom prst="rect">
            <a:avLst/>
          </a:prstGeom>
        </p:spPr>
      </p:pic>
      <p:pic>
        <p:nvPicPr>
          <p:cNvPr id="1026" name="Picture 2" descr="https://getinstance.info/upload/medialibrary/22e/22e0351d86eb94ce5bad0ef8279bb9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2582428"/>
            <a:ext cx="5467350" cy="19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8" y="4564919"/>
            <a:ext cx="5292097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Don’t change store, copy it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85" y="1704974"/>
            <a:ext cx="6518429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smtClean="0"/>
              <a:t>Reducers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52487"/>
            <a:ext cx="3267076" cy="1609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62" y="763387"/>
            <a:ext cx="5681663" cy="54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err="1" smtClean="0"/>
              <a:t>Redux</a:t>
            </a:r>
            <a:r>
              <a:rPr lang="en-US" b="1" dirty="0" smtClean="0"/>
              <a:t> and React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86171"/>
            <a:ext cx="4721635" cy="54380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561973"/>
            <a:ext cx="4875553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387"/>
            <a:ext cx="11506200" cy="685800"/>
          </a:xfrm>
        </p:spPr>
        <p:txBody>
          <a:bodyPr/>
          <a:lstStyle/>
          <a:p>
            <a:pPr fontAlgn="base"/>
            <a:r>
              <a:rPr lang="en-US" b="1" dirty="0" err="1" smtClean="0"/>
              <a:t>Redux</a:t>
            </a:r>
            <a:r>
              <a:rPr lang="en-US" b="1" dirty="0" smtClean="0"/>
              <a:t> and React</a:t>
            </a:r>
            <a:endParaRPr lang="en-US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687187"/>
            <a:ext cx="4875553" cy="6086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433512"/>
            <a:ext cx="6000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943823" cy="1256935"/>
          </a:xfrm>
        </p:spPr>
        <p:txBody>
          <a:bodyPr/>
          <a:lstStyle/>
          <a:p>
            <a:pPr algn="ctr"/>
            <a:r>
              <a:rPr lang="en-US" sz="4800" dirty="0" smtClean="0"/>
              <a:t>Resource</a:t>
            </a: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494297"/>
            <a:ext cx="1094382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2"/>
              </a:rPr>
              <a:t>https://react-redux.js.org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https://redux.js.org/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9250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7" y="2460929"/>
            <a:ext cx="9820274" cy="14168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Black" panose="02000506030000020004" pitchFamily="2" charset="0"/>
              </a:rPr>
              <a:t>Thank you</a:t>
            </a:r>
            <a:endParaRPr lang="en-US" dirty="0">
              <a:solidFill>
                <a:schemeClr val="bg1"/>
              </a:solidFill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1" y="1591887"/>
            <a:ext cx="3113116" cy="44265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What is </a:t>
            </a:r>
            <a:r>
              <a:rPr lang="en-US" dirty="0" err="1" smtClean="0"/>
              <a:t>Redux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en-US" dirty="0" smtClean="0"/>
              <a:t>Store</a:t>
            </a:r>
          </a:p>
          <a:p>
            <a:pPr marL="457200" indent="-457200">
              <a:buAutoNum type="arabicPeriod"/>
            </a:pPr>
            <a:r>
              <a:rPr lang="en-US" dirty="0" smtClean="0"/>
              <a:t>Actions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Reducers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887" y="1424674"/>
            <a:ext cx="99835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predictable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JavaScript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makes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easy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application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looking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display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respond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14A4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1026" name="Picture 2" descr="https://getinstance.info/upload/medialibrary/425/425e9874cae914c4925cb2381455ad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2050" name="Picture 2" descr="https://getinstance.info/upload/medialibrary/4e4/4e42f026ab5cdc7c9f31b5b374cb9a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3074" name="Picture 2" descr="https://getinstance.info/upload/medialibrary/ba4/ba494148d28e422b4c7bd269de5bed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r>
              <a:rPr lang="en-US" b="1" dirty="0" err="1" smtClean="0"/>
              <a:t>Redux</a:t>
            </a:r>
            <a:endParaRPr lang="en-US" b="1" dirty="0"/>
          </a:p>
        </p:txBody>
      </p:sp>
      <p:pic>
        <p:nvPicPr>
          <p:cNvPr id="4098" name="Picture 2" descr="ÐÐ°ÑÑÐ¸Ð½ÐºÐ¸ Ð¿Ð¾ Ð·Ð°Ð¿ÑÐ¾ÑÑ flux re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40" y="839587"/>
            <a:ext cx="5314720" cy="40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/>
              <a:t>Three Principles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3833" y="1748909"/>
            <a:ext cx="5472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Single source of </a:t>
            </a:r>
            <a:r>
              <a:rPr lang="en-US" sz="2000" b="1" dirty="0" smtClean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truth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State is read-only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Changes are made with pure </a:t>
            </a:r>
            <a:r>
              <a:rPr lang="en-US" sz="2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functions</a:t>
            </a:r>
            <a:endParaRPr lang="en-US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3787"/>
            <a:ext cx="10820400" cy="685800"/>
          </a:xfrm>
        </p:spPr>
        <p:txBody>
          <a:bodyPr/>
          <a:lstStyle/>
          <a:p>
            <a:pPr fontAlgn="base"/>
            <a:r>
              <a:rPr lang="en-US" b="1" dirty="0" smtClean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Single </a:t>
            </a:r>
            <a:r>
              <a:rPr lang="en-US" b="1" dirty="0">
                <a:solidFill>
                  <a:srgbClr val="24292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source of truth</a:t>
            </a:r>
          </a:p>
        </p:txBody>
      </p:sp>
      <p:pic>
        <p:nvPicPr>
          <p:cNvPr id="5" name="Picture 2" descr="https://getinstance.info/upload/medialibrary/4e4/4e42f026ab5cdc7c9f31b5b374cb9a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958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341e6018-ac0a-4dfb-8409-db9e0d25502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835f28f2-30f1-4728-84d2-86d96e14348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915</TotalTime>
  <Words>1407</Words>
  <Application>Microsoft Office PowerPoint</Application>
  <PresentationFormat>Широкоэкранный</PresentationFormat>
  <Paragraphs>98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Open Sans</vt:lpstr>
      <vt:lpstr>Proxima Nova Black</vt:lpstr>
      <vt:lpstr>Arial</vt:lpstr>
      <vt:lpstr>Calibri</vt:lpstr>
      <vt:lpstr>DARK THEME</vt:lpstr>
      <vt:lpstr>LIGHT-THEME</vt:lpstr>
      <vt:lpstr>Redux</vt:lpstr>
      <vt:lpstr>Agenda</vt:lpstr>
      <vt:lpstr>Redux</vt:lpstr>
      <vt:lpstr>Redux</vt:lpstr>
      <vt:lpstr>Redux</vt:lpstr>
      <vt:lpstr>Redux</vt:lpstr>
      <vt:lpstr>Redux</vt:lpstr>
      <vt:lpstr>Three Principles</vt:lpstr>
      <vt:lpstr>1. Single source of truth</vt:lpstr>
      <vt:lpstr>2. State is read-only</vt:lpstr>
      <vt:lpstr>3. Changes are made with pure functions </vt:lpstr>
      <vt:lpstr>First store</vt:lpstr>
      <vt:lpstr>Don’t change store, copy it</vt:lpstr>
      <vt:lpstr>Reducers</vt:lpstr>
      <vt:lpstr>Redux and React</vt:lpstr>
      <vt:lpstr>Redux and React</vt:lpstr>
      <vt:lpstr>Resource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Олександр Павлюк</cp:lastModifiedBy>
  <cp:revision>139</cp:revision>
  <dcterms:created xsi:type="dcterms:W3CDTF">2018-12-11T16:43:22Z</dcterms:created>
  <dcterms:modified xsi:type="dcterms:W3CDTF">2019-08-06T21:28:49Z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