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7" r:id="rId2"/>
    <p:sldId id="281" r:id="rId3"/>
    <p:sldId id="282" r:id="rId4"/>
    <p:sldId id="367" r:id="rId5"/>
    <p:sldId id="283" r:id="rId6"/>
    <p:sldId id="285" r:id="rId7"/>
    <p:sldId id="260" r:id="rId8"/>
    <p:sldId id="322" r:id="rId9"/>
    <p:sldId id="270" r:id="rId10"/>
    <p:sldId id="286" r:id="rId11"/>
    <p:sldId id="323" r:id="rId12"/>
    <p:sldId id="271" r:id="rId13"/>
    <p:sldId id="324" r:id="rId14"/>
    <p:sldId id="325" r:id="rId15"/>
    <p:sldId id="368" r:id="rId16"/>
    <p:sldId id="326" r:id="rId17"/>
    <p:sldId id="343" r:id="rId18"/>
    <p:sldId id="370" r:id="rId19"/>
    <p:sldId id="366" r:id="rId20"/>
    <p:sldId id="327" r:id="rId21"/>
    <p:sldId id="333" r:id="rId22"/>
    <p:sldId id="328" r:id="rId23"/>
    <p:sldId id="371" r:id="rId24"/>
    <p:sldId id="330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2" r:id="rId33"/>
    <p:sldId id="353" r:id="rId34"/>
    <p:sldId id="365" r:id="rId35"/>
    <p:sldId id="350" r:id="rId36"/>
    <p:sldId id="351" r:id="rId37"/>
    <p:sldId id="356" r:id="rId38"/>
    <p:sldId id="357" r:id="rId39"/>
    <p:sldId id="268" r:id="rId40"/>
  </p:sldIdLst>
  <p:sldSz cx="12192000" cy="6858000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0066FF"/>
    <a:srgbClr val="00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4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CB0432-BB06-4DB2-AB45-9C2BF47C483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655EE-F069-4FDF-A7B7-7DF754B62930}">
      <dgm:prSet phldrT="[Text]"/>
      <dgm:spPr/>
      <dgm:t>
        <a:bodyPr/>
        <a:lstStyle/>
        <a:p>
          <a:r>
            <a:rPr lang="en-US" dirty="0"/>
            <a:t>COMPUTER SYSTEM</a:t>
          </a:r>
        </a:p>
      </dgm:t>
    </dgm:pt>
    <dgm:pt modelId="{55C7EA55-D8F9-4EDE-B968-DF679E78A3A1}" type="parTrans" cxnId="{51C663B9-7153-4DF9-A916-2ADF6DD637FF}">
      <dgm:prSet/>
      <dgm:spPr/>
      <dgm:t>
        <a:bodyPr/>
        <a:lstStyle/>
        <a:p>
          <a:endParaRPr lang="en-US"/>
        </a:p>
      </dgm:t>
    </dgm:pt>
    <dgm:pt modelId="{9FC69AE1-DE15-4BE1-B3C8-E7A6EE8A0B35}" type="sibTrans" cxnId="{51C663B9-7153-4DF9-A916-2ADF6DD637FF}">
      <dgm:prSet/>
      <dgm:spPr/>
      <dgm:t>
        <a:bodyPr/>
        <a:lstStyle/>
        <a:p>
          <a:endParaRPr lang="en-US"/>
        </a:p>
      </dgm:t>
    </dgm:pt>
    <dgm:pt modelId="{07CF7700-3EE0-49EC-B782-3A3356E33EC2}">
      <dgm:prSet phldrT="[Text]"/>
      <dgm:spPr/>
      <dgm:t>
        <a:bodyPr/>
        <a:lstStyle/>
        <a:p>
          <a:r>
            <a:rPr lang="en-US" dirty="0"/>
            <a:t>SOFTWARE</a:t>
          </a:r>
        </a:p>
      </dgm:t>
    </dgm:pt>
    <dgm:pt modelId="{E8DA62C4-A0C8-4638-A0CD-62C99F8CC5A2}" type="parTrans" cxnId="{3FD94DEF-FE94-424B-BC55-4763CAC28CE3}">
      <dgm:prSet/>
      <dgm:spPr/>
      <dgm:t>
        <a:bodyPr/>
        <a:lstStyle/>
        <a:p>
          <a:endParaRPr lang="en-US"/>
        </a:p>
      </dgm:t>
    </dgm:pt>
    <dgm:pt modelId="{C94DB6A3-4E59-424B-841E-F2C15602898F}" type="sibTrans" cxnId="{3FD94DEF-FE94-424B-BC55-4763CAC28CE3}">
      <dgm:prSet/>
      <dgm:spPr/>
      <dgm:t>
        <a:bodyPr/>
        <a:lstStyle/>
        <a:p>
          <a:endParaRPr lang="en-US"/>
        </a:p>
      </dgm:t>
    </dgm:pt>
    <dgm:pt modelId="{947D5B6A-0EDC-40D0-BBCF-04316F6F2E30}">
      <dgm:prSet phldrT="[Text]"/>
      <dgm:spPr/>
      <dgm:t>
        <a:bodyPr/>
        <a:lstStyle/>
        <a:p>
          <a:r>
            <a:rPr lang="en-US" dirty="0"/>
            <a:t>APPLICATION SOFTWARE</a:t>
          </a:r>
        </a:p>
      </dgm:t>
    </dgm:pt>
    <dgm:pt modelId="{0DA75F27-0120-4998-AD5B-DDD734679376}" type="parTrans" cxnId="{06F91829-AE3C-4F60-A5A0-A2C4A770549A}">
      <dgm:prSet/>
      <dgm:spPr/>
      <dgm:t>
        <a:bodyPr/>
        <a:lstStyle/>
        <a:p>
          <a:endParaRPr lang="en-US"/>
        </a:p>
      </dgm:t>
    </dgm:pt>
    <dgm:pt modelId="{F53781C9-6BF1-4FA3-B9A9-7AC74DE96CA4}" type="sibTrans" cxnId="{06F91829-AE3C-4F60-A5A0-A2C4A770549A}">
      <dgm:prSet/>
      <dgm:spPr/>
      <dgm:t>
        <a:bodyPr/>
        <a:lstStyle/>
        <a:p>
          <a:endParaRPr lang="en-US"/>
        </a:p>
      </dgm:t>
    </dgm:pt>
    <dgm:pt modelId="{864F0936-19E6-4D31-AEB9-48F3EBF1AFF7}">
      <dgm:prSet phldrT="[Text]"/>
      <dgm:spPr/>
      <dgm:t>
        <a:bodyPr/>
        <a:lstStyle/>
        <a:p>
          <a:r>
            <a:rPr lang="en-US" dirty="0"/>
            <a:t>SYSTEM SOFTWARE</a:t>
          </a:r>
        </a:p>
      </dgm:t>
    </dgm:pt>
    <dgm:pt modelId="{ABC98C23-BEC5-4224-815C-AD51332C28A6}" type="parTrans" cxnId="{3C495EC0-2988-4B0F-A4FA-00A8C754047C}">
      <dgm:prSet/>
      <dgm:spPr/>
      <dgm:t>
        <a:bodyPr/>
        <a:lstStyle/>
        <a:p>
          <a:endParaRPr lang="en-US"/>
        </a:p>
      </dgm:t>
    </dgm:pt>
    <dgm:pt modelId="{48BCCAAF-CDE7-4660-BBCF-335620537F98}" type="sibTrans" cxnId="{3C495EC0-2988-4B0F-A4FA-00A8C754047C}">
      <dgm:prSet/>
      <dgm:spPr/>
      <dgm:t>
        <a:bodyPr/>
        <a:lstStyle/>
        <a:p>
          <a:endParaRPr lang="en-US"/>
        </a:p>
      </dgm:t>
    </dgm:pt>
    <dgm:pt modelId="{C205F819-6A40-457F-B514-9A40AE0CC001}">
      <dgm:prSet phldrT="[Text]"/>
      <dgm:spPr/>
      <dgm:t>
        <a:bodyPr/>
        <a:lstStyle/>
        <a:p>
          <a:r>
            <a:rPr lang="en-US" dirty="0"/>
            <a:t>HARDWARE</a:t>
          </a:r>
        </a:p>
      </dgm:t>
    </dgm:pt>
    <dgm:pt modelId="{0FAE8CFC-B0D4-40B8-B66D-28530622F6D0}" type="parTrans" cxnId="{6EA25CCC-2DE2-4124-8491-94940A18472F}">
      <dgm:prSet/>
      <dgm:spPr/>
      <dgm:t>
        <a:bodyPr/>
        <a:lstStyle/>
        <a:p>
          <a:endParaRPr lang="en-US"/>
        </a:p>
      </dgm:t>
    </dgm:pt>
    <dgm:pt modelId="{EF5FAD47-2672-4E02-A43E-43AF8D293096}" type="sibTrans" cxnId="{6EA25CCC-2DE2-4124-8491-94940A18472F}">
      <dgm:prSet/>
      <dgm:spPr/>
      <dgm:t>
        <a:bodyPr/>
        <a:lstStyle/>
        <a:p>
          <a:endParaRPr lang="en-US"/>
        </a:p>
      </dgm:t>
    </dgm:pt>
    <dgm:pt modelId="{C276FFC4-7065-4322-BDC5-39028FDA2469}">
      <dgm:prSet phldrT="[Text]"/>
      <dgm:spPr/>
      <dgm:t>
        <a:bodyPr/>
        <a:lstStyle/>
        <a:p>
          <a:r>
            <a:rPr lang="en-US" dirty="0"/>
            <a:t>INPUT DEVICE</a:t>
          </a:r>
        </a:p>
      </dgm:t>
    </dgm:pt>
    <dgm:pt modelId="{42FEC998-1E28-40BC-AD25-E620461638B5}" type="parTrans" cxnId="{D0CA8B03-FD5B-4B2F-A681-F3580338A6F3}">
      <dgm:prSet/>
      <dgm:spPr/>
      <dgm:t>
        <a:bodyPr/>
        <a:lstStyle/>
        <a:p>
          <a:endParaRPr lang="en-US"/>
        </a:p>
      </dgm:t>
    </dgm:pt>
    <dgm:pt modelId="{6B12CCC6-ABC5-494C-9D52-17E3523247F9}" type="sibTrans" cxnId="{D0CA8B03-FD5B-4B2F-A681-F3580338A6F3}">
      <dgm:prSet/>
      <dgm:spPr/>
      <dgm:t>
        <a:bodyPr/>
        <a:lstStyle/>
        <a:p>
          <a:endParaRPr lang="en-US"/>
        </a:p>
      </dgm:t>
    </dgm:pt>
    <dgm:pt modelId="{AE70820A-1D18-47E9-B8D9-0F38247C07BF}">
      <dgm:prSet/>
      <dgm:spPr/>
      <dgm:t>
        <a:bodyPr/>
        <a:lstStyle/>
        <a:p>
          <a:r>
            <a:rPr lang="en-US" dirty="0"/>
            <a:t>CPU</a:t>
          </a:r>
        </a:p>
      </dgm:t>
    </dgm:pt>
    <dgm:pt modelId="{7B3D6943-4035-437E-B230-5F305D9F06A2}" type="parTrans" cxnId="{5E764B4F-1390-4A2D-876A-8CE0B25AC78F}">
      <dgm:prSet/>
      <dgm:spPr/>
      <dgm:t>
        <a:bodyPr/>
        <a:lstStyle/>
        <a:p>
          <a:endParaRPr lang="en-US"/>
        </a:p>
      </dgm:t>
    </dgm:pt>
    <dgm:pt modelId="{DD900DBD-AD06-40C1-8BCD-4F9BD6C18353}" type="sibTrans" cxnId="{5E764B4F-1390-4A2D-876A-8CE0B25AC78F}">
      <dgm:prSet/>
      <dgm:spPr/>
      <dgm:t>
        <a:bodyPr/>
        <a:lstStyle/>
        <a:p>
          <a:endParaRPr lang="en-US"/>
        </a:p>
      </dgm:t>
    </dgm:pt>
    <dgm:pt modelId="{9C7985C9-60EB-4C44-A31A-655A984C1868}">
      <dgm:prSet/>
      <dgm:spPr/>
      <dgm:t>
        <a:bodyPr/>
        <a:lstStyle/>
        <a:p>
          <a:r>
            <a:rPr lang="en-US" dirty="0"/>
            <a:t>OUTPUT DEVICE</a:t>
          </a:r>
        </a:p>
      </dgm:t>
    </dgm:pt>
    <dgm:pt modelId="{283AAB1B-B159-4E40-8779-F2B8B0DFF3CF}" type="parTrans" cxnId="{8DAE9FB7-AAF9-44EC-82F5-79C53B9AD232}">
      <dgm:prSet/>
      <dgm:spPr/>
      <dgm:t>
        <a:bodyPr/>
        <a:lstStyle/>
        <a:p>
          <a:endParaRPr lang="en-US"/>
        </a:p>
      </dgm:t>
    </dgm:pt>
    <dgm:pt modelId="{DF8D0635-D124-4950-B9AE-52C594D7CABF}" type="sibTrans" cxnId="{8DAE9FB7-AAF9-44EC-82F5-79C53B9AD232}">
      <dgm:prSet/>
      <dgm:spPr/>
      <dgm:t>
        <a:bodyPr/>
        <a:lstStyle/>
        <a:p>
          <a:endParaRPr lang="en-US"/>
        </a:p>
      </dgm:t>
    </dgm:pt>
    <dgm:pt modelId="{13F14A81-796D-4632-B0A0-40484A996B73}">
      <dgm:prSet/>
      <dgm:spPr/>
      <dgm:t>
        <a:bodyPr/>
        <a:lstStyle/>
        <a:p>
          <a:r>
            <a:rPr lang="en-US" dirty="0"/>
            <a:t>OPERATING SYSTEM</a:t>
          </a:r>
        </a:p>
      </dgm:t>
    </dgm:pt>
    <dgm:pt modelId="{12FDA329-7BF9-4BF9-BDF6-E4E2416ABEC4}" type="parTrans" cxnId="{3331C27B-1828-4891-9499-AD67C93C310F}">
      <dgm:prSet/>
      <dgm:spPr/>
      <dgm:t>
        <a:bodyPr/>
        <a:lstStyle/>
        <a:p>
          <a:endParaRPr lang="en-US"/>
        </a:p>
      </dgm:t>
    </dgm:pt>
    <dgm:pt modelId="{90D474DA-0F05-44E8-90E9-8AB0AEB003F9}" type="sibTrans" cxnId="{3331C27B-1828-4891-9499-AD67C93C310F}">
      <dgm:prSet/>
      <dgm:spPr/>
      <dgm:t>
        <a:bodyPr/>
        <a:lstStyle/>
        <a:p>
          <a:endParaRPr lang="en-US"/>
        </a:p>
      </dgm:t>
    </dgm:pt>
    <dgm:pt modelId="{35C37E89-D39B-400B-A435-12FD71A188FA}">
      <dgm:prSet/>
      <dgm:spPr/>
      <dgm:t>
        <a:bodyPr/>
        <a:lstStyle/>
        <a:p>
          <a:r>
            <a:rPr lang="en-US" dirty="0"/>
            <a:t>UTILITY SOFTWARE</a:t>
          </a:r>
        </a:p>
      </dgm:t>
    </dgm:pt>
    <dgm:pt modelId="{A5242CA2-14BD-4709-B1FA-ADC729E843CF}" type="parTrans" cxnId="{4ACB3E6C-2613-4BEA-9451-C6265114AEEB}">
      <dgm:prSet/>
      <dgm:spPr/>
      <dgm:t>
        <a:bodyPr/>
        <a:lstStyle/>
        <a:p>
          <a:endParaRPr lang="en-US"/>
        </a:p>
      </dgm:t>
    </dgm:pt>
    <dgm:pt modelId="{596143CC-4B79-4A31-9938-BA081F2FCF2A}" type="sibTrans" cxnId="{4ACB3E6C-2613-4BEA-9451-C6265114AEEB}">
      <dgm:prSet/>
      <dgm:spPr/>
      <dgm:t>
        <a:bodyPr/>
        <a:lstStyle/>
        <a:p>
          <a:endParaRPr lang="en-US"/>
        </a:p>
      </dgm:t>
    </dgm:pt>
    <dgm:pt modelId="{3B244A33-CD46-429E-8CD2-70B7340B06B9}">
      <dgm:prSet/>
      <dgm:spPr/>
      <dgm:t>
        <a:bodyPr/>
        <a:lstStyle/>
        <a:p>
          <a:r>
            <a:rPr lang="en-US" dirty="0"/>
            <a:t>DEVICE DRIVER</a:t>
          </a:r>
        </a:p>
      </dgm:t>
    </dgm:pt>
    <dgm:pt modelId="{40686882-132A-4501-9A6D-57E03E0849A9}" type="parTrans" cxnId="{0D5DDB0D-258D-4F16-AF24-CD11DEBD9991}">
      <dgm:prSet/>
      <dgm:spPr/>
      <dgm:t>
        <a:bodyPr/>
        <a:lstStyle/>
        <a:p>
          <a:endParaRPr lang="en-US"/>
        </a:p>
      </dgm:t>
    </dgm:pt>
    <dgm:pt modelId="{A413C7CE-B15F-407B-80E7-44C7B4271092}" type="sibTrans" cxnId="{0D5DDB0D-258D-4F16-AF24-CD11DEBD9991}">
      <dgm:prSet/>
      <dgm:spPr/>
      <dgm:t>
        <a:bodyPr/>
        <a:lstStyle/>
        <a:p>
          <a:endParaRPr lang="en-US"/>
        </a:p>
      </dgm:t>
    </dgm:pt>
    <dgm:pt modelId="{F867BC42-1578-403B-9DD8-4B6AC2DB184C}">
      <dgm:prSet/>
      <dgm:spPr/>
      <dgm:t>
        <a:bodyPr/>
        <a:lstStyle/>
        <a:p>
          <a:r>
            <a:rPr lang="en-US" dirty="0"/>
            <a:t>SECONDARY STORAGE</a:t>
          </a:r>
        </a:p>
      </dgm:t>
    </dgm:pt>
    <dgm:pt modelId="{4798437D-CC2A-4941-A84C-522EF972F5BE}" type="parTrans" cxnId="{B0454062-4D3D-4867-B243-863592EB1BBA}">
      <dgm:prSet/>
      <dgm:spPr/>
      <dgm:t>
        <a:bodyPr/>
        <a:lstStyle/>
        <a:p>
          <a:endParaRPr lang="en-US"/>
        </a:p>
      </dgm:t>
    </dgm:pt>
    <dgm:pt modelId="{3ADAB827-2E83-426B-88D1-DB63164758F0}" type="sibTrans" cxnId="{B0454062-4D3D-4867-B243-863592EB1BBA}">
      <dgm:prSet/>
      <dgm:spPr/>
      <dgm:t>
        <a:bodyPr/>
        <a:lstStyle/>
        <a:p>
          <a:endParaRPr lang="en-US"/>
        </a:p>
      </dgm:t>
    </dgm:pt>
    <dgm:pt modelId="{0BD8999C-1B38-4295-9B8F-49A47C5E56DC}">
      <dgm:prSet/>
      <dgm:spPr/>
      <dgm:t>
        <a:bodyPr/>
        <a:lstStyle/>
        <a:p>
          <a:r>
            <a:rPr lang="en-US" dirty="0"/>
            <a:t>ALU</a:t>
          </a:r>
        </a:p>
      </dgm:t>
    </dgm:pt>
    <dgm:pt modelId="{A335EFF3-57F0-43CC-8789-25037676C356}" type="parTrans" cxnId="{48A5CAAA-7AA3-4DA5-9FFB-2350B7CF7D61}">
      <dgm:prSet/>
      <dgm:spPr/>
      <dgm:t>
        <a:bodyPr/>
        <a:lstStyle/>
        <a:p>
          <a:endParaRPr lang="en-US"/>
        </a:p>
      </dgm:t>
    </dgm:pt>
    <dgm:pt modelId="{717E33FE-204A-43B2-9CCF-D18F93CBF6BF}" type="sibTrans" cxnId="{48A5CAAA-7AA3-4DA5-9FFB-2350B7CF7D61}">
      <dgm:prSet/>
      <dgm:spPr/>
      <dgm:t>
        <a:bodyPr/>
        <a:lstStyle/>
        <a:p>
          <a:endParaRPr lang="en-US"/>
        </a:p>
      </dgm:t>
    </dgm:pt>
    <dgm:pt modelId="{D5120FE2-6322-49AD-B5DA-28F01B0977AE}">
      <dgm:prSet/>
      <dgm:spPr/>
      <dgm:t>
        <a:bodyPr/>
        <a:lstStyle/>
        <a:p>
          <a:r>
            <a:rPr lang="en-US" dirty="0"/>
            <a:t>MEMORY UNIT</a:t>
          </a:r>
        </a:p>
      </dgm:t>
    </dgm:pt>
    <dgm:pt modelId="{48EFED9F-8DE7-42B2-B7AA-583577DA6FDC}" type="parTrans" cxnId="{A27334EC-CCF4-4CB2-899F-C2FC73C3DEF4}">
      <dgm:prSet/>
      <dgm:spPr/>
      <dgm:t>
        <a:bodyPr/>
        <a:lstStyle/>
        <a:p>
          <a:endParaRPr lang="en-US"/>
        </a:p>
      </dgm:t>
    </dgm:pt>
    <dgm:pt modelId="{D4A62CAB-C901-47DE-A1BB-FB923E84215D}" type="sibTrans" cxnId="{A27334EC-CCF4-4CB2-899F-C2FC73C3DEF4}">
      <dgm:prSet/>
      <dgm:spPr/>
      <dgm:t>
        <a:bodyPr/>
        <a:lstStyle/>
        <a:p>
          <a:endParaRPr lang="en-US"/>
        </a:p>
      </dgm:t>
    </dgm:pt>
    <dgm:pt modelId="{B540E4FE-404D-4075-839B-52A6071CAB99}">
      <dgm:prSet/>
      <dgm:spPr/>
      <dgm:t>
        <a:bodyPr/>
        <a:lstStyle/>
        <a:p>
          <a:r>
            <a:rPr lang="en-US" dirty="0"/>
            <a:t>CONTROL UNIT</a:t>
          </a:r>
        </a:p>
      </dgm:t>
    </dgm:pt>
    <dgm:pt modelId="{BAE10B14-ACCB-4D92-8B16-CFA8F9066E50}" type="parTrans" cxnId="{B862C853-1205-417F-8070-D96B8C83357E}">
      <dgm:prSet/>
      <dgm:spPr/>
      <dgm:t>
        <a:bodyPr/>
        <a:lstStyle/>
        <a:p>
          <a:endParaRPr lang="en-US"/>
        </a:p>
      </dgm:t>
    </dgm:pt>
    <dgm:pt modelId="{3CA16E5D-80D0-45F5-B2D0-97F81A4B7A8E}" type="sibTrans" cxnId="{B862C853-1205-417F-8070-D96B8C83357E}">
      <dgm:prSet/>
      <dgm:spPr/>
      <dgm:t>
        <a:bodyPr/>
        <a:lstStyle/>
        <a:p>
          <a:endParaRPr lang="en-US"/>
        </a:p>
      </dgm:t>
    </dgm:pt>
    <dgm:pt modelId="{5F33C186-40E8-4FA4-955A-A0E8D2111273}">
      <dgm:prSet/>
      <dgm:spPr/>
      <dgm:t>
        <a:bodyPr/>
        <a:lstStyle/>
        <a:p>
          <a:r>
            <a:rPr lang="en-US" dirty="0"/>
            <a:t>PRIMARY MEMORY</a:t>
          </a:r>
        </a:p>
      </dgm:t>
    </dgm:pt>
    <dgm:pt modelId="{FCE33C88-BB5A-4902-856A-E60C9AD37AFC}" type="parTrans" cxnId="{847BEE2F-0EF2-4E27-BEBF-FD6A6B2A77CD}">
      <dgm:prSet/>
      <dgm:spPr/>
      <dgm:t>
        <a:bodyPr/>
        <a:lstStyle/>
        <a:p>
          <a:endParaRPr lang="en-US"/>
        </a:p>
      </dgm:t>
    </dgm:pt>
    <dgm:pt modelId="{F33C1EBB-4C06-4551-BEF5-9E039B8A67D3}" type="sibTrans" cxnId="{847BEE2F-0EF2-4E27-BEBF-FD6A6B2A77CD}">
      <dgm:prSet/>
      <dgm:spPr/>
      <dgm:t>
        <a:bodyPr/>
        <a:lstStyle/>
        <a:p>
          <a:endParaRPr lang="en-US"/>
        </a:p>
      </dgm:t>
    </dgm:pt>
    <dgm:pt modelId="{C2892C24-3FFD-4B59-A7CE-9D789FA60DAF}" type="pres">
      <dgm:prSet presAssocID="{50CB0432-BB06-4DB2-AB45-9C2BF47C483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6E46FB2-3327-4160-999A-E5CB90A68CCB}" type="pres">
      <dgm:prSet presAssocID="{CC7655EE-F069-4FDF-A7B7-7DF754B62930}" presName="hierRoot1" presStyleCnt="0"/>
      <dgm:spPr/>
    </dgm:pt>
    <dgm:pt modelId="{A4EB6AA6-3682-4CCE-A5D0-96F72A4BD1EF}" type="pres">
      <dgm:prSet presAssocID="{CC7655EE-F069-4FDF-A7B7-7DF754B62930}" presName="composite" presStyleCnt="0"/>
      <dgm:spPr/>
    </dgm:pt>
    <dgm:pt modelId="{CFF5E61D-48B4-4C72-865F-AC0E0590224A}" type="pres">
      <dgm:prSet presAssocID="{CC7655EE-F069-4FDF-A7B7-7DF754B62930}" presName="background" presStyleLbl="node0" presStyleIdx="0" presStyleCnt="1"/>
      <dgm:spPr/>
    </dgm:pt>
    <dgm:pt modelId="{C7C403C5-AD55-44AA-AD00-40A54B868D2C}" type="pres">
      <dgm:prSet presAssocID="{CC7655EE-F069-4FDF-A7B7-7DF754B6293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1FABB-1EBE-47DE-A961-07867EA56887}" type="pres">
      <dgm:prSet presAssocID="{CC7655EE-F069-4FDF-A7B7-7DF754B62930}" presName="hierChild2" presStyleCnt="0"/>
      <dgm:spPr/>
    </dgm:pt>
    <dgm:pt modelId="{9CD45D5A-4166-4487-8388-22DC5C4712EA}" type="pres">
      <dgm:prSet presAssocID="{E8DA62C4-A0C8-4638-A0CD-62C99F8CC5A2}" presName="Name10" presStyleLbl="parChTrans1D2" presStyleIdx="0" presStyleCnt="2"/>
      <dgm:spPr/>
      <dgm:t>
        <a:bodyPr/>
        <a:lstStyle/>
        <a:p>
          <a:endParaRPr lang="en-US"/>
        </a:p>
      </dgm:t>
    </dgm:pt>
    <dgm:pt modelId="{13E1E005-1103-4E6D-99CA-82704409FDCB}" type="pres">
      <dgm:prSet presAssocID="{07CF7700-3EE0-49EC-B782-3A3356E33EC2}" presName="hierRoot2" presStyleCnt="0"/>
      <dgm:spPr/>
    </dgm:pt>
    <dgm:pt modelId="{0C8C2066-C659-4D3A-B65C-63B79C1A3CAF}" type="pres">
      <dgm:prSet presAssocID="{07CF7700-3EE0-49EC-B782-3A3356E33EC2}" presName="composite2" presStyleCnt="0"/>
      <dgm:spPr/>
    </dgm:pt>
    <dgm:pt modelId="{865F7C6A-3E41-478A-AB52-4D26A722DE5F}" type="pres">
      <dgm:prSet presAssocID="{07CF7700-3EE0-49EC-B782-3A3356E33EC2}" presName="background2" presStyleLbl="node2" presStyleIdx="0" presStyleCnt="2"/>
      <dgm:spPr/>
    </dgm:pt>
    <dgm:pt modelId="{7CFAB13F-B557-42DD-9EC9-09BA6108F500}" type="pres">
      <dgm:prSet presAssocID="{07CF7700-3EE0-49EC-B782-3A3356E33EC2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D73CB0-369E-4F1F-B6D0-326F196EB138}" type="pres">
      <dgm:prSet presAssocID="{07CF7700-3EE0-49EC-B782-3A3356E33EC2}" presName="hierChild3" presStyleCnt="0"/>
      <dgm:spPr/>
    </dgm:pt>
    <dgm:pt modelId="{6837C8DC-E1C7-4E5B-8A7D-2AD4DADAE8A8}" type="pres">
      <dgm:prSet presAssocID="{0DA75F27-0120-4998-AD5B-DDD734679376}" presName="Name17" presStyleLbl="parChTrans1D3" presStyleIdx="0" presStyleCnt="7"/>
      <dgm:spPr/>
      <dgm:t>
        <a:bodyPr/>
        <a:lstStyle/>
        <a:p>
          <a:endParaRPr lang="en-US"/>
        </a:p>
      </dgm:t>
    </dgm:pt>
    <dgm:pt modelId="{649EBE65-7B0D-4DF4-BB11-A69328F487FD}" type="pres">
      <dgm:prSet presAssocID="{947D5B6A-0EDC-40D0-BBCF-04316F6F2E30}" presName="hierRoot3" presStyleCnt="0"/>
      <dgm:spPr/>
    </dgm:pt>
    <dgm:pt modelId="{213C877C-97FF-4FB0-B126-B76D1D49AC84}" type="pres">
      <dgm:prSet presAssocID="{947D5B6A-0EDC-40D0-BBCF-04316F6F2E30}" presName="composite3" presStyleCnt="0"/>
      <dgm:spPr/>
    </dgm:pt>
    <dgm:pt modelId="{DB5CAFD4-24FB-461E-BF02-EC105792E17A}" type="pres">
      <dgm:prSet presAssocID="{947D5B6A-0EDC-40D0-BBCF-04316F6F2E30}" presName="background3" presStyleLbl="node3" presStyleIdx="0" presStyleCnt="7"/>
      <dgm:spPr/>
    </dgm:pt>
    <dgm:pt modelId="{6FB42721-0C6B-4D8D-BEE0-6029F667BE62}" type="pres">
      <dgm:prSet presAssocID="{947D5B6A-0EDC-40D0-BBCF-04316F6F2E30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7374E3-60EC-42B2-B31D-EDB0E8B5A3BE}" type="pres">
      <dgm:prSet presAssocID="{947D5B6A-0EDC-40D0-BBCF-04316F6F2E30}" presName="hierChild4" presStyleCnt="0"/>
      <dgm:spPr/>
    </dgm:pt>
    <dgm:pt modelId="{1042CCB6-9396-47A7-B243-E298839DFA9E}" type="pres">
      <dgm:prSet presAssocID="{ABC98C23-BEC5-4224-815C-AD51332C28A6}" presName="Name17" presStyleLbl="parChTrans1D3" presStyleIdx="1" presStyleCnt="7"/>
      <dgm:spPr/>
      <dgm:t>
        <a:bodyPr/>
        <a:lstStyle/>
        <a:p>
          <a:endParaRPr lang="en-US"/>
        </a:p>
      </dgm:t>
    </dgm:pt>
    <dgm:pt modelId="{CF6A9C6A-53C9-4F65-A792-E01108C16C77}" type="pres">
      <dgm:prSet presAssocID="{864F0936-19E6-4D31-AEB9-48F3EBF1AFF7}" presName="hierRoot3" presStyleCnt="0"/>
      <dgm:spPr/>
    </dgm:pt>
    <dgm:pt modelId="{3ACBE65E-DBC2-4555-A9BD-5C3FC8781CEC}" type="pres">
      <dgm:prSet presAssocID="{864F0936-19E6-4D31-AEB9-48F3EBF1AFF7}" presName="composite3" presStyleCnt="0"/>
      <dgm:spPr/>
    </dgm:pt>
    <dgm:pt modelId="{35E3210D-7DC1-4DA8-9FB9-D0957C5DF83C}" type="pres">
      <dgm:prSet presAssocID="{864F0936-19E6-4D31-AEB9-48F3EBF1AFF7}" presName="background3" presStyleLbl="node3" presStyleIdx="1" presStyleCnt="7"/>
      <dgm:spPr/>
    </dgm:pt>
    <dgm:pt modelId="{8A35A426-1FC3-4798-B2A3-D33657E525D9}" type="pres">
      <dgm:prSet presAssocID="{864F0936-19E6-4D31-AEB9-48F3EBF1AFF7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D13378-D3AF-4ADF-9D2F-AA88F6CE21B3}" type="pres">
      <dgm:prSet presAssocID="{864F0936-19E6-4D31-AEB9-48F3EBF1AFF7}" presName="hierChild4" presStyleCnt="0"/>
      <dgm:spPr/>
    </dgm:pt>
    <dgm:pt modelId="{5199D964-4CFD-4A75-A6A9-5A7A26FD1F96}" type="pres">
      <dgm:prSet presAssocID="{12FDA329-7BF9-4BF9-BDF6-E4E2416ABEC4}" presName="Name23" presStyleLbl="parChTrans1D4" presStyleIdx="0" presStyleCnt="6"/>
      <dgm:spPr/>
      <dgm:t>
        <a:bodyPr/>
        <a:lstStyle/>
        <a:p>
          <a:endParaRPr lang="en-US"/>
        </a:p>
      </dgm:t>
    </dgm:pt>
    <dgm:pt modelId="{926D70FF-8836-4065-BFF0-B01E19ABE163}" type="pres">
      <dgm:prSet presAssocID="{13F14A81-796D-4632-B0A0-40484A996B73}" presName="hierRoot4" presStyleCnt="0"/>
      <dgm:spPr/>
    </dgm:pt>
    <dgm:pt modelId="{E59E863E-91D4-49DD-BF32-C266EDAB6E29}" type="pres">
      <dgm:prSet presAssocID="{13F14A81-796D-4632-B0A0-40484A996B73}" presName="composite4" presStyleCnt="0"/>
      <dgm:spPr/>
    </dgm:pt>
    <dgm:pt modelId="{30C69AC4-7A93-4938-A71D-06FE535003D3}" type="pres">
      <dgm:prSet presAssocID="{13F14A81-796D-4632-B0A0-40484A996B73}" presName="background4" presStyleLbl="node4" presStyleIdx="0" presStyleCnt="6"/>
      <dgm:spPr/>
    </dgm:pt>
    <dgm:pt modelId="{72CECE18-0F74-485C-BE68-3FE2AFFE6B97}" type="pres">
      <dgm:prSet presAssocID="{13F14A81-796D-4632-B0A0-40484A996B73}" presName="text4" presStyleLbl="fgAcc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3CA2A1-332D-48FC-ABBE-445D8A59B282}" type="pres">
      <dgm:prSet presAssocID="{13F14A81-796D-4632-B0A0-40484A996B73}" presName="hierChild5" presStyleCnt="0"/>
      <dgm:spPr/>
    </dgm:pt>
    <dgm:pt modelId="{0199D517-18FF-4040-858D-49D0A5F3225C}" type="pres">
      <dgm:prSet presAssocID="{A5242CA2-14BD-4709-B1FA-ADC729E843CF}" presName="Name23" presStyleLbl="parChTrans1D4" presStyleIdx="1" presStyleCnt="6"/>
      <dgm:spPr/>
      <dgm:t>
        <a:bodyPr/>
        <a:lstStyle/>
        <a:p>
          <a:endParaRPr lang="en-US"/>
        </a:p>
      </dgm:t>
    </dgm:pt>
    <dgm:pt modelId="{D814CCA3-712A-4D05-90C3-49D69085810D}" type="pres">
      <dgm:prSet presAssocID="{35C37E89-D39B-400B-A435-12FD71A188FA}" presName="hierRoot4" presStyleCnt="0"/>
      <dgm:spPr/>
    </dgm:pt>
    <dgm:pt modelId="{02347CD7-AA7F-42C8-8CF4-C1B117ABBC4B}" type="pres">
      <dgm:prSet presAssocID="{35C37E89-D39B-400B-A435-12FD71A188FA}" presName="composite4" presStyleCnt="0"/>
      <dgm:spPr/>
    </dgm:pt>
    <dgm:pt modelId="{F5A4A4DB-6111-4106-A409-74EB10054B55}" type="pres">
      <dgm:prSet presAssocID="{35C37E89-D39B-400B-A435-12FD71A188FA}" presName="background4" presStyleLbl="node4" presStyleIdx="1" presStyleCnt="6"/>
      <dgm:spPr/>
    </dgm:pt>
    <dgm:pt modelId="{AE383CCD-3C54-4EBA-8A41-E3BC8BDD305E}" type="pres">
      <dgm:prSet presAssocID="{35C37E89-D39B-400B-A435-12FD71A188FA}" presName="text4" presStyleLbl="fgAcc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5B494D-58F5-4CFF-94A2-22398F53057E}" type="pres">
      <dgm:prSet presAssocID="{35C37E89-D39B-400B-A435-12FD71A188FA}" presName="hierChild5" presStyleCnt="0"/>
      <dgm:spPr/>
    </dgm:pt>
    <dgm:pt modelId="{481B6372-3179-4342-BF12-9A4A67D87308}" type="pres">
      <dgm:prSet presAssocID="{40686882-132A-4501-9A6D-57E03E0849A9}" presName="Name23" presStyleLbl="parChTrans1D4" presStyleIdx="2" presStyleCnt="6"/>
      <dgm:spPr/>
      <dgm:t>
        <a:bodyPr/>
        <a:lstStyle/>
        <a:p>
          <a:endParaRPr lang="en-US"/>
        </a:p>
      </dgm:t>
    </dgm:pt>
    <dgm:pt modelId="{9B54B628-6DDC-4D9C-A7A8-7FD0387E7478}" type="pres">
      <dgm:prSet presAssocID="{3B244A33-CD46-429E-8CD2-70B7340B06B9}" presName="hierRoot4" presStyleCnt="0"/>
      <dgm:spPr/>
    </dgm:pt>
    <dgm:pt modelId="{F102A9F9-0B36-44A2-836E-31734DCF2E5C}" type="pres">
      <dgm:prSet presAssocID="{3B244A33-CD46-429E-8CD2-70B7340B06B9}" presName="composite4" presStyleCnt="0"/>
      <dgm:spPr/>
    </dgm:pt>
    <dgm:pt modelId="{6BCD22A7-1069-4E79-94E1-B5277C003F8C}" type="pres">
      <dgm:prSet presAssocID="{3B244A33-CD46-429E-8CD2-70B7340B06B9}" presName="background4" presStyleLbl="node4" presStyleIdx="2" presStyleCnt="6"/>
      <dgm:spPr/>
    </dgm:pt>
    <dgm:pt modelId="{15B85DF3-525B-4135-B40E-B3C13E4A2161}" type="pres">
      <dgm:prSet presAssocID="{3B244A33-CD46-429E-8CD2-70B7340B06B9}" presName="text4" presStyleLbl="fgAcc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3438D2-E4BB-449C-A2C6-19FB2A88265E}" type="pres">
      <dgm:prSet presAssocID="{3B244A33-CD46-429E-8CD2-70B7340B06B9}" presName="hierChild5" presStyleCnt="0"/>
      <dgm:spPr/>
    </dgm:pt>
    <dgm:pt modelId="{AF6F97B1-4659-4AC5-B197-D25569180031}" type="pres">
      <dgm:prSet presAssocID="{0FAE8CFC-B0D4-40B8-B66D-28530622F6D0}" presName="Name10" presStyleLbl="parChTrans1D2" presStyleIdx="1" presStyleCnt="2"/>
      <dgm:spPr/>
      <dgm:t>
        <a:bodyPr/>
        <a:lstStyle/>
        <a:p>
          <a:endParaRPr lang="en-US"/>
        </a:p>
      </dgm:t>
    </dgm:pt>
    <dgm:pt modelId="{CFB0BE76-CF2C-4D41-8D8B-E3DF8F2DEAB8}" type="pres">
      <dgm:prSet presAssocID="{C205F819-6A40-457F-B514-9A40AE0CC001}" presName="hierRoot2" presStyleCnt="0"/>
      <dgm:spPr/>
    </dgm:pt>
    <dgm:pt modelId="{6422530F-4543-432D-8603-175D4BF2C676}" type="pres">
      <dgm:prSet presAssocID="{C205F819-6A40-457F-B514-9A40AE0CC001}" presName="composite2" presStyleCnt="0"/>
      <dgm:spPr/>
    </dgm:pt>
    <dgm:pt modelId="{ACF8C800-F89F-4746-B8E5-E8F8151EF294}" type="pres">
      <dgm:prSet presAssocID="{C205F819-6A40-457F-B514-9A40AE0CC001}" presName="background2" presStyleLbl="node2" presStyleIdx="1" presStyleCnt="2"/>
      <dgm:spPr/>
    </dgm:pt>
    <dgm:pt modelId="{AC501134-23E2-460C-9695-CFADA295512D}" type="pres">
      <dgm:prSet presAssocID="{C205F819-6A40-457F-B514-9A40AE0CC001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B174A4-7B6D-435C-97DB-5289F7E29F95}" type="pres">
      <dgm:prSet presAssocID="{C205F819-6A40-457F-B514-9A40AE0CC001}" presName="hierChild3" presStyleCnt="0"/>
      <dgm:spPr/>
    </dgm:pt>
    <dgm:pt modelId="{44AEE16C-CDE4-463E-B388-B95127B11D5D}" type="pres">
      <dgm:prSet presAssocID="{42FEC998-1E28-40BC-AD25-E620461638B5}" presName="Name17" presStyleLbl="parChTrans1D3" presStyleIdx="2" presStyleCnt="7"/>
      <dgm:spPr/>
      <dgm:t>
        <a:bodyPr/>
        <a:lstStyle/>
        <a:p>
          <a:endParaRPr lang="en-US"/>
        </a:p>
      </dgm:t>
    </dgm:pt>
    <dgm:pt modelId="{B05DF6A2-3885-4875-9337-4F9B3FD094A2}" type="pres">
      <dgm:prSet presAssocID="{C276FFC4-7065-4322-BDC5-39028FDA2469}" presName="hierRoot3" presStyleCnt="0"/>
      <dgm:spPr/>
    </dgm:pt>
    <dgm:pt modelId="{CC997305-18F7-495B-BFA0-CE6342E2A632}" type="pres">
      <dgm:prSet presAssocID="{C276FFC4-7065-4322-BDC5-39028FDA2469}" presName="composite3" presStyleCnt="0"/>
      <dgm:spPr/>
    </dgm:pt>
    <dgm:pt modelId="{1A15BB06-C667-4226-9108-8CC964A07BEB}" type="pres">
      <dgm:prSet presAssocID="{C276FFC4-7065-4322-BDC5-39028FDA2469}" presName="background3" presStyleLbl="node3" presStyleIdx="2" presStyleCnt="7"/>
      <dgm:spPr/>
    </dgm:pt>
    <dgm:pt modelId="{2416AA81-1FCF-4827-A46A-F1033AC0F862}" type="pres">
      <dgm:prSet presAssocID="{C276FFC4-7065-4322-BDC5-39028FDA2469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AB6DAF-6543-42D2-AECD-8BFC2C5DFADB}" type="pres">
      <dgm:prSet presAssocID="{C276FFC4-7065-4322-BDC5-39028FDA2469}" presName="hierChild4" presStyleCnt="0"/>
      <dgm:spPr/>
    </dgm:pt>
    <dgm:pt modelId="{CCFB4C60-8D42-4F74-96FF-95487E38D2FD}" type="pres">
      <dgm:prSet presAssocID="{7B3D6943-4035-437E-B230-5F305D9F06A2}" presName="Name17" presStyleLbl="parChTrans1D3" presStyleIdx="3" presStyleCnt="7"/>
      <dgm:spPr/>
      <dgm:t>
        <a:bodyPr/>
        <a:lstStyle/>
        <a:p>
          <a:endParaRPr lang="en-US"/>
        </a:p>
      </dgm:t>
    </dgm:pt>
    <dgm:pt modelId="{B3DFFCF5-D9CC-477C-9A4C-F8F9DBC07BAC}" type="pres">
      <dgm:prSet presAssocID="{AE70820A-1D18-47E9-B8D9-0F38247C07BF}" presName="hierRoot3" presStyleCnt="0"/>
      <dgm:spPr/>
    </dgm:pt>
    <dgm:pt modelId="{A8B89A1F-24B0-4A9F-BDCC-5D1B04A4DDD4}" type="pres">
      <dgm:prSet presAssocID="{AE70820A-1D18-47E9-B8D9-0F38247C07BF}" presName="composite3" presStyleCnt="0"/>
      <dgm:spPr/>
    </dgm:pt>
    <dgm:pt modelId="{DADD9F58-F367-4713-962C-DC6DDC92EB9C}" type="pres">
      <dgm:prSet presAssocID="{AE70820A-1D18-47E9-B8D9-0F38247C07BF}" presName="background3" presStyleLbl="node3" presStyleIdx="3" presStyleCnt="7"/>
      <dgm:spPr/>
    </dgm:pt>
    <dgm:pt modelId="{91D4C9EF-25C2-4AFE-A2EE-112B96F7D7B9}" type="pres">
      <dgm:prSet presAssocID="{AE70820A-1D18-47E9-B8D9-0F38247C07BF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776CCD-4A7F-4E3B-B64E-8CD796AB315E}" type="pres">
      <dgm:prSet presAssocID="{AE70820A-1D18-47E9-B8D9-0F38247C07BF}" presName="hierChild4" presStyleCnt="0"/>
      <dgm:spPr/>
    </dgm:pt>
    <dgm:pt modelId="{9DBDAD7D-D1CF-458A-B2C2-A0EC60F1BFBB}" type="pres">
      <dgm:prSet presAssocID="{A335EFF3-57F0-43CC-8789-25037676C356}" presName="Name23" presStyleLbl="parChTrans1D4" presStyleIdx="3" presStyleCnt="6"/>
      <dgm:spPr/>
      <dgm:t>
        <a:bodyPr/>
        <a:lstStyle/>
        <a:p>
          <a:endParaRPr lang="en-US"/>
        </a:p>
      </dgm:t>
    </dgm:pt>
    <dgm:pt modelId="{5827CD91-E456-4EBC-97F1-A7777AFEB8DE}" type="pres">
      <dgm:prSet presAssocID="{0BD8999C-1B38-4295-9B8F-49A47C5E56DC}" presName="hierRoot4" presStyleCnt="0"/>
      <dgm:spPr/>
    </dgm:pt>
    <dgm:pt modelId="{0558B9A8-C546-4B7C-BD78-22D8EF54AB96}" type="pres">
      <dgm:prSet presAssocID="{0BD8999C-1B38-4295-9B8F-49A47C5E56DC}" presName="composite4" presStyleCnt="0"/>
      <dgm:spPr/>
    </dgm:pt>
    <dgm:pt modelId="{B6B1C713-165B-40BD-892F-B64545CEB15C}" type="pres">
      <dgm:prSet presAssocID="{0BD8999C-1B38-4295-9B8F-49A47C5E56DC}" presName="background4" presStyleLbl="node4" presStyleIdx="3" presStyleCnt="6"/>
      <dgm:spPr/>
    </dgm:pt>
    <dgm:pt modelId="{A0BFB651-EACE-426C-90C9-7509360E69B0}" type="pres">
      <dgm:prSet presAssocID="{0BD8999C-1B38-4295-9B8F-49A47C5E56DC}" presName="text4" presStyleLbl="fgAcc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94E54E-864E-41A5-8EB4-6C48163F0D2B}" type="pres">
      <dgm:prSet presAssocID="{0BD8999C-1B38-4295-9B8F-49A47C5E56DC}" presName="hierChild5" presStyleCnt="0"/>
      <dgm:spPr/>
    </dgm:pt>
    <dgm:pt modelId="{4D494EA3-375F-4C43-845D-C65BAA98ED99}" type="pres">
      <dgm:prSet presAssocID="{48EFED9F-8DE7-42B2-B7AA-583577DA6FDC}" presName="Name23" presStyleLbl="parChTrans1D4" presStyleIdx="4" presStyleCnt="6"/>
      <dgm:spPr/>
      <dgm:t>
        <a:bodyPr/>
        <a:lstStyle/>
        <a:p>
          <a:endParaRPr lang="en-US"/>
        </a:p>
      </dgm:t>
    </dgm:pt>
    <dgm:pt modelId="{941BBAB1-090E-4C37-98E9-E8F2F2FD5272}" type="pres">
      <dgm:prSet presAssocID="{D5120FE2-6322-49AD-B5DA-28F01B0977AE}" presName="hierRoot4" presStyleCnt="0"/>
      <dgm:spPr/>
    </dgm:pt>
    <dgm:pt modelId="{68E79DBF-736C-4816-8206-D2DED5491A60}" type="pres">
      <dgm:prSet presAssocID="{D5120FE2-6322-49AD-B5DA-28F01B0977AE}" presName="composite4" presStyleCnt="0"/>
      <dgm:spPr/>
    </dgm:pt>
    <dgm:pt modelId="{969ACA69-41DA-4C2C-BB1A-D77DA687DACE}" type="pres">
      <dgm:prSet presAssocID="{D5120FE2-6322-49AD-B5DA-28F01B0977AE}" presName="background4" presStyleLbl="node4" presStyleIdx="4" presStyleCnt="6"/>
      <dgm:spPr/>
    </dgm:pt>
    <dgm:pt modelId="{B2A20025-C13F-431F-89CF-CF7E9F95093E}" type="pres">
      <dgm:prSet presAssocID="{D5120FE2-6322-49AD-B5DA-28F01B0977AE}" presName="text4" presStyleLbl="fgAcc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6BBB2E-C062-4E8C-AFF3-6FE1AEB1B2C5}" type="pres">
      <dgm:prSet presAssocID="{D5120FE2-6322-49AD-B5DA-28F01B0977AE}" presName="hierChild5" presStyleCnt="0"/>
      <dgm:spPr/>
    </dgm:pt>
    <dgm:pt modelId="{E2E353FF-83F9-4D61-9B0D-787485762A93}" type="pres">
      <dgm:prSet presAssocID="{BAE10B14-ACCB-4D92-8B16-CFA8F9066E50}" presName="Name23" presStyleLbl="parChTrans1D4" presStyleIdx="5" presStyleCnt="6"/>
      <dgm:spPr/>
      <dgm:t>
        <a:bodyPr/>
        <a:lstStyle/>
        <a:p>
          <a:endParaRPr lang="en-US"/>
        </a:p>
      </dgm:t>
    </dgm:pt>
    <dgm:pt modelId="{960664A1-44B1-4E2D-8D72-DE137B587D2A}" type="pres">
      <dgm:prSet presAssocID="{B540E4FE-404D-4075-839B-52A6071CAB99}" presName="hierRoot4" presStyleCnt="0"/>
      <dgm:spPr/>
    </dgm:pt>
    <dgm:pt modelId="{F159C898-C92A-4062-B5B2-488612B37381}" type="pres">
      <dgm:prSet presAssocID="{B540E4FE-404D-4075-839B-52A6071CAB99}" presName="composite4" presStyleCnt="0"/>
      <dgm:spPr/>
    </dgm:pt>
    <dgm:pt modelId="{0B1A288B-339B-426C-A22C-B00CAE461584}" type="pres">
      <dgm:prSet presAssocID="{B540E4FE-404D-4075-839B-52A6071CAB99}" presName="background4" presStyleLbl="node4" presStyleIdx="5" presStyleCnt="6"/>
      <dgm:spPr/>
    </dgm:pt>
    <dgm:pt modelId="{64047B99-72E8-4F50-8E05-E0DCAFDEB2E5}" type="pres">
      <dgm:prSet presAssocID="{B540E4FE-404D-4075-839B-52A6071CAB99}" presName="text4" presStyleLbl="fgAcc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A48554-D3B2-4922-8160-1BB01EB64DE3}" type="pres">
      <dgm:prSet presAssocID="{B540E4FE-404D-4075-839B-52A6071CAB99}" presName="hierChild5" presStyleCnt="0"/>
      <dgm:spPr/>
    </dgm:pt>
    <dgm:pt modelId="{83CE2536-AA01-424B-A4B8-C2C20A4A3D32}" type="pres">
      <dgm:prSet presAssocID="{283AAB1B-B159-4E40-8779-F2B8B0DFF3CF}" presName="Name17" presStyleLbl="parChTrans1D3" presStyleIdx="4" presStyleCnt="7"/>
      <dgm:spPr/>
      <dgm:t>
        <a:bodyPr/>
        <a:lstStyle/>
        <a:p>
          <a:endParaRPr lang="en-US"/>
        </a:p>
      </dgm:t>
    </dgm:pt>
    <dgm:pt modelId="{5CDF4B1C-B17B-42BC-AA3B-0F6650BA9A11}" type="pres">
      <dgm:prSet presAssocID="{9C7985C9-60EB-4C44-A31A-655A984C1868}" presName="hierRoot3" presStyleCnt="0"/>
      <dgm:spPr/>
    </dgm:pt>
    <dgm:pt modelId="{AAE8D5C4-C2F6-4B6E-B9AE-842B05E6ED07}" type="pres">
      <dgm:prSet presAssocID="{9C7985C9-60EB-4C44-A31A-655A984C1868}" presName="composite3" presStyleCnt="0"/>
      <dgm:spPr/>
    </dgm:pt>
    <dgm:pt modelId="{36C7C9FD-5CE5-43F2-9778-E44EC311D7F6}" type="pres">
      <dgm:prSet presAssocID="{9C7985C9-60EB-4C44-A31A-655A984C1868}" presName="background3" presStyleLbl="node3" presStyleIdx="4" presStyleCnt="7"/>
      <dgm:spPr/>
    </dgm:pt>
    <dgm:pt modelId="{F4C277A3-7F8F-44BF-B067-65E34BCC4159}" type="pres">
      <dgm:prSet presAssocID="{9C7985C9-60EB-4C44-A31A-655A984C1868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E007D2-BE0F-4D74-B4DC-8A9CE8B7BBF2}" type="pres">
      <dgm:prSet presAssocID="{9C7985C9-60EB-4C44-A31A-655A984C1868}" presName="hierChild4" presStyleCnt="0"/>
      <dgm:spPr/>
    </dgm:pt>
    <dgm:pt modelId="{B2372C31-8971-4598-A08D-DF9F6F7AE2C9}" type="pres">
      <dgm:prSet presAssocID="{FCE33C88-BB5A-4902-856A-E60C9AD37AFC}" presName="Name17" presStyleLbl="parChTrans1D3" presStyleIdx="5" presStyleCnt="7"/>
      <dgm:spPr/>
      <dgm:t>
        <a:bodyPr/>
        <a:lstStyle/>
        <a:p>
          <a:endParaRPr lang="en-US"/>
        </a:p>
      </dgm:t>
    </dgm:pt>
    <dgm:pt modelId="{AA042ADC-729C-498E-A97B-70ACF7EBA6D2}" type="pres">
      <dgm:prSet presAssocID="{5F33C186-40E8-4FA4-955A-A0E8D2111273}" presName="hierRoot3" presStyleCnt="0"/>
      <dgm:spPr/>
    </dgm:pt>
    <dgm:pt modelId="{E479EDD8-577D-4A7D-8E24-BED66CEDE586}" type="pres">
      <dgm:prSet presAssocID="{5F33C186-40E8-4FA4-955A-A0E8D2111273}" presName="composite3" presStyleCnt="0"/>
      <dgm:spPr/>
    </dgm:pt>
    <dgm:pt modelId="{6EA2EEBF-A7E5-45CD-80C5-B4E2995880D5}" type="pres">
      <dgm:prSet presAssocID="{5F33C186-40E8-4FA4-955A-A0E8D2111273}" presName="background3" presStyleLbl="node3" presStyleIdx="5" presStyleCnt="7"/>
      <dgm:spPr/>
    </dgm:pt>
    <dgm:pt modelId="{3EDC711A-A255-4D15-B012-E29C379CEE89}" type="pres">
      <dgm:prSet presAssocID="{5F33C186-40E8-4FA4-955A-A0E8D2111273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6E4C80-0B85-48EE-AB6D-2E46C5B34CCF}" type="pres">
      <dgm:prSet presAssocID="{5F33C186-40E8-4FA4-955A-A0E8D2111273}" presName="hierChild4" presStyleCnt="0"/>
      <dgm:spPr/>
    </dgm:pt>
    <dgm:pt modelId="{7B208E85-21C8-4CD2-8BEA-FDB292263F1D}" type="pres">
      <dgm:prSet presAssocID="{4798437D-CC2A-4941-A84C-522EF972F5BE}" presName="Name17" presStyleLbl="parChTrans1D3" presStyleIdx="6" presStyleCnt="7"/>
      <dgm:spPr/>
      <dgm:t>
        <a:bodyPr/>
        <a:lstStyle/>
        <a:p>
          <a:endParaRPr lang="en-US"/>
        </a:p>
      </dgm:t>
    </dgm:pt>
    <dgm:pt modelId="{780CB10B-AFAE-4B40-AB0C-68E89F1A41B1}" type="pres">
      <dgm:prSet presAssocID="{F867BC42-1578-403B-9DD8-4B6AC2DB184C}" presName="hierRoot3" presStyleCnt="0"/>
      <dgm:spPr/>
    </dgm:pt>
    <dgm:pt modelId="{22E6C36F-3C2F-4C04-BDC0-9EA20A264D00}" type="pres">
      <dgm:prSet presAssocID="{F867BC42-1578-403B-9DD8-4B6AC2DB184C}" presName="composite3" presStyleCnt="0"/>
      <dgm:spPr/>
    </dgm:pt>
    <dgm:pt modelId="{1299BB01-A6F2-4AFC-ADE7-4792976758DE}" type="pres">
      <dgm:prSet presAssocID="{F867BC42-1578-403B-9DD8-4B6AC2DB184C}" presName="background3" presStyleLbl="node3" presStyleIdx="6" presStyleCnt="7"/>
      <dgm:spPr/>
    </dgm:pt>
    <dgm:pt modelId="{14286E3F-8234-4457-9263-0177F7DA76FB}" type="pres">
      <dgm:prSet presAssocID="{F867BC42-1578-403B-9DD8-4B6AC2DB184C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69A84A-9D2A-48AE-B3CB-3F1EB01253EF}" type="pres">
      <dgm:prSet presAssocID="{F867BC42-1578-403B-9DD8-4B6AC2DB184C}" presName="hierChild4" presStyleCnt="0"/>
      <dgm:spPr/>
    </dgm:pt>
  </dgm:ptLst>
  <dgm:cxnLst>
    <dgm:cxn modelId="{34EEB362-F1B3-4CB3-A538-86520AFE3851}" type="presOf" srcId="{ABC98C23-BEC5-4224-815C-AD51332C28A6}" destId="{1042CCB6-9396-47A7-B243-E298839DFA9E}" srcOrd="0" destOrd="0" presId="urn:microsoft.com/office/officeart/2005/8/layout/hierarchy1"/>
    <dgm:cxn modelId="{C3F9F031-667A-403F-BBE6-19A4CCCBFB0E}" type="presOf" srcId="{F867BC42-1578-403B-9DD8-4B6AC2DB184C}" destId="{14286E3F-8234-4457-9263-0177F7DA76FB}" srcOrd="0" destOrd="0" presId="urn:microsoft.com/office/officeart/2005/8/layout/hierarchy1"/>
    <dgm:cxn modelId="{81FD8C72-F66D-4CB8-B19E-2F6E9DE0E115}" type="presOf" srcId="{FCE33C88-BB5A-4902-856A-E60C9AD37AFC}" destId="{B2372C31-8971-4598-A08D-DF9F6F7AE2C9}" srcOrd="0" destOrd="0" presId="urn:microsoft.com/office/officeart/2005/8/layout/hierarchy1"/>
    <dgm:cxn modelId="{8B5652A2-878C-4302-A2A1-3BB5882E5FDC}" type="presOf" srcId="{BAE10B14-ACCB-4D92-8B16-CFA8F9066E50}" destId="{E2E353FF-83F9-4D61-9B0D-787485762A93}" srcOrd="0" destOrd="0" presId="urn:microsoft.com/office/officeart/2005/8/layout/hierarchy1"/>
    <dgm:cxn modelId="{3FD94DEF-FE94-424B-BC55-4763CAC28CE3}" srcId="{CC7655EE-F069-4FDF-A7B7-7DF754B62930}" destId="{07CF7700-3EE0-49EC-B782-3A3356E33EC2}" srcOrd="0" destOrd="0" parTransId="{E8DA62C4-A0C8-4638-A0CD-62C99F8CC5A2}" sibTransId="{C94DB6A3-4E59-424B-841E-F2C15602898F}"/>
    <dgm:cxn modelId="{48A5CAAA-7AA3-4DA5-9FFB-2350B7CF7D61}" srcId="{AE70820A-1D18-47E9-B8D9-0F38247C07BF}" destId="{0BD8999C-1B38-4295-9B8F-49A47C5E56DC}" srcOrd="0" destOrd="0" parTransId="{A335EFF3-57F0-43CC-8789-25037676C356}" sibTransId="{717E33FE-204A-43B2-9CCF-D18F93CBF6BF}"/>
    <dgm:cxn modelId="{F6572298-600A-44AF-B53E-EC27780DE4D0}" type="presOf" srcId="{3B244A33-CD46-429E-8CD2-70B7340B06B9}" destId="{15B85DF3-525B-4135-B40E-B3C13E4A2161}" srcOrd="0" destOrd="0" presId="urn:microsoft.com/office/officeart/2005/8/layout/hierarchy1"/>
    <dgm:cxn modelId="{C181FE26-4CA4-4E8D-A3B5-F85F0AE410F3}" type="presOf" srcId="{50CB0432-BB06-4DB2-AB45-9C2BF47C4835}" destId="{C2892C24-3FFD-4B59-A7CE-9D789FA60DAF}" srcOrd="0" destOrd="0" presId="urn:microsoft.com/office/officeart/2005/8/layout/hierarchy1"/>
    <dgm:cxn modelId="{2B7895F9-FBC7-45A3-8C54-A0E8A45473FE}" type="presOf" srcId="{12FDA329-7BF9-4BF9-BDF6-E4E2416ABEC4}" destId="{5199D964-4CFD-4A75-A6A9-5A7A26FD1F96}" srcOrd="0" destOrd="0" presId="urn:microsoft.com/office/officeart/2005/8/layout/hierarchy1"/>
    <dgm:cxn modelId="{6E92B9B8-ABC7-4B17-A041-7C05F3B5EC01}" type="presOf" srcId="{D5120FE2-6322-49AD-B5DA-28F01B0977AE}" destId="{B2A20025-C13F-431F-89CF-CF7E9F95093E}" srcOrd="0" destOrd="0" presId="urn:microsoft.com/office/officeart/2005/8/layout/hierarchy1"/>
    <dgm:cxn modelId="{633233CD-F149-4E87-9632-7361236F0D84}" type="presOf" srcId="{48EFED9F-8DE7-42B2-B7AA-583577DA6FDC}" destId="{4D494EA3-375F-4C43-845D-C65BAA98ED99}" srcOrd="0" destOrd="0" presId="urn:microsoft.com/office/officeart/2005/8/layout/hierarchy1"/>
    <dgm:cxn modelId="{859A7CCD-5127-4991-BC01-9B8B026B8D2E}" type="presOf" srcId="{864F0936-19E6-4D31-AEB9-48F3EBF1AFF7}" destId="{8A35A426-1FC3-4798-B2A3-D33657E525D9}" srcOrd="0" destOrd="0" presId="urn:microsoft.com/office/officeart/2005/8/layout/hierarchy1"/>
    <dgm:cxn modelId="{6EA25CCC-2DE2-4124-8491-94940A18472F}" srcId="{CC7655EE-F069-4FDF-A7B7-7DF754B62930}" destId="{C205F819-6A40-457F-B514-9A40AE0CC001}" srcOrd="1" destOrd="0" parTransId="{0FAE8CFC-B0D4-40B8-B66D-28530622F6D0}" sibTransId="{EF5FAD47-2672-4E02-A43E-43AF8D293096}"/>
    <dgm:cxn modelId="{1F1A0972-B8CB-4F44-9470-DD95FB435198}" type="presOf" srcId="{CC7655EE-F069-4FDF-A7B7-7DF754B62930}" destId="{C7C403C5-AD55-44AA-AD00-40A54B868D2C}" srcOrd="0" destOrd="0" presId="urn:microsoft.com/office/officeart/2005/8/layout/hierarchy1"/>
    <dgm:cxn modelId="{4AB8A056-EE39-44E6-A91F-DECA96AFDDDF}" type="presOf" srcId="{0DA75F27-0120-4998-AD5B-DDD734679376}" destId="{6837C8DC-E1C7-4E5B-8A7D-2AD4DADAE8A8}" srcOrd="0" destOrd="0" presId="urn:microsoft.com/office/officeart/2005/8/layout/hierarchy1"/>
    <dgm:cxn modelId="{1D0029F2-D3D7-4782-B85A-41F3E795EC71}" type="presOf" srcId="{AE70820A-1D18-47E9-B8D9-0F38247C07BF}" destId="{91D4C9EF-25C2-4AFE-A2EE-112B96F7D7B9}" srcOrd="0" destOrd="0" presId="urn:microsoft.com/office/officeart/2005/8/layout/hierarchy1"/>
    <dgm:cxn modelId="{35CF430A-7BA8-4FF6-BC6D-72DA4D6E0042}" type="presOf" srcId="{7B3D6943-4035-437E-B230-5F305D9F06A2}" destId="{CCFB4C60-8D42-4F74-96FF-95487E38D2FD}" srcOrd="0" destOrd="0" presId="urn:microsoft.com/office/officeart/2005/8/layout/hierarchy1"/>
    <dgm:cxn modelId="{E9304759-6B21-48F8-8029-7E013F9124C6}" type="presOf" srcId="{9C7985C9-60EB-4C44-A31A-655A984C1868}" destId="{F4C277A3-7F8F-44BF-B067-65E34BCC4159}" srcOrd="0" destOrd="0" presId="urn:microsoft.com/office/officeart/2005/8/layout/hierarchy1"/>
    <dgm:cxn modelId="{7B07AF39-47DC-418F-95D7-55CCF99D86DE}" type="presOf" srcId="{13F14A81-796D-4632-B0A0-40484A996B73}" destId="{72CECE18-0F74-485C-BE68-3FE2AFFE6B97}" srcOrd="0" destOrd="0" presId="urn:microsoft.com/office/officeart/2005/8/layout/hierarchy1"/>
    <dgm:cxn modelId="{3331C27B-1828-4891-9499-AD67C93C310F}" srcId="{864F0936-19E6-4D31-AEB9-48F3EBF1AFF7}" destId="{13F14A81-796D-4632-B0A0-40484A996B73}" srcOrd="0" destOrd="0" parTransId="{12FDA329-7BF9-4BF9-BDF6-E4E2416ABEC4}" sibTransId="{90D474DA-0F05-44E8-90E9-8AB0AEB003F9}"/>
    <dgm:cxn modelId="{B862C853-1205-417F-8070-D96B8C83357E}" srcId="{AE70820A-1D18-47E9-B8D9-0F38247C07BF}" destId="{B540E4FE-404D-4075-839B-52A6071CAB99}" srcOrd="2" destOrd="0" parTransId="{BAE10B14-ACCB-4D92-8B16-CFA8F9066E50}" sibTransId="{3CA16E5D-80D0-45F5-B2D0-97F81A4B7A8E}"/>
    <dgm:cxn modelId="{06F91829-AE3C-4F60-A5A0-A2C4A770549A}" srcId="{07CF7700-3EE0-49EC-B782-3A3356E33EC2}" destId="{947D5B6A-0EDC-40D0-BBCF-04316F6F2E30}" srcOrd="0" destOrd="0" parTransId="{0DA75F27-0120-4998-AD5B-DDD734679376}" sibTransId="{F53781C9-6BF1-4FA3-B9A9-7AC74DE96CA4}"/>
    <dgm:cxn modelId="{A27334EC-CCF4-4CB2-899F-C2FC73C3DEF4}" srcId="{AE70820A-1D18-47E9-B8D9-0F38247C07BF}" destId="{D5120FE2-6322-49AD-B5DA-28F01B0977AE}" srcOrd="1" destOrd="0" parTransId="{48EFED9F-8DE7-42B2-B7AA-583577DA6FDC}" sibTransId="{D4A62CAB-C901-47DE-A1BB-FB923E84215D}"/>
    <dgm:cxn modelId="{D0CA8B03-FD5B-4B2F-A681-F3580338A6F3}" srcId="{C205F819-6A40-457F-B514-9A40AE0CC001}" destId="{C276FFC4-7065-4322-BDC5-39028FDA2469}" srcOrd="0" destOrd="0" parTransId="{42FEC998-1E28-40BC-AD25-E620461638B5}" sibTransId="{6B12CCC6-ABC5-494C-9D52-17E3523247F9}"/>
    <dgm:cxn modelId="{D7BE5EF7-7670-4526-9F0A-D494374F4055}" type="presOf" srcId="{947D5B6A-0EDC-40D0-BBCF-04316F6F2E30}" destId="{6FB42721-0C6B-4D8D-BEE0-6029F667BE62}" srcOrd="0" destOrd="0" presId="urn:microsoft.com/office/officeart/2005/8/layout/hierarchy1"/>
    <dgm:cxn modelId="{7B843F6E-AAC8-45B0-B431-48CC641440EF}" type="presOf" srcId="{5F33C186-40E8-4FA4-955A-A0E8D2111273}" destId="{3EDC711A-A255-4D15-B012-E29C379CEE89}" srcOrd="0" destOrd="0" presId="urn:microsoft.com/office/officeart/2005/8/layout/hierarchy1"/>
    <dgm:cxn modelId="{B0454062-4D3D-4867-B243-863592EB1BBA}" srcId="{C205F819-6A40-457F-B514-9A40AE0CC001}" destId="{F867BC42-1578-403B-9DD8-4B6AC2DB184C}" srcOrd="4" destOrd="0" parTransId="{4798437D-CC2A-4941-A84C-522EF972F5BE}" sibTransId="{3ADAB827-2E83-426B-88D1-DB63164758F0}"/>
    <dgm:cxn modelId="{DFCE9BB8-C741-4F18-AF7C-7C34AC661A5E}" type="presOf" srcId="{0FAE8CFC-B0D4-40B8-B66D-28530622F6D0}" destId="{AF6F97B1-4659-4AC5-B197-D25569180031}" srcOrd="0" destOrd="0" presId="urn:microsoft.com/office/officeart/2005/8/layout/hierarchy1"/>
    <dgm:cxn modelId="{385C95DF-59D7-40A4-8F57-A5D8D9C6619B}" type="presOf" srcId="{C205F819-6A40-457F-B514-9A40AE0CC001}" destId="{AC501134-23E2-460C-9695-CFADA295512D}" srcOrd="0" destOrd="0" presId="urn:microsoft.com/office/officeart/2005/8/layout/hierarchy1"/>
    <dgm:cxn modelId="{3C495EC0-2988-4B0F-A4FA-00A8C754047C}" srcId="{07CF7700-3EE0-49EC-B782-3A3356E33EC2}" destId="{864F0936-19E6-4D31-AEB9-48F3EBF1AFF7}" srcOrd="1" destOrd="0" parTransId="{ABC98C23-BEC5-4224-815C-AD51332C28A6}" sibTransId="{48BCCAAF-CDE7-4660-BBCF-335620537F98}"/>
    <dgm:cxn modelId="{91EF22CE-5674-4714-8977-F9005AD6A2E4}" type="presOf" srcId="{07CF7700-3EE0-49EC-B782-3A3356E33EC2}" destId="{7CFAB13F-B557-42DD-9EC9-09BA6108F500}" srcOrd="0" destOrd="0" presId="urn:microsoft.com/office/officeart/2005/8/layout/hierarchy1"/>
    <dgm:cxn modelId="{1C3D7027-358C-4F26-B9FA-74580AEE4A7C}" type="presOf" srcId="{42FEC998-1E28-40BC-AD25-E620461638B5}" destId="{44AEE16C-CDE4-463E-B388-B95127B11D5D}" srcOrd="0" destOrd="0" presId="urn:microsoft.com/office/officeart/2005/8/layout/hierarchy1"/>
    <dgm:cxn modelId="{54DDB041-7BDE-4E73-8634-2E9839125025}" type="presOf" srcId="{283AAB1B-B159-4E40-8779-F2B8B0DFF3CF}" destId="{83CE2536-AA01-424B-A4B8-C2C20A4A3D32}" srcOrd="0" destOrd="0" presId="urn:microsoft.com/office/officeart/2005/8/layout/hierarchy1"/>
    <dgm:cxn modelId="{91FECAFE-DB1A-47FF-B547-F8DDF454A114}" type="presOf" srcId="{A335EFF3-57F0-43CC-8789-25037676C356}" destId="{9DBDAD7D-D1CF-458A-B2C2-A0EC60F1BFBB}" srcOrd="0" destOrd="0" presId="urn:microsoft.com/office/officeart/2005/8/layout/hierarchy1"/>
    <dgm:cxn modelId="{4ACB3E6C-2613-4BEA-9451-C6265114AEEB}" srcId="{864F0936-19E6-4D31-AEB9-48F3EBF1AFF7}" destId="{35C37E89-D39B-400B-A435-12FD71A188FA}" srcOrd="1" destOrd="0" parTransId="{A5242CA2-14BD-4709-B1FA-ADC729E843CF}" sibTransId="{596143CC-4B79-4A31-9938-BA081F2FCF2A}"/>
    <dgm:cxn modelId="{6237E7E5-CD12-4CEA-8A5C-4C9B624DD7ED}" type="presOf" srcId="{C276FFC4-7065-4322-BDC5-39028FDA2469}" destId="{2416AA81-1FCF-4827-A46A-F1033AC0F862}" srcOrd="0" destOrd="0" presId="urn:microsoft.com/office/officeart/2005/8/layout/hierarchy1"/>
    <dgm:cxn modelId="{D2F8E1A0-BFB5-4BCA-B34B-8C74F835792F}" type="presOf" srcId="{A5242CA2-14BD-4709-B1FA-ADC729E843CF}" destId="{0199D517-18FF-4040-858D-49D0A5F3225C}" srcOrd="0" destOrd="0" presId="urn:microsoft.com/office/officeart/2005/8/layout/hierarchy1"/>
    <dgm:cxn modelId="{847BEE2F-0EF2-4E27-BEBF-FD6A6B2A77CD}" srcId="{C205F819-6A40-457F-B514-9A40AE0CC001}" destId="{5F33C186-40E8-4FA4-955A-A0E8D2111273}" srcOrd="3" destOrd="0" parTransId="{FCE33C88-BB5A-4902-856A-E60C9AD37AFC}" sibTransId="{F33C1EBB-4C06-4551-BEF5-9E039B8A67D3}"/>
    <dgm:cxn modelId="{AB378263-7593-407A-A24A-3467AF9DF75C}" type="presOf" srcId="{E8DA62C4-A0C8-4638-A0CD-62C99F8CC5A2}" destId="{9CD45D5A-4166-4487-8388-22DC5C4712EA}" srcOrd="0" destOrd="0" presId="urn:microsoft.com/office/officeart/2005/8/layout/hierarchy1"/>
    <dgm:cxn modelId="{7B354172-4253-4399-8A29-01321F6535DE}" type="presOf" srcId="{40686882-132A-4501-9A6D-57E03E0849A9}" destId="{481B6372-3179-4342-BF12-9A4A67D87308}" srcOrd="0" destOrd="0" presId="urn:microsoft.com/office/officeart/2005/8/layout/hierarchy1"/>
    <dgm:cxn modelId="{19414071-5934-4D61-9CA2-C0914ADBEBE4}" type="presOf" srcId="{0BD8999C-1B38-4295-9B8F-49A47C5E56DC}" destId="{A0BFB651-EACE-426C-90C9-7509360E69B0}" srcOrd="0" destOrd="0" presId="urn:microsoft.com/office/officeart/2005/8/layout/hierarchy1"/>
    <dgm:cxn modelId="{5E764B4F-1390-4A2D-876A-8CE0B25AC78F}" srcId="{C205F819-6A40-457F-B514-9A40AE0CC001}" destId="{AE70820A-1D18-47E9-B8D9-0F38247C07BF}" srcOrd="1" destOrd="0" parTransId="{7B3D6943-4035-437E-B230-5F305D9F06A2}" sibTransId="{DD900DBD-AD06-40C1-8BCD-4F9BD6C18353}"/>
    <dgm:cxn modelId="{F0825135-2896-43D9-9CEC-AFC966932836}" type="presOf" srcId="{B540E4FE-404D-4075-839B-52A6071CAB99}" destId="{64047B99-72E8-4F50-8E05-E0DCAFDEB2E5}" srcOrd="0" destOrd="0" presId="urn:microsoft.com/office/officeart/2005/8/layout/hierarchy1"/>
    <dgm:cxn modelId="{1E0001BE-56F4-4953-BA4B-9D0F2898007B}" type="presOf" srcId="{4798437D-CC2A-4941-A84C-522EF972F5BE}" destId="{7B208E85-21C8-4CD2-8BEA-FDB292263F1D}" srcOrd="0" destOrd="0" presId="urn:microsoft.com/office/officeart/2005/8/layout/hierarchy1"/>
    <dgm:cxn modelId="{0D5DDB0D-258D-4F16-AF24-CD11DEBD9991}" srcId="{864F0936-19E6-4D31-AEB9-48F3EBF1AFF7}" destId="{3B244A33-CD46-429E-8CD2-70B7340B06B9}" srcOrd="2" destOrd="0" parTransId="{40686882-132A-4501-9A6D-57E03E0849A9}" sibTransId="{A413C7CE-B15F-407B-80E7-44C7B4271092}"/>
    <dgm:cxn modelId="{51C663B9-7153-4DF9-A916-2ADF6DD637FF}" srcId="{50CB0432-BB06-4DB2-AB45-9C2BF47C4835}" destId="{CC7655EE-F069-4FDF-A7B7-7DF754B62930}" srcOrd="0" destOrd="0" parTransId="{55C7EA55-D8F9-4EDE-B968-DF679E78A3A1}" sibTransId="{9FC69AE1-DE15-4BE1-B3C8-E7A6EE8A0B35}"/>
    <dgm:cxn modelId="{49CAFB8E-C86A-43BB-97D6-A6B1ED7A1513}" type="presOf" srcId="{35C37E89-D39B-400B-A435-12FD71A188FA}" destId="{AE383CCD-3C54-4EBA-8A41-E3BC8BDD305E}" srcOrd="0" destOrd="0" presId="urn:microsoft.com/office/officeart/2005/8/layout/hierarchy1"/>
    <dgm:cxn modelId="{8DAE9FB7-AAF9-44EC-82F5-79C53B9AD232}" srcId="{C205F819-6A40-457F-B514-9A40AE0CC001}" destId="{9C7985C9-60EB-4C44-A31A-655A984C1868}" srcOrd="2" destOrd="0" parTransId="{283AAB1B-B159-4E40-8779-F2B8B0DFF3CF}" sibTransId="{DF8D0635-D124-4950-B9AE-52C594D7CABF}"/>
    <dgm:cxn modelId="{62786343-5810-4519-AFE2-1890D4A520D0}" type="presParOf" srcId="{C2892C24-3FFD-4B59-A7CE-9D789FA60DAF}" destId="{F6E46FB2-3327-4160-999A-E5CB90A68CCB}" srcOrd="0" destOrd="0" presId="urn:microsoft.com/office/officeart/2005/8/layout/hierarchy1"/>
    <dgm:cxn modelId="{344FEF32-4EAC-48C5-9317-AC4B912EC791}" type="presParOf" srcId="{F6E46FB2-3327-4160-999A-E5CB90A68CCB}" destId="{A4EB6AA6-3682-4CCE-A5D0-96F72A4BD1EF}" srcOrd="0" destOrd="0" presId="urn:microsoft.com/office/officeart/2005/8/layout/hierarchy1"/>
    <dgm:cxn modelId="{A4AE6780-DAB7-4180-828C-E8153C36CC43}" type="presParOf" srcId="{A4EB6AA6-3682-4CCE-A5D0-96F72A4BD1EF}" destId="{CFF5E61D-48B4-4C72-865F-AC0E0590224A}" srcOrd="0" destOrd="0" presId="urn:microsoft.com/office/officeart/2005/8/layout/hierarchy1"/>
    <dgm:cxn modelId="{D36E2BED-5E48-41B5-9E32-1842B8B63404}" type="presParOf" srcId="{A4EB6AA6-3682-4CCE-A5D0-96F72A4BD1EF}" destId="{C7C403C5-AD55-44AA-AD00-40A54B868D2C}" srcOrd="1" destOrd="0" presId="urn:microsoft.com/office/officeart/2005/8/layout/hierarchy1"/>
    <dgm:cxn modelId="{8FD2C199-AEAC-477C-B346-F8244A06C4BB}" type="presParOf" srcId="{F6E46FB2-3327-4160-999A-E5CB90A68CCB}" destId="{0A51FABB-1EBE-47DE-A961-07867EA56887}" srcOrd="1" destOrd="0" presId="urn:microsoft.com/office/officeart/2005/8/layout/hierarchy1"/>
    <dgm:cxn modelId="{4C59B210-25D2-47EB-A883-D957FB11A619}" type="presParOf" srcId="{0A51FABB-1EBE-47DE-A961-07867EA56887}" destId="{9CD45D5A-4166-4487-8388-22DC5C4712EA}" srcOrd="0" destOrd="0" presId="urn:microsoft.com/office/officeart/2005/8/layout/hierarchy1"/>
    <dgm:cxn modelId="{5BFE1E49-9728-43D5-83D5-0F6A2E61C967}" type="presParOf" srcId="{0A51FABB-1EBE-47DE-A961-07867EA56887}" destId="{13E1E005-1103-4E6D-99CA-82704409FDCB}" srcOrd="1" destOrd="0" presId="urn:microsoft.com/office/officeart/2005/8/layout/hierarchy1"/>
    <dgm:cxn modelId="{080E00E8-A981-43F4-987E-D1E0E4903230}" type="presParOf" srcId="{13E1E005-1103-4E6D-99CA-82704409FDCB}" destId="{0C8C2066-C659-4D3A-B65C-63B79C1A3CAF}" srcOrd="0" destOrd="0" presId="urn:microsoft.com/office/officeart/2005/8/layout/hierarchy1"/>
    <dgm:cxn modelId="{A1DA61C4-7855-4B22-8273-A6248AA468D1}" type="presParOf" srcId="{0C8C2066-C659-4D3A-B65C-63B79C1A3CAF}" destId="{865F7C6A-3E41-478A-AB52-4D26A722DE5F}" srcOrd="0" destOrd="0" presId="urn:microsoft.com/office/officeart/2005/8/layout/hierarchy1"/>
    <dgm:cxn modelId="{D908DE1C-7266-484D-A18F-5C314D998E76}" type="presParOf" srcId="{0C8C2066-C659-4D3A-B65C-63B79C1A3CAF}" destId="{7CFAB13F-B557-42DD-9EC9-09BA6108F500}" srcOrd="1" destOrd="0" presId="urn:microsoft.com/office/officeart/2005/8/layout/hierarchy1"/>
    <dgm:cxn modelId="{F4B06590-0ED0-469F-845B-BCF4027C540B}" type="presParOf" srcId="{13E1E005-1103-4E6D-99CA-82704409FDCB}" destId="{25D73CB0-369E-4F1F-B6D0-326F196EB138}" srcOrd="1" destOrd="0" presId="urn:microsoft.com/office/officeart/2005/8/layout/hierarchy1"/>
    <dgm:cxn modelId="{861A650B-DCD7-421B-8B45-E17F254F94F6}" type="presParOf" srcId="{25D73CB0-369E-4F1F-B6D0-326F196EB138}" destId="{6837C8DC-E1C7-4E5B-8A7D-2AD4DADAE8A8}" srcOrd="0" destOrd="0" presId="urn:microsoft.com/office/officeart/2005/8/layout/hierarchy1"/>
    <dgm:cxn modelId="{23F7E252-9100-4ACB-BD61-E18E83CAC34F}" type="presParOf" srcId="{25D73CB0-369E-4F1F-B6D0-326F196EB138}" destId="{649EBE65-7B0D-4DF4-BB11-A69328F487FD}" srcOrd="1" destOrd="0" presId="urn:microsoft.com/office/officeart/2005/8/layout/hierarchy1"/>
    <dgm:cxn modelId="{323EDB49-FF39-4A0E-BD86-41134B52F40B}" type="presParOf" srcId="{649EBE65-7B0D-4DF4-BB11-A69328F487FD}" destId="{213C877C-97FF-4FB0-B126-B76D1D49AC84}" srcOrd="0" destOrd="0" presId="urn:microsoft.com/office/officeart/2005/8/layout/hierarchy1"/>
    <dgm:cxn modelId="{02B83768-F225-41B5-80AE-8EEEAE0EBD59}" type="presParOf" srcId="{213C877C-97FF-4FB0-B126-B76D1D49AC84}" destId="{DB5CAFD4-24FB-461E-BF02-EC105792E17A}" srcOrd="0" destOrd="0" presId="urn:microsoft.com/office/officeart/2005/8/layout/hierarchy1"/>
    <dgm:cxn modelId="{CB31239A-1732-40A4-B90F-6B948D1B3768}" type="presParOf" srcId="{213C877C-97FF-4FB0-B126-B76D1D49AC84}" destId="{6FB42721-0C6B-4D8D-BEE0-6029F667BE62}" srcOrd="1" destOrd="0" presId="urn:microsoft.com/office/officeart/2005/8/layout/hierarchy1"/>
    <dgm:cxn modelId="{9C80DFD0-79CC-4F1F-B3AD-BAF1637D0100}" type="presParOf" srcId="{649EBE65-7B0D-4DF4-BB11-A69328F487FD}" destId="{827374E3-60EC-42B2-B31D-EDB0E8B5A3BE}" srcOrd="1" destOrd="0" presId="urn:microsoft.com/office/officeart/2005/8/layout/hierarchy1"/>
    <dgm:cxn modelId="{012AEE83-8A2C-4491-B7CE-BF7D8420DB7E}" type="presParOf" srcId="{25D73CB0-369E-4F1F-B6D0-326F196EB138}" destId="{1042CCB6-9396-47A7-B243-E298839DFA9E}" srcOrd="2" destOrd="0" presId="urn:microsoft.com/office/officeart/2005/8/layout/hierarchy1"/>
    <dgm:cxn modelId="{7FFA1FC0-474F-41C7-9122-6F5AECF79808}" type="presParOf" srcId="{25D73CB0-369E-4F1F-B6D0-326F196EB138}" destId="{CF6A9C6A-53C9-4F65-A792-E01108C16C77}" srcOrd="3" destOrd="0" presId="urn:microsoft.com/office/officeart/2005/8/layout/hierarchy1"/>
    <dgm:cxn modelId="{856080DE-83E7-4E0E-BB09-F56F27F5E84B}" type="presParOf" srcId="{CF6A9C6A-53C9-4F65-A792-E01108C16C77}" destId="{3ACBE65E-DBC2-4555-A9BD-5C3FC8781CEC}" srcOrd="0" destOrd="0" presId="urn:microsoft.com/office/officeart/2005/8/layout/hierarchy1"/>
    <dgm:cxn modelId="{4A985D90-9112-4B41-87F4-193FBA34E74E}" type="presParOf" srcId="{3ACBE65E-DBC2-4555-A9BD-5C3FC8781CEC}" destId="{35E3210D-7DC1-4DA8-9FB9-D0957C5DF83C}" srcOrd="0" destOrd="0" presId="urn:microsoft.com/office/officeart/2005/8/layout/hierarchy1"/>
    <dgm:cxn modelId="{516B5BEC-7B98-4006-8533-32356DE8FEA3}" type="presParOf" srcId="{3ACBE65E-DBC2-4555-A9BD-5C3FC8781CEC}" destId="{8A35A426-1FC3-4798-B2A3-D33657E525D9}" srcOrd="1" destOrd="0" presId="urn:microsoft.com/office/officeart/2005/8/layout/hierarchy1"/>
    <dgm:cxn modelId="{D4FDDE86-3412-4B1C-8317-52B6517E3F59}" type="presParOf" srcId="{CF6A9C6A-53C9-4F65-A792-E01108C16C77}" destId="{CDD13378-D3AF-4ADF-9D2F-AA88F6CE21B3}" srcOrd="1" destOrd="0" presId="urn:microsoft.com/office/officeart/2005/8/layout/hierarchy1"/>
    <dgm:cxn modelId="{C9F68A8A-9AD9-4323-B513-D8F11EF79835}" type="presParOf" srcId="{CDD13378-D3AF-4ADF-9D2F-AA88F6CE21B3}" destId="{5199D964-4CFD-4A75-A6A9-5A7A26FD1F96}" srcOrd="0" destOrd="0" presId="urn:microsoft.com/office/officeart/2005/8/layout/hierarchy1"/>
    <dgm:cxn modelId="{2858CF47-7BCD-4FD3-B759-FBB9C0375585}" type="presParOf" srcId="{CDD13378-D3AF-4ADF-9D2F-AA88F6CE21B3}" destId="{926D70FF-8836-4065-BFF0-B01E19ABE163}" srcOrd="1" destOrd="0" presId="urn:microsoft.com/office/officeart/2005/8/layout/hierarchy1"/>
    <dgm:cxn modelId="{8FA9C36C-45B7-4786-981A-1E20377FBD29}" type="presParOf" srcId="{926D70FF-8836-4065-BFF0-B01E19ABE163}" destId="{E59E863E-91D4-49DD-BF32-C266EDAB6E29}" srcOrd="0" destOrd="0" presId="urn:microsoft.com/office/officeart/2005/8/layout/hierarchy1"/>
    <dgm:cxn modelId="{AB281EDF-AAAA-4DC9-BA2B-DF1151B8C13D}" type="presParOf" srcId="{E59E863E-91D4-49DD-BF32-C266EDAB6E29}" destId="{30C69AC4-7A93-4938-A71D-06FE535003D3}" srcOrd="0" destOrd="0" presId="urn:microsoft.com/office/officeart/2005/8/layout/hierarchy1"/>
    <dgm:cxn modelId="{E3DBCB42-A1E3-4C39-95EA-27961A398F7A}" type="presParOf" srcId="{E59E863E-91D4-49DD-BF32-C266EDAB6E29}" destId="{72CECE18-0F74-485C-BE68-3FE2AFFE6B97}" srcOrd="1" destOrd="0" presId="urn:microsoft.com/office/officeart/2005/8/layout/hierarchy1"/>
    <dgm:cxn modelId="{C7C4EB1B-B0E8-4DE5-A93C-345D0696F567}" type="presParOf" srcId="{926D70FF-8836-4065-BFF0-B01E19ABE163}" destId="{423CA2A1-332D-48FC-ABBE-445D8A59B282}" srcOrd="1" destOrd="0" presId="urn:microsoft.com/office/officeart/2005/8/layout/hierarchy1"/>
    <dgm:cxn modelId="{E8338A98-D25B-4659-AF70-99A9584A9618}" type="presParOf" srcId="{CDD13378-D3AF-4ADF-9D2F-AA88F6CE21B3}" destId="{0199D517-18FF-4040-858D-49D0A5F3225C}" srcOrd="2" destOrd="0" presId="urn:microsoft.com/office/officeart/2005/8/layout/hierarchy1"/>
    <dgm:cxn modelId="{20A5FAA1-5B88-466E-B063-174071B88B1D}" type="presParOf" srcId="{CDD13378-D3AF-4ADF-9D2F-AA88F6CE21B3}" destId="{D814CCA3-712A-4D05-90C3-49D69085810D}" srcOrd="3" destOrd="0" presId="urn:microsoft.com/office/officeart/2005/8/layout/hierarchy1"/>
    <dgm:cxn modelId="{6DBF37BF-DEE8-49E7-9798-2F7AC6883503}" type="presParOf" srcId="{D814CCA3-712A-4D05-90C3-49D69085810D}" destId="{02347CD7-AA7F-42C8-8CF4-C1B117ABBC4B}" srcOrd="0" destOrd="0" presId="urn:microsoft.com/office/officeart/2005/8/layout/hierarchy1"/>
    <dgm:cxn modelId="{BD615C1A-08C2-4287-AF2F-081C43F81960}" type="presParOf" srcId="{02347CD7-AA7F-42C8-8CF4-C1B117ABBC4B}" destId="{F5A4A4DB-6111-4106-A409-74EB10054B55}" srcOrd="0" destOrd="0" presId="urn:microsoft.com/office/officeart/2005/8/layout/hierarchy1"/>
    <dgm:cxn modelId="{95705863-74AC-4D86-A5F8-690A194A29F7}" type="presParOf" srcId="{02347CD7-AA7F-42C8-8CF4-C1B117ABBC4B}" destId="{AE383CCD-3C54-4EBA-8A41-E3BC8BDD305E}" srcOrd="1" destOrd="0" presId="urn:microsoft.com/office/officeart/2005/8/layout/hierarchy1"/>
    <dgm:cxn modelId="{62698C34-A175-454C-905A-4032EB085B4E}" type="presParOf" srcId="{D814CCA3-712A-4D05-90C3-49D69085810D}" destId="{B45B494D-58F5-4CFF-94A2-22398F53057E}" srcOrd="1" destOrd="0" presId="urn:microsoft.com/office/officeart/2005/8/layout/hierarchy1"/>
    <dgm:cxn modelId="{421B7C9D-D819-4817-8390-11B4059DD82F}" type="presParOf" srcId="{CDD13378-D3AF-4ADF-9D2F-AA88F6CE21B3}" destId="{481B6372-3179-4342-BF12-9A4A67D87308}" srcOrd="4" destOrd="0" presId="urn:microsoft.com/office/officeart/2005/8/layout/hierarchy1"/>
    <dgm:cxn modelId="{5A1796A2-5900-4CC2-9F97-93503C5234CB}" type="presParOf" srcId="{CDD13378-D3AF-4ADF-9D2F-AA88F6CE21B3}" destId="{9B54B628-6DDC-4D9C-A7A8-7FD0387E7478}" srcOrd="5" destOrd="0" presId="urn:microsoft.com/office/officeart/2005/8/layout/hierarchy1"/>
    <dgm:cxn modelId="{98232CDB-8079-4739-8ED4-3791E21ED620}" type="presParOf" srcId="{9B54B628-6DDC-4D9C-A7A8-7FD0387E7478}" destId="{F102A9F9-0B36-44A2-836E-31734DCF2E5C}" srcOrd="0" destOrd="0" presId="urn:microsoft.com/office/officeart/2005/8/layout/hierarchy1"/>
    <dgm:cxn modelId="{4C1A059E-4650-4783-879D-4CD1D34A845E}" type="presParOf" srcId="{F102A9F9-0B36-44A2-836E-31734DCF2E5C}" destId="{6BCD22A7-1069-4E79-94E1-B5277C003F8C}" srcOrd="0" destOrd="0" presId="urn:microsoft.com/office/officeart/2005/8/layout/hierarchy1"/>
    <dgm:cxn modelId="{A042F4C5-1907-4ECA-8A5B-46ADF42FE3CC}" type="presParOf" srcId="{F102A9F9-0B36-44A2-836E-31734DCF2E5C}" destId="{15B85DF3-525B-4135-B40E-B3C13E4A2161}" srcOrd="1" destOrd="0" presId="urn:microsoft.com/office/officeart/2005/8/layout/hierarchy1"/>
    <dgm:cxn modelId="{46488311-CE7E-4503-A08A-730F789B50C0}" type="presParOf" srcId="{9B54B628-6DDC-4D9C-A7A8-7FD0387E7478}" destId="{913438D2-E4BB-449C-A2C6-19FB2A88265E}" srcOrd="1" destOrd="0" presId="urn:microsoft.com/office/officeart/2005/8/layout/hierarchy1"/>
    <dgm:cxn modelId="{08B0608F-B25C-4581-8D29-C2F615BF5175}" type="presParOf" srcId="{0A51FABB-1EBE-47DE-A961-07867EA56887}" destId="{AF6F97B1-4659-4AC5-B197-D25569180031}" srcOrd="2" destOrd="0" presId="urn:microsoft.com/office/officeart/2005/8/layout/hierarchy1"/>
    <dgm:cxn modelId="{BE2205F0-B23A-4F5B-9244-A2D5202FCE04}" type="presParOf" srcId="{0A51FABB-1EBE-47DE-A961-07867EA56887}" destId="{CFB0BE76-CF2C-4D41-8D8B-E3DF8F2DEAB8}" srcOrd="3" destOrd="0" presId="urn:microsoft.com/office/officeart/2005/8/layout/hierarchy1"/>
    <dgm:cxn modelId="{F52C85D7-7A3B-4238-8E7D-B51116AF879D}" type="presParOf" srcId="{CFB0BE76-CF2C-4D41-8D8B-E3DF8F2DEAB8}" destId="{6422530F-4543-432D-8603-175D4BF2C676}" srcOrd="0" destOrd="0" presId="urn:microsoft.com/office/officeart/2005/8/layout/hierarchy1"/>
    <dgm:cxn modelId="{2D1DFD99-0538-4051-9401-DCF322E1CD62}" type="presParOf" srcId="{6422530F-4543-432D-8603-175D4BF2C676}" destId="{ACF8C800-F89F-4746-B8E5-E8F8151EF294}" srcOrd="0" destOrd="0" presId="urn:microsoft.com/office/officeart/2005/8/layout/hierarchy1"/>
    <dgm:cxn modelId="{891FD7F8-DB4D-4E08-BA4E-B136B0BF4801}" type="presParOf" srcId="{6422530F-4543-432D-8603-175D4BF2C676}" destId="{AC501134-23E2-460C-9695-CFADA295512D}" srcOrd="1" destOrd="0" presId="urn:microsoft.com/office/officeart/2005/8/layout/hierarchy1"/>
    <dgm:cxn modelId="{5A2BB1D2-DC66-4911-B8A4-7BDFA0939A85}" type="presParOf" srcId="{CFB0BE76-CF2C-4D41-8D8B-E3DF8F2DEAB8}" destId="{0DB174A4-7B6D-435C-97DB-5289F7E29F95}" srcOrd="1" destOrd="0" presId="urn:microsoft.com/office/officeart/2005/8/layout/hierarchy1"/>
    <dgm:cxn modelId="{6BA5F3AA-164B-4B59-8AAF-3C02E69B668E}" type="presParOf" srcId="{0DB174A4-7B6D-435C-97DB-5289F7E29F95}" destId="{44AEE16C-CDE4-463E-B388-B95127B11D5D}" srcOrd="0" destOrd="0" presId="urn:microsoft.com/office/officeart/2005/8/layout/hierarchy1"/>
    <dgm:cxn modelId="{D731561A-4414-4B29-B8C4-D0FD594D895C}" type="presParOf" srcId="{0DB174A4-7B6D-435C-97DB-5289F7E29F95}" destId="{B05DF6A2-3885-4875-9337-4F9B3FD094A2}" srcOrd="1" destOrd="0" presId="urn:microsoft.com/office/officeart/2005/8/layout/hierarchy1"/>
    <dgm:cxn modelId="{2C5CA83C-371D-49BA-8617-23AD5F96F4D5}" type="presParOf" srcId="{B05DF6A2-3885-4875-9337-4F9B3FD094A2}" destId="{CC997305-18F7-495B-BFA0-CE6342E2A632}" srcOrd="0" destOrd="0" presId="urn:microsoft.com/office/officeart/2005/8/layout/hierarchy1"/>
    <dgm:cxn modelId="{B96798E2-C123-46D3-9669-DC667FA299BC}" type="presParOf" srcId="{CC997305-18F7-495B-BFA0-CE6342E2A632}" destId="{1A15BB06-C667-4226-9108-8CC964A07BEB}" srcOrd="0" destOrd="0" presId="urn:microsoft.com/office/officeart/2005/8/layout/hierarchy1"/>
    <dgm:cxn modelId="{384D4C96-A805-425E-9FBB-C58E821C4A89}" type="presParOf" srcId="{CC997305-18F7-495B-BFA0-CE6342E2A632}" destId="{2416AA81-1FCF-4827-A46A-F1033AC0F862}" srcOrd="1" destOrd="0" presId="urn:microsoft.com/office/officeart/2005/8/layout/hierarchy1"/>
    <dgm:cxn modelId="{931385F2-2342-45B1-B3A5-654ED29EBE11}" type="presParOf" srcId="{B05DF6A2-3885-4875-9337-4F9B3FD094A2}" destId="{E1AB6DAF-6543-42D2-AECD-8BFC2C5DFADB}" srcOrd="1" destOrd="0" presId="urn:microsoft.com/office/officeart/2005/8/layout/hierarchy1"/>
    <dgm:cxn modelId="{75F9E566-1B73-4C21-8139-744F039E9157}" type="presParOf" srcId="{0DB174A4-7B6D-435C-97DB-5289F7E29F95}" destId="{CCFB4C60-8D42-4F74-96FF-95487E38D2FD}" srcOrd="2" destOrd="0" presId="urn:microsoft.com/office/officeart/2005/8/layout/hierarchy1"/>
    <dgm:cxn modelId="{5011A1B2-BF9A-4044-830C-2857CA1D876C}" type="presParOf" srcId="{0DB174A4-7B6D-435C-97DB-5289F7E29F95}" destId="{B3DFFCF5-D9CC-477C-9A4C-F8F9DBC07BAC}" srcOrd="3" destOrd="0" presId="urn:microsoft.com/office/officeart/2005/8/layout/hierarchy1"/>
    <dgm:cxn modelId="{46712E2B-9869-41F0-8C4B-B34A94DB8B4D}" type="presParOf" srcId="{B3DFFCF5-D9CC-477C-9A4C-F8F9DBC07BAC}" destId="{A8B89A1F-24B0-4A9F-BDCC-5D1B04A4DDD4}" srcOrd="0" destOrd="0" presId="urn:microsoft.com/office/officeart/2005/8/layout/hierarchy1"/>
    <dgm:cxn modelId="{8B05A670-ABAA-4AFE-9380-49623438F8A4}" type="presParOf" srcId="{A8B89A1F-24B0-4A9F-BDCC-5D1B04A4DDD4}" destId="{DADD9F58-F367-4713-962C-DC6DDC92EB9C}" srcOrd="0" destOrd="0" presId="urn:microsoft.com/office/officeart/2005/8/layout/hierarchy1"/>
    <dgm:cxn modelId="{AAEE6157-F553-4CD0-816B-097859754B75}" type="presParOf" srcId="{A8B89A1F-24B0-4A9F-BDCC-5D1B04A4DDD4}" destId="{91D4C9EF-25C2-4AFE-A2EE-112B96F7D7B9}" srcOrd="1" destOrd="0" presId="urn:microsoft.com/office/officeart/2005/8/layout/hierarchy1"/>
    <dgm:cxn modelId="{2FDA85AE-FFB3-452B-84D1-D652012996B3}" type="presParOf" srcId="{B3DFFCF5-D9CC-477C-9A4C-F8F9DBC07BAC}" destId="{D9776CCD-4A7F-4E3B-B64E-8CD796AB315E}" srcOrd="1" destOrd="0" presId="urn:microsoft.com/office/officeart/2005/8/layout/hierarchy1"/>
    <dgm:cxn modelId="{3B44988A-A2C2-4DAE-AD46-B7986372926E}" type="presParOf" srcId="{D9776CCD-4A7F-4E3B-B64E-8CD796AB315E}" destId="{9DBDAD7D-D1CF-458A-B2C2-A0EC60F1BFBB}" srcOrd="0" destOrd="0" presId="urn:microsoft.com/office/officeart/2005/8/layout/hierarchy1"/>
    <dgm:cxn modelId="{6D8DF766-FE01-41B0-B1CC-7A3C217D1AC6}" type="presParOf" srcId="{D9776CCD-4A7F-4E3B-B64E-8CD796AB315E}" destId="{5827CD91-E456-4EBC-97F1-A7777AFEB8DE}" srcOrd="1" destOrd="0" presId="urn:microsoft.com/office/officeart/2005/8/layout/hierarchy1"/>
    <dgm:cxn modelId="{79B4E17C-CB2C-47B4-B873-71D625857806}" type="presParOf" srcId="{5827CD91-E456-4EBC-97F1-A7777AFEB8DE}" destId="{0558B9A8-C546-4B7C-BD78-22D8EF54AB96}" srcOrd="0" destOrd="0" presId="urn:microsoft.com/office/officeart/2005/8/layout/hierarchy1"/>
    <dgm:cxn modelId="{979DA220-373A-436A-A651-2D98966F643B}" type="presParOf" srcId="{0558B9A8-C546-4B7C-BD78-22D8EF54AB96}" destId="{B6B1C713-165B-40BD-892F-B64545CEB15C}" srcOrd="0" destOrd="0" presId="urn:microsoft.com/office/officeart/2005/8/layout/hierarchy1"/>
    <dgm:cxn modelId="{C3F14FB8-B786-4976-86AA-41D1958D9418}" type="presParOf" srcId="{0558B9A8-C546-4B7C-BD78-22D8EF54AB96}" destId="{A0BFB651-EACE-426C-90C9-7509360E69B0}" srcOrd="1" destOrd="0" presId="urn:microsoft.com/office/officeart/2005/8/layout/hierarchy1"/>
    <dgm:cxn modelId="{203AE0AD-B909-4A24-BA68-90C52483D114}" type="presParOf" srcId="{5827CD91-E456-4EBC-97F1-A7777AFEB8DE}" destId="{7694E54E-864E-41A5-8EB4-6C48163F0D2B}" srcOrd="1" destOrd="0" presId="urn:microsoft.com/office/officeart/2005/8/layout/hierarchy1"/>
    <dgm:cxn modelId="{BCE59B06-AC39-41B9-BE33-F865B44DA2A7}" type="presParOf" srcId="{D9776CCD-4A7F-4E3B-B64E-8CD796AB315E}" destId="{4D494EA3-375F-4C43-845D-C65BAA98ED99}" srcOrd="2" destOrd="0" presId="urn:microsoft.com/office/officeart/2005/8/layout/hierarchy1"/>
    <dgm:cxn modelId="{C8BDF7E3-8916-4A83-A371-47EDC0B1BF77}" type="presParOf" srcId="{D9776CCD-4A7F-4E3B-B64E-8CD796AB315E}" destId="{941BBAB1-090E-4C37-98E9-E8F2F2FD5272}" srcOrd="3" destOrd="0" presId="urn:microsoft.com/office/officeart/2005/8/layout/hierarchy1"/>
    <dgm:cxn modelId="{97BEF603-1C08-4A22-8286-22996307E493}" type="presParOf" srcId="{941BBAB1-090E-4C37-98E9-E8F2F2FD5272}" destId="{68E79DBF-736C-4816-8206-D2DED5491A60}" srcOrd="0" destOrd="0" presId="urn:microsoft.com/office/officeart/2005/8/layout/hierarchy1"/>
    <dgm:cxn modelId="{184E8145-0338-4FCD-93AA-809AAC046CC8}" type="presParOf" srcId="{68E79DBF-736C-4816-8206-D2DED5491A60}" destId="{969ACA69-41DA-4C2C-BB1A-D77DA687DACE}" srcOrd="0" destOrd="0" presId="urn:microsoft.com/office/officeart/2005/8/layout/hierarchy1"/>
    <dgm:cxn modelId="{49C3238A-82C2-4ED1-ACA0-162FF053D492}" type="presParOf" srcId="{68E79DBF-736C-4816-8206-D2DED5491A60}" destId="{B2A20025-C13F-431F-89CF-CF7E9F95093E}" srcOrd="1" destOrd="0" presId="urn:microsoft.com/office/officeart/2005/8/layout/hierarchy1"/>
    <dgm:cxn modelId="{4235DE9E-F28B-42EF-9BAF-771A3FD53D0B}" type="presParOf" srcId="{941BBAB1-090E-4C37-98E9-E8F2F2FD5272}" destId="{2D6BBB2E-C062-4E8C-AFF3-6FE1AEB1B2C5}" srcOrd="1" destOrd="0" presId="urn:microsoft.com/office/officeart/2005/8/layout/hierarchy1"/>
    <dgm:cxn modelId="{0FF336CA-3283-463E-8A6E-3D7237B4EAC5}" type="presParOf" srcId="{D9776CCD-4A7F-4E3B-B64E-8CD796AB315E}" destId="{E2E353FF-83F9-4D61-9B0D-787485762A93}" srcOrd="4" destOrd="0" presId="urn:microsoft.com/office/officeart/2005/8/layout/hierarchy1"/>
    <dgm:cxn modelId="{946DB102-4E88-4D95-A3CF-84D2B131E80F}" type="presParOf" srcId="{D9776CCD-4A7F-4E3B-B64E-8CD796AB315E}" destId="{960664A1-44B1-4E2D-8D72-DE137B587D2A}" srcOrd="5" destOrd="0" presId="urn:microsoft.com/office/officeart/2005/8/layout/hierarchy1"/>
    <dgm:cxn modelId="{83093570-A442-404B-87C9-27C478238FE8}" type="presParOf" srcId="{960664A1-44B1-4E2D-8D72-DE137B587D2A}" destId="{F159C898-C92A-4062-B5B2-488612B37381}" srcOrd="0" destOrd="0" presId="urn:microsoft.com/office/officeart/2005/8/layout/hierarchy1"/>
    <dgm:cxn modelId="{4A6B03A6-E0E1-402B-B365-2ABCFD47B34B}" type="presParOf" srcId="{F159C898-C92A-4062-B5B2-488612B37381}" destId="{0B1A288B-339B-426C-A22C-B00CAE461584}" srcOrd="0" destOrd="0" presId="urn:microsoft.com/office/officeart/2005/8/layout/hierarchy1"/>
    <dgm:cxn modelId="{B2D0B9B6-3BFB-4456-8C0D-4ACCD96D8B11}" type="presParOf" srcId="{F159C898-C92A-4062-B5B2-488612B37381}" destId="{64047B99-72E8-4F50-8E05-E0DCAFDEB2E5}" srcOrd="1" destOrd="0" presId="urn:microsoft.com/office/officeart/2005/8/layout/hierarchy1"/>
    <dgm:cxn modelId="{70EEDB0D-27AE-436A-BA73-423E4C56F7C9}" type="presParOf" srcId="{960664A1-44B1-4E2D-8D72-DE137B587D2A}" destId="{71A48554-D3B2-4922-8160-1BB01EB64DE3}" srcOrd="1" destOrd="0" presId="urn:microsoft.com/office/officeart/2005/8/layout/hierarchy1"/>
    <dgm:cxn modelId="{F7D7948A-C585-4FF6-ACFB-6AB248783F86}" type="presParOf" srcId="{0DB174A4-7B6D-435C-97DB-5289F7E29F95}" destId="{83CE2536-AA01-424B-A4B8-C2C20A4A3D32}" srcOrd="4" destOrd="0" presId="urn:microsoft.com/office/officeart/2005/8/layout/hierarchy1"/>
    <dgm:cxn modelId="{718B93F6-CDF8-40DF-ABFE-C76288189725}" type="presParOf" srcId="{0DB174A4-7B6D-435C-97DB-5289F7E29F95}" destId="{5CDF4B1C-B17B-42BC-AA3B-0F6650BA9A11}" srcOrd="5" destOrd="0" presId="urn:microsoft.com/office/officeart/2005/8/layout/hierarchy1"/>
    <dgm:cxn modelId="{E46E4236-7F73-45B0-AD1F-01C804995352}" type="presParOf" srcId="{5CDF4B1C-B17B-42BC-AA3B-0F6650BA9A11}" destId="{AAE8D5C4-C2F6-4B6E-B9AE-842B05E6ED07}" srcOrd="0" destOrd="0" presId="urn:microsoft.com/office/officeart/2005/8/layout/hierarchy1"/>
    <dgm:cxn modelId="{285AA534-F111-49BF-91C8-914AA2B7C105}" type="presParOf" srcId="{AAE8D5C4-C2F6-4B6E-B9AE-842B05E6ED07}" destId="{36C7C9FD-5CE5-43F2-9778-E44EC311D7F6}" srcOrd="0" destOrd="0" presId="urn:microsoft.com/office/officeart/2005/8/layout/hierarchy1"/>
    <dgm:cxn modelId="{3D75E10A-8FC2-4660-AFF7-AA0CC3E29B71}" type="presParOf" srcId="{AAE8D5C4-C2F6-4B6E-B9AE-842B05E6ED07}" destId="{F4C277A3-7F8F-44BF-B067-65E34BCC4159}" srcOrd="1" destOrd="0" presId="urn:microsoft.com/office/officeart/2005/8/layout/hierarchy1"/>
    <dgm:cxn modelId="{EF50A666-647D-4B78-885D-4CB033A1AE70}" type="presParOf" srcId="{5CDF4B1C-B17B-42BC-AA3B-0F6650BA9A11}" destId="{16E007D2-BE0F-4D74-B4DC-8A9CE8B7BBF2}" srcOrd="1" destOrd="0" presId="urn:microsoft.com/office/officeart/2005/8/layout/hierarchy1"/>
    <dgm:cxn modelId="{327DD570-94B6-4F51-B6D1-D7163FFB6631}" type="presParOf" srcId="{0DB174A4-7B6D-435C-97DB-5289F7E29F95}" destId="{B2372C31-8971-4598-A08D-DF9F6F7AE2C9}" srcOrd="6" destOrd="0" presId="urn:microsoft.com/office/officeart/2005/8/layout/hierarchy1"/>
    <dgm:cxn modelId="{EAFCF2ED-1636-43AF-AD2F-1E3651474327}" type="presParOf" srcId="{0DB174A4-7B6D-435C-97DB-5289F7E29F95}" destId="{AA042ADC-729C-498E-A97B-70ACF7EBA6D2}" srcOrd="7" destOrd="0" presId="urn:microsoft.com/office/officeart/2005/8/layout/hierarchy1"/>
    <dgm:cxn modelId="{2E4FEB0F-906F-4747-B370-6F280324CC31}" type="presParOf" srcId="{AA042ADC-729C-498E-A97B-70ACF7EBA6D2}" destId="{E479EDD8-577D-4A7D-8E24-BED66CEDE586}" srcOrd="0" destOrd="0" presId="urn:microsoft.com/office/officeart/2005/8/layout/hierarchy1"/>
    <dgm:cxn modelId="{F3BF18B5-1302-4604-BA16-E99A2C594672}" type="presParOf" srcId="{E479EDD8-577D-4A7D-8E24-BED66CEDE586}" destId="{6EA2EEBF-A7E5-45CD-80C5-B4E2995880D5}" srcOrd="0" destOrd="0" presId="urn:microsoft.com/office/officeart/2005/8/layout/hierarchy1"/>
    <dgm:cxn modelId="{00E7058E-ECD4-474E-BCBB-DEDF49B32A14}" type="presParOf" srcId="{E479EDD8-577D-4A7D-8E24-BED66CEDE586}" destId="{3EDC711A-A255-4D15-B012-E29C379CEE89}" srcOrd="1" destOrd="0" presId="urn:microsoft.com/office/officeart/2005/8/layout/hierarchy1"/>
    <dgm:cxn modelId="{BA3FFB9E-5ED4-4F6C-8108-7D5C5C030F89}" type="presParOf" srcId="{AA042ADC-729C-498E-A97B-70ACF7EBA6D2}" destId="{2B6E4C80-0B85-48EE-AB6D-2E46C5B34CCF}" srcOrd="1" destOrd="0" presId="urn:microsoft.com/office/officeart/2005/8/layout/hierarchy1"/>
    <dgm:cxn modelId="{CFED3762-C786-40CF-9FB6-010CE5003CD9}" type="presParOf" srcId="{0DB174A4-7B6D-435C-97DB-5289F7E29F95}" destId="{7B208E85-21C8-4CD2-8BEA-FDB292263F1D}" srcOrd="8" destOrd="0" presId="urn:microsoft.com/office/officeart/2005/8/layout/hierarchy1"/>
    <dgm:cxn modelId="{A086F216-B95C-4A65-BE35-A80010D75D8E}" type="presParOf" srcId="{0DB174A4-7B6D-435C-97DB-5289F7E29F95}" destId="{780CB10B-AFAE-4B40-AB0C-68E89F1A41B1}" srcOrd="9" destOrd="0" presId="urn:microsoft.com/office/officeart/2005/8/layout/hierarchy1"/>
    <dgm:cxn modelId="{26662973-ACC8-41A3-A1A5-D9266D6C60A7}" type="presParOf" srcId="{780CB10B-AFAE-4B40-AB0C-68E89F1A41B1}" destId="{22E6C36F-3C2F-4C04-BDC0-9EA20A264D00}" srcOrd="0" destOrd="0" presId="urn:microsoft.com/office/officeart/2005/8/layout/hierarchy1"/>
    <dgm:cxn modelId="{34B1F161-CED3-4111-9D8D-0E7AD79E535A}" type="presParOf" srcId="{22E6C36F-3C2F-4C04-BDC0-9EA20A264D00}" destId="{1299BB01-A6F2-4AFC-ADE7-4792976758DE}" srcOrd="0" destOrd="0" presId="urn:microsoft.com/office/officeart/2005/8/layout/hierarchy1"/>
    <dgm:cxn modelId="{FA3634DF-3E06-43A0-9566-1F4CA1130402}" type="presParOf" srcId="{22E6C36F-3C2F-4C04-BDC0-9EA20A264D00}" destId="{14286E3F-8234-4457-9263-0177F7DA76FB}" srcOrd="1" destOrd="0" presId="urn:microsoft.com/office/officeart/2005/8/layout/hierarchy1"/>
    <dgm:cxn modelId="{84A01C38-E7F1-450C-AA03-9803AA89D80E}" type="presParOf" srcId="{780CB10B-AFAE-4B40-AB0C-68E89F1A41B1}" destId="{EB69A84A-9D2A-48AE-B3CB-3F1EB01253E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67470E-5D42-4F25-9F75-2729516A2F6C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EB27C09-8C37-45A7-BA64-A9C5EDB58EDE}">
      <dgm:prSet phldrT="[Text]"/>
      <dgm:spPr/>
      <dgm:t>
        <a:bodyPr/>
        <a:lstStyle/>
        <a:p>
          <a:r>
            <a:rPr lang="en-US" dirty="0"/>
            <a:t>OS</a:t>
          </a:r>
        </a:p>
      </dgm:t>
    </dgm:pt>
    <dgm:pt modelId="{BB9ECB19-849D-4307-AC83-BF98739152D6}" type="parTrans" cxnId="{4D0608C2-BB56-452F-ABA0-22F2FD5C3957}">
      <dgm:prSet/>
      <dgm:spPr/>
      <dgm:t>
        <a:bodyPr/>
        <a:lstStyle/>
        <a:p>
          <a:endParaRPr lang="en-US"/>
        </a:p>
      </dgm:t>
    </dgm:pt>
    <dgm:pt modelId="{E173065F-AAF7-4A0B-95FA-9245439BA212}" type="sibTrans" cxnId="{4D0608C2-BB56-452F-ABA0-22F2FD5C3957}">
      <dgm:prSet/>
      <dgm:spPr/>
      <dgm:t>
        <a:bodyPr/>
        <a:lstStyle/>
        <a:p>
          <a:endParaRPr lang="en-US"/>
        </a:p>
      </dgm:t>
    </dgm:pt>
    <dgm:pt modelId="{27A4F20F-EC8E-4310-BA4E-17B5A677757D}">
      <dgm:prSet phldrT="[Text]"/>
      <dgm:spPr/>
      <dgm:t>
        <a:bodyPr/>
        <a:lstStyle/>
        <a:p>
          <a:r>
            <a:rPr lang="en-US" dirty="0"/>
            <a:t>KERNEL</a:t>
          </a:r>
        </a:p>
      </dgm:t>
    </dgm:pt>
    <dgm:pt modelId="{06D27205-AF99-4EFF-A368-D60B99CDF6F1}" type="parTrans" cxnId="{F2258B27-F404-4F71-90B0-B1A023A38DC6}">
      <dgm:prSet/>
      <dgm:spPr/>
      <dgm:t>
        <a:bodyPr/>
        <a:lstStyle/>
        <a:p>
          <a:endParaRPr lang="en-US"/>
        </a:p>
      </dgm:t>
    </dgm:pt>
    <dgm:pt modelId="{E90B2F65-8BB4-485F-B1E4-9AA776E083FB}" type="sibTrans" cxnId="{F2258B27-F404-4F71-90B0-B1A023A38DC6}">
      <dgm:prSet/>
      <dgm:spPr/>
      <dgm:t>
        <a:bodyPr/>
        <a:lstStyle/>
        <a:p>
          <a:endParaRPr lang="en-US"/>
        </a:p>
      </dgm:t>
    </dgm:pt>
    <dgm:pt modelId="{85105BBF-EB64-470E-B012-5FECFC4858A3}">
      <dgm:prSet phldrT="[Text]"/>
      <dgm:spPr/>
      <dgm:t>
        <a:bodyPr/>
        <a:lstStyle/>
        <a:p>
          <a:r>
            <a:rPr lang="en-US" dirty="0"/>
            <a:t>DEVICE DRIVERS</a:t>
          </a:r>
        </a:p>
      </dgm:t>
    </dgm:pt>
    <dgm:pt modelId="{9907E526-96D4-48C5-8EB1-AB6F05423489}" type="parTrans" cxnId="{AD2957D5-33E9-4436-9C53-91D4123663FF}">
      <dgm:prSet/>
      <dgm:spPr/>
      <dgm:t>
        <a:bodyPr/>
        <a:lstStyle/>
        <a:p>
          <a:endParaRPr lang="en-US"/>
        </a:p>
      </dgm:t>
    </dgm:pt>
    <dgm:pt modelId="{27BC89EF-C45E-4E64-B4CB-606131B98181}" type="sibTrans" cxnId="{AD2957D5-33E9-4436-9C53-91D4123663FF}">
      <dgm:prSet/>
      <dgm:spPr/>
      <dgm:t>
        <a:bodyPr/>
        <a:lstStyle/>
        <a:p>
          <a:endParaRPr lang="en-US"/>
        </a:p>
      </dgm:t>
    </dgm:pt>
    <dgm:pt modelId="{9DA71D32-F944-4C33-B731-2C063927FACC}">
      <dgm:prSet/>
      <dgm:spPr/>
      <dgm:t>
        <a:bodyPr/>
        <a:lstStyle/>
        <a:p>
          <a:r>
            <a:rPr lang="en-US" dirty="0"/>
            <a:t>UTILITIES</a:t>
          </a:r>
        </a:p>
      </dgm:t>
    </dgm:pt>
    <dgm:pt modelId="{B72AB85B-07B5-492A-9A98-553DCFDFE095}" type="parTrans" cxnId="{6510FC80-BA66-41B0-9621-BB6D51DE81A9}">
      <dgm:prSet/>
      <dgm:spPr/>
      <dgm:t>
        <a:bodyPr/>
        <a:lstStyle/>
        <a:p>
          <a:endParaRPr lang="en-US"/>
        </a:p>
      </dgm:t>
    </dgm:pt>
    <dgm:pt modelId="{35864944-8AD4-491B-976E-66A2A846107A}" type="sibTrans" cxnId="{6510FC80-BA66-41B0-9621-BB6D51DE81A9}">
      <dgm:prSet/>
      <dgm:spPr/>
      <dgm:t>
        <a:bodyPr/>
        <a:lstStyle/>
        <a:p>
          <a:endParaRPr lang="en-US"/>
        </a:p>
      </dgm:t>
    </dgm:pt>
    <dgm:pt modelId="{1E7D075D-8CEB-4CDC-B993-1346F789674F}">
      <dgm:prSet/>
      <dgm:spPr/>
      <dgm:t>
        <a:bodyPr/>
        <a:lstStyle/>
        <a:p>
          <a:r>
            <a:rPr lang="en-US" dirty="0"/>
            <a:t>SYSTEM LIBRARIES</a:t>
          </a:r>
        </a:p>
      </dgm:t>
    </dgm:pt>
    <dgm:pt modelId="{BD200A33-B5E4-4527-878B-5B9138D9DFD0}" type="parTrans" cxnId="{583991AE-E19F-4A02-A4A7-4FFBD41A1173}">
      <dgm:prSet/>
      <dgm:spPr/>
      <dgm:t>
        <a:bodyPr/>
        <a:lstStyle/>
        <a:p>
          <a:endParaRPr lang="en-US"/>
        </a:p>
      </dgm:t>
    </dgm:pt>
    <dgm:pt modelId="{738B21AC-1476-4809-BCDB-C97B2F164541}" type="sibTrans" cxnId="{583991AE-E19F-4A02-A4A7-4FFBD41A1173}">
      <dgm:prSet/>
      <dgm:spPr/>
      <dgm:t>
        <a:bodyPr/>
        <a:lstStyle/>
        <a:p>
          <a:endParaRPr lang="en-US"/>
        </a:p>
      </dgm:t>
    </dgm:pt>
    <dgm:pt modelId="{E8AF3F51-5CA1-4A6D-9A44-CCBF5EDE86D1}">
      <dgm:prSet/>
      <dgm:spPr/>
      <dgm:t>
        <a:bodyPr/>
        <a:lstStyle/>
        <a:p>
          <a:r>
            <a:rPr lang="en-US" dirty="0"/>
            <a:t>USER INTERFACE</a:t>
          </a:r>
        </a:p>
      </dgm:t>
    </dgm:pt>
    <dgm:pt modelId="{D736E2C7-4B55-4902-84CD-8744209FE441}" type="parTrans" cxnId="{8D2F1D2A-F6C6-42B3-8722-6D66A2A34D1A}">
      <dgm:prSet/>
      <dgm:spPr/>
      <dgm:t>
        <a:bodyPr/>
        <a:lstStyle/>
        <a:p>
          <a:endParaRPr lang="en-US"/>
        </a:p>
      </dgm:t>
    </dgm:pt>
    <dgm:pt modelId="{54F0A062-B834-485A-9615-E8E45C818B55}" type="sibTrans" cxnId="{8D2F1D2A-F6C6-42B3-8722-6D66A2A34D1A}">
      <dgm:prSet/>
      <dgm:spPr/>
      <dgm:t>
        <a:bodyPr/>
        <a:lstStyle/>
        <a:p>
          <a:endParaRPr lang="en-US"/>
        </a:p>
      </dgm:t>
    </dgm:pt>
    <dgm:pt modelId="{54EF2050-5911-43E6-BE73-782711976001}" type="pres">
      <dgm:prSet presAssocID="{F767470E-5D42-4F25-9F75-2729516A2F6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7F8C4A-8E7B-4768-AFCF-7110AD65E0EC}" type="pres">
      <dgm:prSet presAssocID="{9EB27C09-8C37-45A7-BA64-A9C5EDB58EDE}" presName="root1" presStyleCnt="0"/>
      <dgm:spPr/>
    </dgm:pt>
    <dgm:pt modelId="{1AAA62F2-F3FE-4FDA-B951-52AD44CB4C7C}" type="pres">
      <dgm:prSet presAssocID="{9EB27C09-8C37-45A7-BA64-A9C5EDB58ED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2BB52A-7ABD-4F2F-B995-CB563B965785}" type="pres">
      <dgm:prSet presAssocID="{9EB27C09-8C37-45A7-BA64-A9C5EDB58EDE}" presName="level2hierChild" presStyleCnt="0"/>
      <dgm:spPr/>
    </dgm:pt>
    <dgm:pt modelId="{9C10DFE4-928C-41B4-BB4D-AE511C36866D}" type="pres">
      <dgm:prSet presAssocID="{06D27205-AF99-4EFF-A368-D60B99CDF6F1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BD5707CE-20DA-4022-AAD8-DECBF15C18CA}" type="pres">
      <dgm:prSet presAssocID="{06D27205-AF99-4EFF-A368-D60B99CDF6F1}" presName="connTx" presStyleLbl="parChTrans1D2" presStyleIdx="0" presStyleCnt="5"/>
      <dgm:spPr/>
      <dgm:t>
        <a:bodyPr/>
        <a:lstStyle/>
        <a:p>
          <a:endParaRPr lang="en-US"/>
        </a:p>
      </dgm:t>
    </dgm:pt>
    <dgm:pt modelId="{DADAF6FD-E597-416A-9813-664C77736861}" type="pres">
      <dgm:prSet presAssocID="{27A4F20F-EC8E-4310-BA4E-17B5A677757D}" presName="root2" presStyleCnt="0"/>
      <dgm:spPr/>
    </dgm:pt>
    <dgm:pt modelId="{EE2CFA0E-939C-4008-8469-508D2C42799F}" type="pres">
      <dgm:prSet presAssocID="{27A4F20F-EC8E-4310-BA4E-17B5A677757D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76FEF4-A009-4179-8668-0D844185AD04}" type="pres">
      <dgm:prSet presAssocID="{27A4F20F-EC8E-4310-BA4E-17B5A677757D}" presName="level3hierChild" presStyleCnt="0"/>
      <dgm:spPr/>
    </dgm:pt>
    <dgm:pt modelId="{DF032241-0A56-49D9-B8CF-549C49968BC6}" type="pres">
      <dgm:prSet presAssocID="{9907E526-96D4-48C5-8EB1-AB6F05423489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BF33931B-BCD7-4815-9227-8992555DD920}" type="pres">
      <dgm:prSet presAssocID="{9907E526-96D4-48C5-8EB1-AB6F05423489}" presName="connTx" presStyleLbl="parChTrans1D2" presStyleIdx="1" presStyleCnt="5"/>
      <dgm:spPr/>
      <dgm:t>
        <a:bodyPr/>
        <a:lstStyle/>
        <a:p>
          <a:endParaRPr lang="en-US"/>
        </a:p>
      </dgm:t>
    </dgm:pt>
    <dgm:pt modelId="{3A8BD95D-3212-47E9-A1BC-BC86B0C0F63F}" type="pres">
      <dgm:prSet presAssocID="{85105BBF-EB64-470E-B012-5FECFC4858A3}" presName="root2" presStyleCnt="0"/>
      <dgm:spPr/>
    </dgm:pt>
    <dgm:pt modelId="{2367D3E9-0ACA-4FA6-9871-82785878DB1A}" type="pres">
      <dgm:prSet presAssocID="{85105BBF-EB64-470E-B012-5FECFC4858A3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B114FE-EA06-40F9-9B3A-C3507EDCB21E}" type="pres">
      <dgm:prSet presAssocID="{85105BBF-EB64-470E-B012-5FECFC4858A3}" presName="level3hierChild" presStyleCnt="0"/>
      <dgm:spPr/>
    </dgm:pt>
    <dgm:pt modelId="{82FB80E1-7A30-4621-8416-7060817D6BE2}" type="pres">
      <dgm:prSet presAssocID="{B72AB85B-07B5-492A-9A98-553DCFDFE095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148AB9A9-2C3C-4438-888F-3619B4625CA6}" type="pres">
      <dgm:prSet presAssocID="{B72AB85B-07B5-492A-9A98-553DCFDFE095}" presName="connTx" presStyleLbl="parChTrans1D2" presStyleIdx="2" presStyleCnt="5"/>
      <dgm:spPr/>
      <dgm:t>
        <a:bodyPr/>
        <a:lstStyle/>
        <a:p>
          <a:endParaRPr lang="en-US"/>
        </a:p>
      </dgm:t>
    </dgm:pt>
    <dgm:pt modelId="{636B0A24-8417-4972-8B13-8E12D0D717BE}" type="pres">
      <dgm:prSet presAssocID="{9DA71D32-F944-4C33-B731-2C063927FACC}" presName="root2" presStyleCnt="0"/>
      <dgm:spPr/>
    </dgm:pt>
    <dgm:pt modelId="{3E2DAAA8-5120-4372-8B3E-91445A8A004D}" type="pres">
      <dgm:prSet presAssocID="{9DA71D32-F944-4C33-B731-2C063927FACC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A6B73A-EE85-4E76-89C8-3A1B76633405}" type="pres">
      <dgm:prSet presAssocID="{9DA71D32-F944-4C33-B731-2C063927FACC}" presName="level3hierChild" presStyleCnt="0"/>
      <dgm:spPr/>
    </dgm:pt>
    <dgm:pt modelId="{84830725-EE59-4457-BF0B-BC2193A350D6}" type="pres">
      <dgm:prSet presAssocID="{BD200A33-B5E4-4527-878B-5B9138D9DFD0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6532E539-B328-41DF-9E80-FDE4FAED1EB2}" type="pres">
      <dgm:prSet presAssocID="{BD200A33-B5E4-4527-878B-5B9138D9DFD0}" presName="connTx" presStyleLbl="parChTrans1D2" presStyleIdx="3" presStyleCnt="5"/>
      <dgm:spPr/>
      <dgm:t>
        <a:bodyPr/>
        <a:lstStyle/>
        <a:p>
          <a:endParaRPr lang="en-US"/>
        </a:p>
      </dgm:t>
    </dgm:pt>
    <dgm:pt modelId="{4E4788E8-6B10-40E0-9394-AF2418ADE1B2}" type="pres">
      <dgm:prSet presAssocID="{1E7D075D-8CEB-4CDC-B993-1346F789674F}" presName="root2" presStyleCnt="0"/>
      <dgm:spPr/>
    </dgm:pt>
    <dgm:pt modelId="{E491755D-B60B-4E52-B22B-97304CFA3175}" type="pres">
      <dgm:prSet presAssocID="{1E7D075D-8CEB-4CDC-B993-1346F789674F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A6427A-5511-4DA3-AAF9-92FB08ABF4F7}" type="pres">
      <dgm:prSet presAssocID="{1E7D075D-8CEB-4CDC-B993-1346F789674F}" presName="level3hierChild" presStyleCnt="0"/>
      <dgm:spPr/>
    </dgm:pt>
    <dgm:pt modelId="{B568CDF8-5751-4270-A289-110655834647}" type="pres">
      <dgm:prSet presAssocID="{D736E2C7-4B55-4902-84CD-8744209FE441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B21B3264-C0D0-46BB-9FE6-49D34B47439F}" type="pres">
      <dgm:prSet presAssocID="{D736E2C7-4B55-4902-84CD-8744209FE441}" presName="connTx" presStyleLbl="parChTrans1D2" presStyleIdx="4" presStyleCnt="5"/>
      <dgm:spPr/>
      <dgm:t>
        <a:bodyPr/>
        <a:lstStyle/>
        <a:p>
          <a:endParaRPr lang="en-US"/>
        </a:p>
      </dgm:t>
    </dgm:pt>
    <dgm:pt modelId="{EB3DF68C-568E-4733-988B-6EA2C9CF5615}" type="pres">
      <dgm:prSet presAssocID="{E8AF3F51-5CA1-4A6D-9A44-CCBF5EDE86D1}" presName="root2" presStyleCnt="0"/>
      <dgm:spPr/>
    </dgm:pt>
    <dgm:pt modelId="{85F84B9C-3B6D-4610-BEB0-585A98F85F88}" type="pres">
      <dgm:prSet presAssocID="{E8AF3F51-5CA1-4A6D-9A44-CCBF5EDE86D1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0D1596-52B3-45E7-8C1C-B15CEEAF04AF}" type="pres">
      <dgm:prSet presAssocID="{E8AF3F51-5CA1-4A6D-9A44-CCBF5EDE86D1}" presName="level3hierChild" presStyleCnt="0"/>
      <dgm:spPr/>
    </dgm:pt>
  </dgm:ptLst>
  <dgm:cxnLst>
    <dgm:cxn modelId="{85577C72-6889-42BC-959B-F82A25F20610}" type="presOf" srcId="{F767470E-5D42-4F25-9F75-2729516A2F6C}" destId="{54EF2050-5911-43E6-BE73-782711976001}" srcOrd="0" destOrd="0" presId="urn:microsoft.com/office/officeart/2005/8/layout/hierarchy2"/>
    <dgm:cxn modelId="{CF6D440D-FAFD-46E3-90F7-07433189C102}" type="presOf" srcId="{1E7D075D-8CEB-4CDC-B993-1346F789674F}" destId="{E491755D-B60B-4E52-B22B-97304CFA3175}" srcOrd="0" destOrd="0" presId="urn:microsoft.com/office/officeart/2005/8/layout/hierarchy2"/>
    <dgm:cxn modelId="{B3F6955C-234F-4864-BACE-DDDADD81DE75}" type="presOf" srcId="{B72AB85B-07B5-492A-9A98-553DCFDFE095}" destId="{82FB80E1-7A30-4621-8416-7060817D6BE2}" srcOrd="0" destOrd="0" presId="urn:microsoft.com/office/officeart/2005/8/layout/hierarchy2"/>
    <dgm:cxn modelId="{8D2F1D2A-F6C6-42B3-8722-6D66A2A34D1A}" srcId="{9EB27C09-8C37-45A7-BA64-A9C5EDB58EDE}" destId="{E8AF3F51-5CA1-4A6D-9A44-CCBF5EDE86D1}" srcOrd="4" destOrd="0" parTransId="{D736E2C7-4B55-4902-84CD-8744209FE441}" sibTransId="{54F0A062-B834-485A-9615-E8E45C818B55}"/>
    <dgm:cxn modelId="{918EA355-46EF-4857-A352-FBA436CD9C61}" type="presOf" srcId="{9EB27C09-8C37-45A7-BA64-A9C5EDB58EDE}" destId="{1AAA62F2-F3FE-4FDA-B951-52AD44CB4C7C}" srcOrd="0" destOrd="0" presId="urn:microsoft.com/office/officeart/2005/8/layout/hierarchy2"/>
    <dgm:cxn modelId="{1236CBB1-9B05-483A-9B35-741F00C25BE5}" type="presOf" srcId="{BD200A33-B5E4-4527-878B-5B9138D9DFD0}" destId="{6532E539-B328-41DF-9E80-FDE4FAED1EB2}" srcOrd="1" destOrd="0" presId="urn:microsoft.com/office/officeart/2005/8/layout/hierarchy2"/>
    <dgm:cxn modelId="{3F82445C-9782-4FA3-9DE8-88CC2DDE4128}" type="presOf" srcId="{9DA71D32-F944-4C33-B731-2C063927FACC}" destId="{3E2DAAA8-5120-4372-8B3E-91445A8A004D}" srcOrd="0" destOrd="0" presId="urn:microsoft.com/office/officeart/2005/8/layout/hierarchy2"/>
    <dgm:cxn modelId="{9B0C6DED-02CF-42CA-B673-9C934CE8E838}" type="presOf" srcId="{27A4F20F-EC8E-4310-BA4E-17B5A677757D}" destId="{EE2CFA0E-939C-4008-8469-508D2C42799F}" srcOrd="0" destOrd="0" presId="urn:microsoft.com/office/officeart/2005/8/layout/hierarchy2"/>
    <dgm:cxn modelId="{F32BB37E-AB33-4C7B-8251-E568F1618F44}" type="presOf" srcId="{BD200A33-B5E4-4527-878B-5B9138D9DFD0}" destId="{84830725-EE59-4457-BF0B-BC2193A350D6}" srcOrd="0" destOrd="0" presId="urn:microsoft.com/office/officeart/2005/8/layout/hierarchy2"/>
    <dgm:cxn modelId="{6AA3DD0E-9C06-46C2-A068-3A612C3DB37E}" type="presOf" srcId="{06D27205-AF99-4EFF-A368-D60B99CDF6F1}" destId="{BD5707CE-20DA-4022-AAD8-DECBF15C18CA}" srcOrd="1" destOrd="0" presId="urn:microsoft.com/office/officeart/2005/8/layout/hierarchy2"/>
    <dgm:cxn modelId="{583991AE-E19F-4A02-A4A7-4FFBD41A1173}" srcId="{9EB27C09-8C37-45A7-BA64-A9C5EDB58EDE}" destId="{1E7D075D-8CEB-4CDC-B993-1346F789674F}" srcOrd="3" destOrd="0" parTransId="{BD200A33-B5E4-4527-878B-5B9138D9DFD0}" sibTransId="{738B21AC-1476-4809-BCDB-C97B2F164541}"/>
    <dgm:cxn modelId="{5EF38090-11A8-436E-A9A0-AC2E33A2619A}" type="presOf" srcId="{06D27205-AF99-4EFF-A368-D60B99CDF6F1}" destId="{9C10DFE4-928C-41B4-BB4D-AE511C36866D}" srcOrd="0" destOrd="0" presId="urn:microsoft.com/office/officeart/2005/8/layout/hierarchy2"/>
    <dgm:cxn modelId="{6510FC80-BA66-41B0-9621-BB6D51DE81A9}" srcId="{9EB27C09-8C37-45A7-BA64-A9C5EDB58EDE}" destId="{9DA71D32-F944-4C33-B731-2C063927FACC}" srcOrd="2" destOrd="0" parTransId="{B72AB85B-07B5-492A-9A98-553DCFDFE095}" sibTransId="{35864944-8AD4-491B-976E-66A2A846107A}"/>
    <dgm:cxn modelId="{211350AC-538A-439F-97D7-F38D972CA64F}" type="presOf" srcId="{D736E2C7-4B55-4902-84CD-8744209FE441}" destId="{B21B3264-C0D0-46BB-9FE6-49D34B47439F}" srcOrd="1" destOrd="0" presId="urn:microsoft.com/office/officeart/2005/8/layout/hierarchy2"/>
    <dgm:cxn modelId="{A1D1C3E3-8A58-4546-8E23-D271ECBE9757}" type="presOf" srcId="{B72AB85B-07B5-492A-9A98-553DCFDFE095}" destId="{148AB9A9-2C3C-4438-888F-3619B4625CA6}" srcOrd="1" destOrd="0" presId="urn:microsoft.com/office/officeart/2005/8/layout/hierarchy2"/>
    <dgm:cxn modelId="{88B71DA1-5590-4930-B013-54ADED500CF6}" type="presOf" srcId="{D736E2C7-4B55-4902-84CD-8744209FE441}" destId="{B568CDF8-5751-4270-A289-110655834647}" srcOrd="0" destOrd="0" presId="urn:microsoft.com/office/officeart/2005/8/layout/hierarchy2"/>
    <dgm:cxn modelId="{DFAB89EA-1267-457D-8ACE-73163CCC767B}" type="presOf" srcId="{9907E526-96D4-48C5-8EB1-AB6F05423489}" destId="{DF032241-0A56-49D9-B8CF-549C49968BC6}" srcOrd="0" destOrd="0" presId="urn:microsoft.com/office/officeart/2005/8/layout/hierarchy2"/>
    <dgm:cxn modelId="{4D0608C2-BB56-452F-ABA0-22F2FD5C3957}" srcId="{F767470E-5D42-4F25-9F75-2729516A2F6C}" destId="{9EB27C09-8C37-45A7-BA64-A9C5EDB58EDE}" srcOrd="0" destOrd="0" parTransId="{BB9ECB19-849D-4307-AC83-BF98739152D6}" sibTransId="{E173065F-AAF7-4A0B-95FA-9245439BA212}"/>
    <dgm:cxn modelId="{AD2957D5-33E9-4436-9C53-91D4123663FF}" srcId="{9EB27C09-8C37-45A7-BA64-A9C5EDB58EDE}" destId="{85105BBF-EB64-470E-B012-5FECFC4858A3}" srcOrd="1" destOrd="0" parTransId="{9907E526-96D4-48C5-8EB1-AB6F05423489}" sibTransId="{27BC89EF-C45E-4E64-B4CB-606131B98181}"/>
    <dgm:cxn modelId="{43E20189-EFEE-4CF1-90F0-6BFEE3B680EE}" type="presOf" srcId="{9907E526-96D4-48C5-8EB1-AB6F05423489}" destId="{BF33931B-BCD7-4815-9227-8992555DD920}" srcOrd="1" destOrd="0" presId="urn:microsoft.com/office/officeart/2005/8/layout/hierarchy2"/>
    <dgm:cxn modelId="{AD776C50-786E-443C-B38F-E61FDF6214F9}" type="presOf" srcId="{E8AF3F51-5CA1-4A6D-9A44-CCBF5EDE86D1}" destId="{85F84B9C-3B6D-4610-BEB0-585A98F85F88}" srcOrd="0" destOrd="0" presId="urn:microsoft.com/office/officeart/2005/8/layout/hierarchy2"/>
    <dgm:cxn modelId="{1DE3099E-AA24-497A-BCB2-63B98723900F}" type="presOf" srcId="{85105BBF-EB64-470E-B012-5FECFC4858A3}" destId="{2367D3E9-0ACA-4FA6-9871-82785878DB1A}" srcOrd="0" destOrd="0" presId="urn:microsoft.com/office/officeart/2005/8/layout/hierarchy2"/>
    <dgm:cxn modelId="{F2258B27-F404-4F71-90B0-B1A023A38DC6}" srcId="{9EB27C09-8C37-45A7-BA64-A9C5EDB58EDE}" destId="{27A4F20F-EC8E-4310-BA4E-17B5A677757D}" srcOrd="0" destOrd="0" parTransId="{06D27205-AF99-4EFF-A368-D60B99CDF6F1}" sibTransId="{E90B2F65-8BB4-485F-B1E4-9AA776E083FB}"/>
    <dgm:cxn modelId="{B31CD7BC-E34F-4D2C-B3F4-DC1135D33C80}" type="presParOf" srcId="{54EF2050-5911-43E6-BE73-782711976001}" destId="{407F8C4A-8E7B-4768-AFCF-7110AD65E0EC}" srcOrd="0" destOrd="0" presId="urn:microsoft.com/office/officeart/2005/8/layout/hierarchy2"/>
    <dgm:cxn modelId="{3785D6A7-7C85-485C-AE32-79A19060A777}" type="presParOf" srcId="{407F8C4A-8E7B-4768-AFCF-7110AD65E0EC}" destId="{1AAA62F2-F3FE-4FDA-B951-52AD44CB4C7C}" srcOrd="0" destOrd="0" presId="urn:microsoft.com/office/officeart/2005/8/layout/hierarchy2"/>
    <dgm:cxn modelId="{2BBFC68E-6C63-499D-8AFD-3F7D9784A897}" type="presParOf" srcId="{407F8C4A-8E7B-4768-AFCF-7110AD65E0EC}" destId="{852BB52A-7ABD-4F2F-B995-CB563B965785}" srcOrd="1" destOrd="0" presId="urn:microsoft.com/office/officeart/2005/8/layout/hierarchy2"/>
    <dgm:cxn modelId="{60769572-46AB-4D91-B287-3B912CF8537E}" type="presParOf" srcId="{852BB52A-7ABD-4F2F-B995-CB563B965785}" destId="{9C10DFE4-928C-41B4-BB4D-AE511C36866D}" srcOrd="0" destOrd="0" presId="urn:microsoft.com/office/officeart/2005/8/layout/hierarchy2"/>
    <dgm:cxn modelId="{F3ED76D9-7618-4B03-B6EF-AF9FA9D89D7E}" type="presParOf" srcId="{9C10DFE4-928C-41B4-BB4D-AE511C36866D}" destId="{BD5707CE-20DA-4022-AAD8-DECBF15C18CA}" srcOrd="0" destOrd="0" presId="urn:microsoft.com/office/officeart/2005/8/layout/hierarchy2"/>
    <dgm:cxn modelId="{811713F2-BF1F-421B-B5ED-F11751D47818}" type="presParOf" srcId="{852BB52A-7ABD-4F2F-B995-CB563B965785}" destId="{DADAF6FD-E597-416A-9813-664C77736861}" srcOrd="1" destOrd="0" presId="urn:microsoft.com/office/officeart/2005/8/layout/hierarchy2"/>
    <dgm:cxn modelId="{2FBC2729-B3DB-476F-BA08-D01CCECDEB5E}" type="presParOf" srcId="{DADAF6FD-E597-416A-9813-664C77736861}" destId="{EE2CFA0E-939C-4008-8469-508D2C42799F}" srcOrd="0" destOrd="0" presId="urn:microsoft.com/office/officeart/2005/8/layout/hierarchy2"/>
    <dgm:cxn modelId="{D41CBD53-D0B2-480E-B425-A00052B6241D}" type="presParOf" srcId="{DADAF6FD-E597-416A-9813-664C77736861}" destId="{F876FEF4-A009-4179-8668-0D844185AD04}" srcOrd="1" destOrd="0" presId="urn:microsoft.com/office/officeart/2005/8/layout/hierarchy2"/>
    <dgm:cxn modelId="{C1782B55-B414-4E4C-AAAC-CFAB7AECBCE6}" type="presParOf" srcId="{852BB52A-7ABD-4F2F-B995-CB563B965785}" destId="{DF032241-0A56-49D9-B8CF-549C49968BC6}" srcOrd="2" destOrd="0" presId="urn:microsoft.com/office/officeart/2005/8/layout/hierarchy2"/>
    <dgm:cxn modelId="{A0F1BA88-ABC3-45C7-AC88-0FB97B1A6492}" type="presParOf" srcId="{DF032241-0A56-49D9-B8CF-549C49968BC6}" destId="{BF33931B-BCD7-4815-9227-8992555DD920}" srcOrd="0" destOrd="0" presId="urn:microsoft.com/office/officeart/2005/8/layout/hierarchy2"/>
    <dgm:cxn modelId="{BC8A038A-0B0C-4D8D-9D7D-57DC3FB023E1}" type="presParOf" srcId="{852BB52A-7ABD-4F2F-B995-CB563B965785}" destId="{3A8BD95D-3212-47E9-A1BC-BC86B0C0F63F}" srcOrd="3" destOrd="0" presId="urn:microsoft.com/office/officeart/2005/8/layout/hierarchy2"/>
    <dgm:cxn modelId="{DC5A32CB-D178-4A65-9B02-CC942A9A0EDB}" type="presParOf" srcId="{3A8BD95D-3212-47E9-A1BC-BC86B0C0F63F}" destId="{2367D3E9-0ACA-4FA6-9871-82785878DB1A}" srcOrd="0" destOrd="0" presId="urn:microsoft.com/office/officeart/2005/8/layout/hierarchy2"/>
    <dgm:cxn modelId="{F7D27014-8E4D-4DEF-9262-C10FBE671C6B}" type="presParOf" srcId="{3A8BD95D-3212-47E9-A1BC-BC86B0C0F63F}" destId="{58B114FE-EA06-40F9-9B3A-C3507EDCB21E}" srcOrd="1" destOrd="0" presId="urn:microsoft.com/office/officeart/2005/8/layout/hierarchy2"/>
    <dgm:cxn modelId="{B885A00C-A758-48B8-B40F-2B2B55DF67A6}" type="presParOf" srcId="{852BB52A-7ABD-4F2F-B995-CB563B965785}" destId="{82FB80E1-7A30-4621-8416-7060817D6BE2}" srcOrd="4" destOrd="0" presId="urn:microsoft.com/office/officeart/2005/8/layout/hierarchy2"/>
    <dgm:cxn modelId="{4D66A6B2-4DEE-4482-974A-D6B19D5643FC}" type="presParOf" srcId="{82FB80E1-7A30-4621-8416-7060817D6BE2}" destId="{148AB9A9-2C3C-4438-888F-3619B4625CA6}" srcOrd="0" destOrd="0" presId="urn:microsoft.com/office/officeart/2005/8/layout/hierarchy2"/>
    <dgm:cxn modelId="{70AB7400-C2CE-4776-8534-C091A9E333A2}" type="presParOf" srcId="{852BB52A-7ABD-4F2F-B995-CB563B965785}" destId="{636B0A24-8417-4972-8B13-8E12D0D717BE}" srcOrd="5" destOrd="0" presId="urn:microsoft.com/office/officeart/2005/8/layout/hierarchy2"/>
    <dgm:cxn modelId="{1EEEB61B-EDBA-4806-B770-6669B9B37159}" type="presParOf" srcId="{636B0A24-8417-4972-8B13-8E12D0D717BE}" destId="{3E2DAAA8-5120-4372-8B3E-91445A8A004D}" srcOrd="0" destOrd="0" presId="urn:microsoft.com/office/officeart/2005/8/layout/hierarchy2"/>
    <dgm:cxn modelId="{C6EC8F4A-C3A0-4A2A-B7D7-5D992CC88249}" type="presParOf" srcId="{636B0A24-8417-4972-8B13-8E12D0D717BE}" destId="{5CA6B73A-EE85-4E76-89C8-3A1B76633405}" srcOrd="1" destOrd="0" presId="urn:microsoft.com/office/officeart/2005/8/layout/hierarchy2"/>
    <dgm:cxn modelId="{B0BFBF7F-F1FA-4A83-A74C-36F1D8E8E37E}" type="presParOf" srcId="{852BB52A-7ABD-4F2F-B995-CB563B965785}" destId="{84830725-EE59-4457-BF0B-BC2193A350D6}" srcOrd="6" destOrd="0" presId="urn:microsoft.com/office/officeart/2005/8/layout/hierarchy2"/>
    <dgm:cxn modelId="{6F76A704-D6CD-4AF4-BB32-591140F8F757}" type="presParOf" srcId="{84830725-EE59-4457-BF0B-BC2193A350D6}" destId="{6532E539-B328-41DF-9E80-FDE4FAED1EB2}" srcOrd="0" destOrd="0" presId="urn:microsoft.com/office/officeart/2005/8/layout/hierarchy2"/>
    <dgm:cxn modelId="{85E9B860-D1D9-4214-8668-60C1FDABD4B6}" type="presParOf" srcId="{852BB52A-7ABD-4F2F-B995-CB563B965785}" destId="{4E4788E8-6B10-40E0-9394-AF2418ADE1B2}" srcOrd="7" destOrd="0" presId="urn:microsoft.com/office/officeart/2005/8/layout/hierarchy2"/>
    <dgm:cxn modelId="{AF832E8E-FE82-4F40-B847-CE42DAA98B1F}" type="presParOf" srcId="{4E4788E8-6B10-40E0-9394-AF2418ADE1B2}" destId="{E491755D-B60B-4E52-B22B-97304CFA3175}" srcOrd="0" destOrd="0" presId="urn:microsoft.com/office/officeart/2005/8/layout/hierarchy2"/>
    <dgm:cxn modelId="{1C2B6CF6-5F12-44B8-92AD-F82E52F0E8B8}" type="presParOf" srcId="{4E4788E8-6B10-40E0-9394-AF2418ADE1B2}" destId="{EDA6427A-5511-4DA3-AAF9-92FB08ABF4F7}" srcOrd="1" destOrd="0" presId="urn:microsoft.com/office/officeart/2005/8/layout/hierarchy2"/>
    <dgm:cxn modelId="{7A3AC531-B201-42D5-8096-BA4B31CA4120}" type="presParOf" srcId="{852BB52A-7ABD-4F2F-B995-CB563B965785}" destId="{B568CDF8-5751-4270-A289-110655834647}" srcOrd="8" destOrd="0" presId="urn:microsoft.com/office/officeart/2005/8/layout/hierarchy2"/>
    <dgm:cxn modelId="{FBDA1CF1-A3EB-47F6-B45C-45C9A6B92CDA}" type="presParOf" srcId="{B568CDF8-5751-4270-A289-110655834647}" destId="{B21B3264-C0D0-46BB-9FE6-49D34B47439F}" srcOrd="0" destOrd="0" presId="urn:microsoft.com/office/officeart/2005/8/layout/hierarchy2"/>
    <dgm:cxn modelId="{E6121B3A-E31F-4916-BD28-8C2C8BEA0D6C}" type="presParOf" srcId="{852BB52A-7ABD-4F2F-B995-CB563B965785}" destId="{EB3DF68C-568E-4733-988B-6EA2C9CF5615}" srcOrd="9" destOrd="0" presId="urn:microsoft.com/office/officeart/2005/8/layout/hierarchy2"/>
    <dgm:cxn modelId="{41A27C4B-6100-42E9-9AF8-B3DD83A16655}" type="presParOf" srcId="{EB3DF68C-568E-4733-988B-6EA2C9CF5615}" destId="{85F84B9C-3B6D-4610-BEB0-585A98F85F88}" srcOrd="0" destOrd="0" presId="urn:microsoft.com/office/officeart/2005/8/layout/hierarchy2"/>
    <dgm:cxn modelId="{F4F02B23-0ED9-4473-A2D6-860EE09464AB}" type="presParOf" srcId="{EB3DF68C-568E-4733-988B-6EA2C9CF5615}" destId="{FA0D1596-52B3-45E7-8C1C-B15CEEAF04A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AEB990-5469-4D87-870E-111D7B77A2EC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DA1D74B-C2F9-4B3C-8DF0-3876F4481275}">
      <dgm:prSet phldrT="[Text]" custT="1"/>
      <dgm:spPr/>
      <dgm:t>
        <a:bodyPr/>
        <a:lstStyle/>
        <a:p>
          <a:r>
            <a:rPr lang="en-US" sz="1800" dirty="0"/>
            <a:t>Disk Management</a:t>
          </a:r>
        </a:p>
      </dgm:t>
    </dgm:pt>
    <dgm:pt modelId="{1676EAFC-C31F-4BF8-94BB-21ED798F35BB}" type="parTrans" cxnId="{F0C3E260-DC50-44F8-9B2D-3055749403AA}">
      <dgm:prSet/>
      <dgm:spPr/>
      <dgm:t>
        <a:bodyPr/>
        <a:lstStyle/>
        <a:p>
          <a:endParaRPr lang="en-US" sz="2800"/>
        </a:p>
      </dgm:t>
    </dgm:pt>
    <dgm:pt modelId="{4E49D8B6-648F-4E9C-B634-B0BF2BE299B3}" type="sibTrans" cxnId="{F0C3E260-DC50-44F8-9B2D-3055749403AA}">
      <dgm:prSet custT="1"/>
      <dgm:spPr/>
      <dgm:t>
        <a:bodyPr/>
        <a:lstStyle/>
        <a:p>
          <a:r>
            <a:rPr lang="en-US" sz="1800" dirty="0"/>
            <a:t>Memory Management</a:t>
          </a:r>
        </a:p>
      </dgm:t>
    </dgm:pt>
    <dgm:pt modelId="{811AB768-1952-4126-B298-7DBCB36FDDA8}">
      <dgm:prSet phldrT="[Text]" custT="1"/>
      <dgm:spPr/>
      <dgm:t>
        <a:bodyPr/>
        <a:lstStyle/>
        <a:p>
          <a:r>
            <a:rPr lang="en-US" sz="1800" dirty="0"/>
            <a:t>Process Management</a:t>
          </a:r>
        </a:p>
      </dgm:t>
    </dgm:pt>
    <dgm:pt modelId="{8706006A-2525-4C16-9AD8-6255CE2D8D3C}" type="parTrans" cxnId="{51D74594-66BC-41B0-B526-1A77069D8109}">
      <dgm:prSet/>
      <dgm:spPr/>
      <dgm:t>
        <a:bodyPr/>
        <a:lstStyle/>
        <a:p>
          <a:endParaRPr lang="en-US" sz="2800"/>
        </a:p>
      </dgm:t>
    </dgm:pt>
    <dgm:pt modelId="{63938DFA-1328-4A02-A119-F4A6067F14C3}" type="sibTrans" cxnId="{51D74594-66BC-41B0-B526-1A77069D8109}">
      <dgm:prSet custT="1"/>
      <dgm:spPr/>
      <dgm:t>
        <a:bodyPr/>
        <a:lstStyle/>
        <a:p>
          <a:r>
            <a:rPr lang="en-US" sz="1800" dirty="0"/>
            <a:t>Task Management</a:t>
          </a:r>
        </a:p>
      </dgm:t>
    </dgm:pt>
    <dgm:pt modelId="{FE6156C7-FB53-4D87-A336-86142101258B}" type="pres">
      <dgm:prSet presAssocID="{ACAEB990-5469-4D87-870E-111D7B77A2E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B814F48-75A8-44AA-A19A-A33961607693}" type="pres">
      <dgm:prSet presAssocID="{1DA1D74B-C2F9-4B3C-8DF0-3876F4481275}" presName="composite" presStyleCnt="0"/>
      <dgm:spPr/>
    </dgm:pt>
    <dgm:pt modelId="{ED2AD6B7-9267-4507-ABA5-BA6F722E1E78}" type="pres">
      <dgm:prSet presAssocID="{1DA1D74B-C2F9-4B3C-8DF0-3876F4481275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2610A-5BB2-43C6-B86F-C8134A4E3290}" type="pres">
      <dgm:prSet presAssocID="{1DA1D74B-C2F9-4B3C-8DF0-3876F4481275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B145BC72-70EC-49EC-BB3C-E8336F45285A}" type="pres">
      <dgm:prSet presAssocID="{1DA1D74B-C2F9-4B3C-8DF0-3876F4481275}" presName="BalanceSpacing" presStyleCnt="0"/>
      <dgm:spPr/>
    </dgm:pt>
    <dgm:pt modelId="{63CB52D0-8141-42BF-B046-BEE5F5C6690F}" type="pres">
      <dgm:prSet presAssocID="{1DA1D74B-C2F9-4B3C-8DF0-3876F4481275}" presName="BalanceSpacing1" presStyleCnt="0"/>
      <dgm:spPr/>
    </dgm:pt>
    <dgm:pt modelId="{9B2211A6-A447-4A44-B2D3-B4677F1EA932}" type="pres">
      <dgm:prSet presAssocID="{4E49D8B6-648F-4E9C-B634-B0BF2BE299B3}" presName="Accent1Text" presStyleLbl="node1" presStyleIdx="1" presStyleCnt="4"/>
      <dgm:spPr/>
      <dgm:t>
        <a:bodyPr/>
        <a:lstStyle/>
        <a:p>
          <a:endParaRPr lang="en-US"/>
        </a:p>
      </dgm:t>
    </dgm:pt>
    <dgm:pt modelId="{EA8BB8F4-DA18-4BD0-9104-BDAAB5B56459}" type="pres">
      <dgm:prSet presAssocID="{4E49D8B6-648F-4E9C-B634-B0BF2BE299B3}" presName="spaceBetweenRectangles" presStyleCnt="0"/>
      <dgm:spPr/>
    </dgm:pt>
    <dgm:pt modelId="{4F21139B-C6D0-4CE9-9A8D-0BABB3144AA9}" type="pres">
      <dgm:prSet presAssocID="{811AB768-1952-4126-B298-7DBCB36FDDA8}" presName="composite" presStyleCnt="0"/>
      <dgm:spPr/>
    </dgm:pt>
    <dgm:pt modelId="{CC9122C6-871B-4698-AE02-449477B533CC}" type="pres">
      <dgm:prSet presAssocID="{811AB768-1952-4126-B298-7DBCB36FDDA8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310BE0-F41E-4E15-B57E-BFF65D6C4C66}" type="pres">
      <dgm:prSet presAssocID="{811AB768-1952-4126-B298-7DBCB36FDDA8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3222DA7E-8AE1-497A-9B09-3E7C61EA99AD}" type="pres">
      <dgm:prSet presAssocID="{811AB768-1952-4126-B298-7DBCB36FDDA8}" presName="BalanceSpacing" presStyleCnt="0"/>
      <dgm:spPr/>
    </dgm:pt>
    <dgm:pt modelId="{272D9D99-F421-439E-BDFA-F56B3C3F285D}" type="pres">
      <dgm:prSet presAssocID="{811AB768-1952-4126-B298-7DBCB36FDDA8}" presName="BalanceSpacing1" presStyleCnt="0"/>
      <dgm:spPr/>
    </dgm:pt>
    <dgm:pt modelId="{993C8E6D-2338-484D-8165-9F5901702E7E}" type="pres">
      <dgm:prSet presAssocID="{63938DFA-1328-4A02-A119-F4A6067F14C3}" presName="Accent1Text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A181F568-3342-4D36-8F98-22242A8E942A}" type="presOf" srcId="{1DA1D74B-C2F9-4B3C-8DF0-3876F4481275}" destId="{ED2AD6B7-9267-4507-ABA5-BA6F722E1E78}" srcOrd="0" destOrd="0" presId="urn:microsoft.com/office/officeart/2008/layout/AlternatingHexagons"/>
    <dgm:cxn modelId="{51D74594-66BC-41B0-B526-1A77069D8109}" srcId="{ACAEB990-5469-4D87-870E-111D7B77A2EC}" destId="{811AB768-1952-4126-B298-7DBCB36FDDA8}" srcOrd="1" destOrd="0" parTransId="{8706006A-2525-4C16-9AD8-6255CE2D8D3C}" sibTransId="{63938DFA-1328-4A02-A119-F4A6067F14C3}"/>
    <dgm:cxn modelId="{5D7B9E12-9677-4542-997C-4D9DC8A236A1}" type="presOf" srcId="{ACAEB990-5469-4D87-870E-111D7B77A2EC}" destId="{FE6156C7-FB53-4D87-A336-86142101258B}" srcOrd="0" destOrd="0" presId="urn:microsoft.com/office/officeart/2008/layout/AlternatingHexagons"/>
    <dgm:cxn modelId="{F0C3E260-DC50-44F8-9B2D-3055749403AA}" srcId="{ACAEB990-5469-4D87-870E-111D7B77A2EC}" destId="{1DA1D74B-C2F9-4B3C-8DF0-3876F4481275}" srcOrd="0" destOrd="0" parTransId="{1676EAFC-C31F-4BF8-94BB-21ED798F35BB}" sibTransId="{4E49D8B6-648F-4E9C-B634-B0BF2BE299B3}"/>
    <dgm:cxn modelId="{92E1D365-D1D4-426C-9D49-462476DC6850}" type="presOf" srcId="{63938DFA-1328-4A02-A119-F4A6067F14C3}" destId="{993C8E6D-2338-484D-8165-9F5901702E7E}" srcOrd="0" destOrd="0" presId="urn:microsoft.com/office/officeart/2008/layout/AlternatingHexagons"/>
    <dgm:cxn modelId="{C61104D5-D957-44BB-894F-55713640EEDA}" type="presOf" srcId="{4E49D8B6-648F-4E9C-B634-B0BF2BE299B3}" destId="{9B2211A6-A447-4A44-B2D3-B4677F1EA932}" srcOrd="0" destOrd="0" presId="urn:microsoft.com/office/officeart/2008/layout/AlternatingHexagons"/>
    <dgm:cxn modelId="{1114A54F-FDA0-4F5B-AE92-0E233F6978B9}" type="presOf" srcId="{811AB768-1952-4126-B298-7DBCB36FDDA8}" destId="{CC9122C6-871B-4698-AE02-449477B533CC}" srcOrd="0" destOrd="0" presId="urn:microsoft.com/office/officeart/2008/layout/AlternatingHexagons"/>
    <dgm:cxn modelId="{8C52E3C2-F898-4B30-9E18-48C077C5130F}" type="presParOf" srcId="{FE6156C7-FB53-4D87-A336-86142101258B}" destId="{1B814F48-75A8-44AA-A19A-A33961607693}" srcOrd="0" destOrd="0" presId="urn:microsoft.com/office/officeart/2008/layout/AlternatingHexagons"/>
    <dgm:cxn modelId="{B84B179E-904C-4346-AEE9-C3068398AFA9}" type="presParOf" srcId="{1B814F48-75A8-44AA-A19A-A33961607693}" destId="{ED2AD6B7-9267-4507-ABA5-BA6F722E1E78}" srcOrd="0" destOrd="0" presId="urn:microsoft.com/office/officeart/2008/layout/AlternatingHexagons"/>
    <dgm:cxn modelId="{D7640D6D-AE05-4921-8F5E-109493566CEC}" type="presParOf" srcId="{1B814F48-75A8-44AA-A19A-A33961607693}" destId="{8342610A-5BB2-43C6-B86F-C8134A4E3290}" srcOrd="1" destOrd="0" presId="urn:microsoft.com/office/officeart/2008/layout/AlternatingHexagons"/>
    <dgm:cxn modelId="{AA2A35CE-D55C-4653-85F2-85B093DDCEF2}" type="presParOf" srcId="{1B814F48-75A8-44AA-A19A-A33961607693}" destId="{B145BC72-70EC-49EC-BB3C-E8336F45285A}" srcOrd="2" destOrd="0" presId="urn:microsoft.com/office/officeart/2008/layout/AlternatingHexagons"/>
    <dgm:cxn modelId="{D64CCBF6-04ED-4A09-933A-0F2EADA6158D}" type="presParOf" srcId="{1B814F48-75A8-44AA-A19A-A33961607693}" destId="{63CB52D0-8141-42BF-B046-BEE5F5C6690F}" srcOrd="3" destOrd="0" presId="urn:microsoft.com/office/officeart/2008/layout/AlternatingHexagons"/>
    <dgm:cxn modelId="{46194634-F08F-4823-957B-36B84A4780CD}" type="presParOf" srcId="{1B814F48-75A8-44AA-A19A-A33961607693}" destId="{9B2211A6-A447-4A44-B2D3-B4677F1EA932}" srcOrd="4" destOrd="0" presId="urn:microsoft.com/office/officeart/2008/layout/AlternatingHexagons"/>
    <dgm:cxn modelId="{04271CC6-5420-4DFF-AA6B-FB8A389137E0}" type="presParOf" srcId="{FE6156C7-FB53-4D87-A336-86142101258B}" destId="{EA8BB8F4-DA18-4BD0-9104-BDAAB5B56459}" srcOrd="1" destOrd="0" presId="urn:microsoft.com/office/officeart/2008/layout/AlternatingHexagons"/>
    <dgm:cxn modelId="{FDD13129-5616-4468-98B9-CE3C45EB43E3}" type="presParOf" srcId="{FE6156C7-FB53-4D87-A336-86142101258B}" destId="{4F21139B-C6D0-4CE9-9A8D-0BABB3144AA9}" srcOrd="2" destOrd="0" presId="urn:microsoft.com/office/officeart/2008/layout/AlternatingHexagons"/>
    <dgm:cxn modelId="{A77C71FB-C502-4DCE-8926-C29B26237133}" type="presParOf" srcId="{4F21139B-C6D0-4CE9-9A8D-0BABB3144AA9}" destId="{CC9122C6-871B-4698-AE02-449477B533CC}" srcOrd="0" destOrd="0" presId="urn:microsoft.com/office/officeart/2008/layout/AlternatingHexagons"/>
    <dgm:cxn modelId="{8DA0A0E7-24E4-4688-8D76-60F86764D9D7}" type="presParOf" srcId="{4F21139B-C6D0-4CE9-9A8D-0BABB3144AA9}" destId="{F6310BE0-F41E-4E15-B57E-BFF65D6C4C66}" srcOrd="1" destOrd="0" presId="urn:microsoft.com/office/officeart/2008/layout/AlternatingHexagons"/>
    <dgm:cxn modelId="{A44C2357-AEE6-471A-9E55-C93E4EB7710A}" type="presParOf" srcId="{4F21139B-C6D0-4CE9-9A8D-0BABB3144AA9}" destId="{3222DA7E-8AE1-497A-9B09-3E7C61EA99AD}" srcOrd="2" destOrd="0" presId="urn:microsoft.com/office/officeart/2008/layout/AlternatingHexagons"/>
    <dgm:cxn modelId="{4FBE79C2-EA28-45FA-8475-E5A694D1C67A}" type="presParOf" srcId="{4F21139B-C6D0-4CE9-9A8D-0BABB3144AA9}" destId="{272D9D99-F421-439E-BDFA-F56B3C3F285D}" srcOrd="3" destOrd="0" presId="urn:microsoft.com/office/officeart/2008/layout/AlternatingHexagons"/>
    <dgm:cxn modelId="{BDB9B797-6281-4A5A-81B9-A27B6DBC3314}" type="presParOf" srcId="{4F21139B-C6D0-4CE9-9A8D-0BABB3144AA9}" destId="{993C8E6D-2338-484D-8165-9F5901702E7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774265-0925-471C-AC5F-2AA03A2084C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7C66684-AB5F-4C85-9C70-3506BB3EDBBB}">
      <dgm:prSet phldrT="[Text]"/>
      <dgm:spPr/>
      <dgm:t>
        <a:bodyPr/>
        <a:lstStyle/>
        <a:p>
          <a:r>
            <a:rPr lang="en-US" dirty="0"/>
            <a:t>Interrupts</a:t>
          </a:r>
        </a:p>
      </dgm:t>
    </dgm:pt>
    <dgm:pt modelId="{6F9FF9A0-9889-415B-BB20-BD73C78EAF98}" type="parTrans" cxnId="{4CCF3061-F638-49AE-AB38-8EAA51CD33C8}">
      <dgm:prSet/>
      <dgm:spPr/>
      <dgm:t>
        <a:bodyPr/>
        <a:lstStyle/>
        <a:p>
          <a:endParaRPr lang="en-US"/>
        </a:p>
      </dgm:t>
    </dgm:pt>
    <dgm:pt modelId="{BA5345C5-BF72-4860-A8ED-94F84170F54A}" type="sibTrans" cxnId="{4CCF3061-F638-49AE-AB38-8EAA51CD33C8}">
      <dgm:prSet/>
      <dgm:spPr/>
      <dgm:t>
        <a:bodyPr/>
        <a:lstStyle/>
        <a:p>
          <a:endParaRPr lang="en-US"/>
        </a:p>
      </dgm:t>
    </dgm:pt>
    <dgm:pt modelId="{904B1929-C340-4EFE-A88F-5F8E3F056E4B}">
      <dgm:prSet phldrT="[Text]"/>
      <dgm:spPr/>
      <dgm:t>
        <a:bodyPr/>
        <a:lstStyle/>
        <a:p>
          <a:r>
            <a:rPr lang="en-US" dirty="0"/>
            <a:t>Hardware Interrupts</a:t>
          </a:r>
        </a:p>
      </dgm:t>
    </dgm:pt>
    <dgm:pt modelId="{952FFBC2-2928-4AA7-B65A-39D6BD8DFC48}" type="parTrans" cxnId="{7A1E6F3A-D61C-4F97-B9D2-C8778B87484C}">
      <dgm:prSet/>
      <dgm:spPr/>
      <dgm:t>
        <a:bodyPr/>
        <a:lstStyle/>
        <a:p>
          <a:endParaRPr lang="en-US"/>
        </a:p>
      </dgm:t>
    </dgm:pt>
    <dgm:pt modelId="{6712FE5A-6742-4FD0-975C-D04BE6E2C783}" type="sibTrans" cxnId="{7A1E6F3A-D61C-4F97-B9D2-C8778B87484C}">
      <dgm:prSet/>
      <dgm:spPr/>
      <dgm:t>
        <a:bodyPr/>
        <a:lstStyle/>
        <a:p>
          <a:endParaRPr lang="en-US"/>
        </a:p>
      </dgm:t>
    </dgm:pt>
    <dgm:pt modelId="{555836E5-C6CF-4E5A-BA71-EB006BD05033}">
      <dgm:prSet phldrT="[Text]"/>
      <dgm:spPr/>
      <dgm:t>
        <a:bodyPr/>
        <a:lstStyle/>
        <a:p>
          <a:r>
            <a:rPr lang="en-US" dirty="0"/>
            <a:t>Maskable</a:t>
          </a:r>
        </a:p>
      </dgm:t>
    </dgm:pt>
    <dgm:pt modelId="{A26261C8-F1DA-436C-B1BA-3A3B5C941F11}" type="parTrans" cxnId="{78564311-E06A-446D-BC26-6144DC1CB6A2}">
      <dgm:prSet/>
      <dgm:spPr/>
      <dgm:t>
        <a:bodyPr/>
        <a:lstStyle/>
        <a:p>
          <a:endParaRPr lang="en-US"/>
        </a:p>
      </dgm:t>
    </dgm:pt>
    <dgm:pt modelId="{E9528745-E642-41EC-8081-96AA29E27998}" type="sibTrans" cxnId="{78564311-E06A-446D-BC26-6144DC1CB6A2}">
      <dgm:prSet/>
      <dgm:spPr/>
      <dgm:t>
        <a:bodyPr/>
        <a:lstStyle/>
        <a:p>
          <a:endParaRPr lang="en-US"/>
        </a:p>
      </dgm:t>
    </dgm:pt>
    <dgm:pt modelId="{7AA953BF-26DF-4E57-BDA0-D05C8D32856C}">
      <dgm:prSet phldrT="[Text]"/>
      <dgm:spPr/>
      <dgm:t>
        <a:bodyPr/>
        <a:lstStyle/>
        <a:p>
          <a:r>
            <a:rPr lang="en-US" dirty="0"/>
            <a:t>Non-maskable</a:t>
          </a:r>
        </a:p>
      </dgm:t>
    </dgm:pt>
    <dgm:pt modelId="{3D186533-AE89-47DF-A79F-990D17DB749B}" type="parTrans" cxnId="{D70FA150-E04E-43F6-9F5C-13F6703CDC62}">
      <dgm:prSet/>
      <dgm:spPr/>
      <dgm:t>
        <a:bodyPr/>
        <a:lstStyle/>
        <a:p>
          <a:endParaRPr lang="en-US"/>
        </a:p>
      </dgm:t>
    </dgm:pt>
    <dgm:pt modelId="{40CADDE0-1258-44DF-AA19-AE4AE171A72D}" type="sibTrans" cxnId="{D70FA150-E04E-43F6-9F5C-13F6703CDC62}">
      <dgm:prSet/>
      <dgm:spPr/>
      <dgm:t>
        <a:bodyPr/>
        <a:lstStyle/>
        <a:p>
          <a:endParaRPr lang="en-US"/>
        </a:p>
      </dgm:t>
    </dgm:pt>
    <dgm:pt modelId="{1D318EB9-C943-4A60-A8EB-CB5DB9636AB0}">
      <dgm:prSet phldrT="[Text]"/>
      <dgm:spPr/>
      <dgm:t>
        <a:bodyPr/>
        <a:lstStyle/>
        <a:p>
          <a:r>
            <a:rPr lang="en-US" dirty="0"/>
            <a:t>Software Interrupts</a:t>
          </a:r>
        </a:p>
      </dgm:t>
    </dgm:pt>
    <dgm:pt modelId="{6FE31836-C4F6-4A39-BAB0-A8DECEB2A930}" type="parTrans" cxnId="{91D9F2C2-85EB-4B52-BD16-A730D2641AD3}">
      <dgm:prSet/>
      <dgm:spPr/>
      <dgm:t>
        <a:bodyPr/>
        <a:lstStyle/>
        <a:p>
          <a:endParaRPr lang="en-US"/>
        </a:p>
      </dgm:t>
    </dgm:pt>
    <dgm:pt modelId="{7E6585F0-CE24-44F0-BB73-37D19803A2DE}" type="sibTrans" cxnId="{91D9F2C2-85EB-4B52-BD16-A730D2641AD3}">
      <dgm:prSet/>
      <dgm:spPr/>
      <dgm:t>
        <a:bodyPr/>
        <a:lstStyle/>
        <a:p>
          <a:endParaRPr lang="en-US"/>
        </a:p>
      </dgm:t>
    </dgm:pt>
    <dgm:pt modelId="{7DE6B965-FF98-40B7-81DF-0AEE51D170A4}">
      <dgm:prSet phldrT="[Text]"/>
      <dgm:spPr/>
      <dgm:t>
        <a:bodyPr/>
        <a:lstStyle/>
        <a:p>
          <a:r>
            <a:rPr lang="en-US" dirty="0"/>
            <a:t>Normal</a:t>
          </a:r>
        </a:p>
      </dgm:t>
    </dgm:pt>
    <dgm:pt modelId="{C24EDB0C-2380-44B1-ACCC-D9176168A9BC}" type="parTrans" cxnId="{AB8E4104-3525-4B0C-87C7-EE69C27145C5}">
      <dgm:prSet/>
      <dgm:spPr/>
      <dgm:t>
        <a:bodyPr/>
        <a:lstStyle/>
        <a:p>
          <a:endParaRPr lang="en-US"/>
        </a:p>
      </dgm:t>
    </dgm:pt>
    <dgm:pt modelId="{BAB3EFDC-DDD5-4C3D-8B6F-977756848D0C}" type="sibTrans" cxnId="{AB8E4104-3525-4B0C-87C7-EE69C27145C5}">
      <dgm:prSet/>
      <dgm:spPr/>
      <dgm:t>
        <a:bodyPr/>
        <a:lstStyle/>
        <a:p>
          <a:endParaRPr lang="en-US"/>
        </a:p>
      </dgm:t>
    </dgm:pt>
    <dgm:pt modelId="{5E23F7DE-F9F2-4280-8DB4-04FE91BE6BC8}">
      <dgm:prSet/>
      <dgm:spPr/>
      <dgm:t>
        <a:bodyPr/>
        <a:lstStyle/>
        <a:p>
          <a:r>
            <a:rPr lang="en-US" dirty="0"/>
            <a:t>Exception/Trap</a:t>
          </a:r>
        </a:p>
      </dgm:t>
    </dgm:pt>
    <dgm:pt modelId="{08009105-FE9A-429C-9B17-6E4E65994B2B}" type="parTrans" cxnId="{C28C9CD6-F9A8-46EF-A492-DEE2A657E327}">
      <dgm:prSet/>
      <dgm:spPr/>
      <dgm:t>
        <a:bodyPr/>
        <a:lstStyle/>
        <a:p>
          <a:endParaRPr lang="en-US"/>
        </a:p>
      </dgm:t>
    </dgm:pt>
    <dgm:pt modelId="{9735FD1C-25CA-4DF9-AD46-32B21CFD8844}" type="sibTrans" cxnId="{C28C9CD6-F9A8-46EF-A492-DEE2A657E327}">
      <dgm:prSet/>
      <dgm:spPr/>
      <dgm:t>
        <a:bodyPr/>
        <a:lstStyle/>
        <a:p>
          <a:endParaRPr lang="en-US"/>
        </a:p>
      </dgm:t>
    </dgm:pt>
    <dgm:pt modelId="{785858CB-03CE-4FC0-9F31-0B648EC4DE69}" type="pres">
      <dgm:prSet presAssocID="{5A774265-0925-471C-AC5F-2AA03A2084C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8ED5870-D8CC-42DE-B994-934D40BC4B5A}" type="pres">
      <dgm:prSet presAssocID="{C7C66684-AB5F-4C85-9C70-3506BB3EDBBB}" presName="hierRoot1" presStyleCnt="0"/>
      <dgm:spPr/>
    </dgm:pt>
    <dgm:pt modelId="{72E39A22-9F2F-41D2-876F-A4BB6C1E232B}" type="pres">
      <dgm:prSet presAssocID="{C7C66684-AB5F-4C85-9C70-3506BB3EDBBB}" presName="composite" presStyleCnt="0"/>
      <dgm:spPr/>
    </dgm:pt>
    <dgm:pt modelId="{E6070EC0-EADB-454F-A303-63D24E1AFD84}" type="pres">
      <dgm:prSet presAssocID="{C7C66684-AB5F-4C85-9C70-3506BB3EDBBB}" presName="background" presStyleLbl="node0" presStyleIdx="0" presStyleCnt="1"/>
      <dgm:spPr/>
    </dgm:pt>
    <dgm:pt modelId="{523F3048-9F5C-4B1F-9F5E-AF0C96190FA0}" type="pres">
      <dgm:prSet presAssocID="{C7C66684-AB5F-4C85-9C70-3506BB3EDBB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5DD110-BCF1-439A-9E5F-ABB0C54F33E0}" type="pres">
      <dgm:prSet presAssocID="{C7C66684-AB5F-4C85-9C70-3506BB3EDBBB}" presName="hierChild2" presStyleCnt="0"/>
      <dgm:spPr/>
    </dgm:pt>
    <dgm:pt modelId="{3060DB51-3AB5-424D-B26D-F3292B32C0A0}" type="pres">
      <dgm:prSet presAssocID="{952FFBC2-2928-4AA7-B65A-39D6BD8DFC48}" presName="Name10" presStyleLbl="parChTrans1D2" presStyleIdx="0" presStyleCnt="2"/>
      <dgm:spPr/>
      <dgm:t>
        <a:bodyPr/>
        <a:lstStyle/>
        <a:p>
          <a:endParaRPr lang="en-US"/>
        </a:p>
      </dgm:t>
    </dgm:pt>
    <dgm:pt modelId="{ED3F8199-8909-4ED1-9A16-E4649E1BD24C}" type="pres">
      <dgm:prSet presAssocID="{904B1929-C340-4EFE-A88F-5F8E3F056E4B}" presName="hierRoot2" presStyleCnt="0"/>
      <dgm:spPr/>
    </dgm:pt>
    <dgm:pt modelId="{813CDB1A-D82F-4B28-BF10-91E0D8CE2F63}" type="pres">
      <dgm:prSet presAssocID="{904B1929-C340-4EFE-A88F-5F8E3F056E4B}" presName="composite2" presStyleCnt="0"/>
      <dgm:spPr/>
    </dgm:pt>
    <dgm:pt modelId="{E0A8A815-F8BA-4571-88C6-A1B645791B74}" type="pres">
      <dgm:prSet presAssocID="{904B1929-C340-4EFE-A88F-5F8E3F056E4B}" presName="background2" presStyleLbl="node2" presStyleIdx="0" presStyleCnt="2"/>
      <dgm:spPr/>
    </dgm:pt>
    <dgm:pt modelId="{36305005-C172-455F-B097-65461576136B}" type="pres">
      <dgm:prSet presAssocID="{904B1929-C340-4EFE-A88F-5F8E3F056E4B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20FF71-7354-494B-8178-F9EE8FB4A001}" type="pres">
      <dgm:prSet presAssocID="{904B1929-C340-4EFE-A88F-5F8E3F056E4B}" presName="hierChild3" presStyleCnt="0"/>
      <dgm:spPr/>
    </dgm:pt>
    <dgm:pt modelId="{C7E0795E-D8B6-405C-97D2-DC46985FDB44}" type="pres">
      <dgm:prSet presAssocID="{A26261C8-F1DA-436C-B1BA-3A3B5C941F11}" presName="Name17" presStyleLbl="parChTrans1D3" presStyleIdx="0" presStyleCnt="4"/>
      <dgm:spPr/>
      <dgm:t>
        <a:bodyPr/>
        <a:lstStyle/>
        <a:p>
          <a:endParaRPr lang="en-US"/>
        </a:p>
      </dgm:t>
    </dgm:pt>
    <dgm:pt modelId="{6D77F6B9-522E-4371-B7F1-D70A35D827AD}" type="pres">
      <dgm:prSet presAssocID="{555836E5-C6CF-4E5A-BA71-EB006BD05033}" presName="hierRoot3" presStyleCnt="0"/>
      <dgm:spPr/>
    </dgm:pt>
    <dgm:pt modelId="{C456734B-5E8F-4E8E-8406-0EA646E4E574}" type="pres">
      <dgm:prSet presAssocID="{555836E5-C6CF-4E5A-BA71-EB006BD05033}" presName="composite3" presStyleCnt="0"/>
      <dgm:spPr/>
    </dgm:pt>
    <dgm:pt modelId="{8BA80E00-B077-485C-965B-C2767053202D}" type="pres">
      <dgm:prSet presAssocID="{555836E5-C6CF-4E5A-BA71-EB006BD05033}" presName="background3" presStyleLbl="node3" presStyleIdx="0" presStyleCnt="4"/>
      <dgm:spPr/>
    </dgm:pt>
    <dgm:pt modelId="{848880A7-7925-4E5D-AD18-CE5F16379876}" type="pres">
      <dgm:prSet presAssocID="{555836E5-C6CF-4E5A-BA71-EB006BD05033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C7675F-EED0-4CEB-9626-12B26F1520B6}" type="pres">
      <dgm:prSet presAssocID="{555836E5-C6CF-4E5A-BA71-EB006BD05033}" presName="hierChild4" presStyleCnt="0"/>
      <dgm:spPr/>
    </dgm:pt>
    <dgm:pt modelId="{AA8B8D1A-EB43-4A87-ACE0-ECA0B6BFCC45}" type="pres">
      <dgm:prSet presAssocID="{3D186533-AE89-47DF-A79F-990D17DB749B}" presName="Name17" presStyleLbl="parChTrans1D3" presStyleIdx="1" presStyleCnt="4"/>
      <dgm:spPr/>
      <dgm:t>
        <a:bodyPr/>
        <a:lstStyle/>
        <a:p>
          <a:endParaRPr lang="en-US"/>
        </a:p>
      </dgm:t>
    </dgm:pt>
    <dgm:pt modelId="{E1CC987C-B287-43D7-B710-FF9FD33A1A23}" type="pres">
      <dgm:prSet presAssocID="{7AA953BF-26DF-4E57-BDA0-D05C8D32856C}" presName="hierRoot3" presStyleCnt="0"/>
      <dgm:spPr/>
    </dgm:pt>
    <dgm:pt modelId="{AD3CEC95-8713-4023-BF6A-903A551F5444}" type="pres">
      <dgm:prSet presAssocID="{7AA953BF-26DF-4E57-BDA0-D05C8D32856C}" presName="composite3" presStyleCnt="0"/>
      <dgm:spPr/>
    </dgm:pt>
    <dgm:pt modelId="{54E667A3-FC47-47C8-90F5-905940703108}" type="pres">
      <dgm:prSet presAssocID="{7AA953BF-26DF-4E57-BDA0-D05C8D32856C}" presName="background3" presStyleLbl="node3" presStyleIdx="1" presStyleCnt="4"/>
      <dgm:spPr/>
    </dgm:pt>
    <dgm:pt modelId="{37BEC326-F1A7-479F-9B79-DA7BBCC8134E}" type="pres">
      <dgm:prSet presAssocID="{7AA953BF-26DF-4E57-BDA0-D05C8D32856C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AA1E84-5FA6-4ED7-AA74-B60AD6D71259}" type="pres">
      <dgm:prSet presAssocID="{7AA953BF-26DF-4E57-BDA0-D05C8D32856C}" presName="hierChild4" presStyleCnt="0"/>
      <dgm:spPr/>
    </dgm:pt>
    <dgm:pt modelId="{80EEB264-EA5B-4074-8B46-AD9D2EE02804}" type="pres">
      <dgm:prSet presAssocID="{6FE31836-C4F6-4A39-BAB0-A8DECEB2A930}" presName="Name10" presStyleLbl="parChTrans1D2" presStyleIdx="1" presStyleCnt="2"/>
      <dgm:spPr/>
      <dgm:t>
        <a:bodyPr/>
        <a:lstStyle/>
        <a:p>
          <a:endParaRPr lang="en-US"/>
        </a:p>
      </dgm:t>
    </dgm:pt>
    <dgm:pt modelId="{7F4D6507-19EB-4362-88D0-39B7FD8D6F84}" type="pres">
      <dgm:prSet presAssocID="{1D318EB9-C943-4A60-A8EB-CB5DB9636AB0}" presName="hierRoot2" presStyleCnt="0"/>
      <dgm:spPr/>
    </dgm:pt>
    <dgm:pt modelId="{CD88F3C7-2BD8-45B4-8365-81AFE5D3C78F}" type="pres">
      <dgm:prSet presAssocID="{1D318EB9-C943-4A60-A8EB-CB5DB9636AB0}" presName="composite2" presStyleCnt="0"/>
      <dgm:spPr/>
    </dgm:pt>
    <dgm:pt modelId="{39CF3657-4338-4654-8A57-D80E8F1EB6EE}" type="pres">
      <dgm:prSet presAssocID="{1D318EB9-C943-4A60-A8EB-CB5DB9636AB0}" presName="background2" presStyleLbl="node2" presStyleIdx="1" presStyleCnt="2"/>
      <dgm:spPr/>
    </dgm:pt>
    <dgm:pt modelId="{7FDF6933-ED8A-4392-B9E8-8657955CBEDA}" type="pres">
      <dgm:prSet presAssocID="{1D318EB9-C943-4A60-A8EB-CB5DB9636AB0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821DDC-7776-445E-AFF6-B1EA29CE6219}" type="pres">
      <dgm:prSet presAssocID="{1D318EB9-C943-4A60-A8EB-CB5DB9636AB0}" presName="hierChild3" presStyleCnt="0"/>
      <dgm:spPr/>
    </dgm:pt>
    <dgm:pt modelId="{2CB1BB9B-F618-4EAB-B397-CFCF296DEC48}" type="pres">
      <dgm:prSet presAssocID="{C24EDB0C-2380-44B1-ACCC-D9176168A9BC}" presName="Name17" presStyleLbl="parChTrans1D3" presStyleIdx="2" presStyleCnt="4"/>
      <dgm:spPr/>
      <dgm:t>
        <a:bodyPr/>
        <a:lstStyle/>
        <a:p>
          <a:endParaRPr lang="en-US"/>
        </a:p>
      </dgm:t>
    </dgm:pt>
    <dgm:pt modelId="{57C0D2F2-0330-45E4-9B80-1D4341612E0F}" type="pres">
      <dgm:prSet presAssocID="{7DE6B965-FF98-40B7-81DF-0AEE51D170A4}" presName="hierRoot3" presStyleCnt="0"/>
      <dgm:spPr/>
    </dgm:pt>
    <dgm:pt modelId="{729BB887-606B-4442-9928-FE8C54FBEBAB}" type="pres">
      <dgm:prSet presAssocID="{7DE6B965-FF98-40B7-81DF-0AEE51D170A4}" presName="composite3" presStyleCnt="0"/>
      <dgm:spPr/>
    </dgm:pt>
    <dgm:pt modelId="{0F4731E6-EB89-49B4-B45E-3A9D3BCA2114}" type="pres">
      <dgm:prSet presAssocID="{7DE6B965-FF98-40B7-81DF-0AEE51D170A4}" presName="background3" presStyleLbl="node3" presStyleIdx="2" presStyleCnt="4"/>
      <dgm:spPr/>
    </dgm:pt>
    <dgm:pt modelId="{BF271497-880C-4626-AE72-A11AFE1542D3}" type="pres">
      <dgm:prSet presAssocID="{7DE6B965-FF98-40B7-81DF-0AEE51D170A4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A89ADA-F870-414B-820D-CDE91F36AB07}" type="pres">
      <dgm:prSet presAssocID="{7DE6B965-FF98-40B7-81DF-0AEE51D170A4}" presName="hierChild4" presStyleCnt="0"/>
      <dgm:spPr/>
    </dgm:pt>
    <dgm:pt modelId="{D5D1AF29-F05A-455F-9324-2A919F301BAC}" type="pres">
      <dgm:prSet presAssocID="{08009105-FE9A-429C-9B17-6E4E65994B2B}" presName="Name17" presStyleLbl="parChTrans1D3" presStyleIdx="3" presStyleCnt="4"/>
      <dgm:spPr/>
      <dgm:t>
        <a:bodyPr/>
        <a:lstStyle/>
        <a:p>
          <a:endParaRPr lang="en-US"/>
        </a:p>
      </dgm:t>
    </dgm:pt>
    <dgm:pt modelId="{AC052DC3-2BE7-4131-A384-D8AE7714EE32}" type="pres">
      <dgm:prSet presAssocID="{5E23F7DE-F9F2-4280-8DB4-04FE91BE6BC8}" presName="hierRoot3" presStyleCnt="0"/>
      <dgm:spPr/>
    </dgm:pt>
    <dgm:pt modelId="{95AC2C7A-28CB-40E0-A467-3D0566CEEF1B}" type="pres">
      <dgm:prSet presAssocID="{5E23F7DE-F9F2-4280-8DB4-04FE91BE6BC8}" presName="composite3" presStyleCnt="0"/>
      <dgm:spPr/>
    </dgm:pt>
    <dgm:pt modelId="{21EEA05F-6F08-4E13-B037-6B391046B816}" type="pres">
      <dgm:prSet presAssocID="{5E23F7DE-F9F2-4280-8DB4-04FE91BE6BC8}" presName="background3" presStyleLbl="node3" presStyleIdx="3" presStyleCnt="4"/>
      <dgm:spPr/>
    </dgm:pt>
    <dgm:pt modelId="{8317B2FA-0804-47F9-8D88-DE2FE9FD5317}" type="pres">
      <dgm:prSet presAssocID="{5E23F7DE-F9F2-4280-8DB4-04FE91BE6BC8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6CDFA8-8F43-4FC6-9806-7AAED6C89FF6}" type="pres">
      <dgm:prSet presAssocID="{5E23F7DE-F9F2-4280-8DB4-04FE91BE6BC8}" presName="hierChild4" presStyleCnt="0"/>
      <dgm:spPr/>
    </dgm:pt>
  </dgm:ptLst>
  <dgm:cxnLst>
    <dgm:cxn modelId="{4161FDBB-CE89-4DAA-B4E7-68662EC034BB}" type="presOf" srcId="{904B1929-C340-4EFE-A88F-5F8E3F056E4B}" destId="{36305005-C172-455F-B097-65461576136B}" srcOrd="0" destOrd="0" presId="urn:microsoft.com/office/officeart/2005/8/layout/hierarchy1"/>
    <dgm:cxn modelId="{4C59DA9C-6854-44BB-81F6-42AB7447133D}" type="presOf" srcId="{5E23F7DE-F9F2-4280-8DB4-04FE91BE6BC8}" destId="{8317B2FA-0804-47F9-8D88-DE2FE9FD5317}" srcOrd="0" destOrd="0" presId="urn:microsoft.com/office/officeart/2005/8/layout/hierarchy1"/>
    <dgm:cxn modelId="{BAAE9E96-DB2B-49AF-8707-C585CDFD78CC}" type="presOf" srcId="{6FE31836-C4F6-4A39-BAB0-A8DECEB2A930}" destId="{80EEB264-EA5B-4074-8B46-AD9D2EE02804}" srcOrd="0" destOrd="0" presId="urn:microsoft.com/office/officeart/2005/8/layout/hierarchy1"/>
    <dgm:cxn modelId="{AB8E4104-3525-4B0C-87C7-EE69C27145C5}" srcId="{1D318EB9-C943-4A60-A8EB-CB5DB9636AB0}" destId="{7DE6B965-FF98-40B7-81DF-0AEE51D170A4}" srcOrd="0" destOrd="0" parTransId="{C24EDB0C-2380-44B1-ACCC-D9176168A9BC}" sibTransId="{BAB3EFDC-DDD5-4C3D-8B6F-977756848D0C}"/>
    <dgm:cxn modelId="{4524B9E9-A175-4870-AC29-F3DFC4EB45BC}" type="presOf" srcId="{3D186533-AE89-47DF-A79F-990D17DB749B}" destId="{AA8B8D1A-EB43-4A87-ACE0-ECA0B6BFCC45}" srcOrd="0" destOrd="0" presId="urn:microsoft.com/office/officeart/2005/8/layout/hierarchy1"/>
    <dgm:cxn modelId="{4CCF3061-F638-49AE-AB38-8EAA51CD33C8}" srcId="{5A774265-0925-471C-AC5F-2AA03A2084C4}" destId="{C7C66684-AB5F-4C85-9C70-3506BB3EDBBB}" srcOrd="0" destOrd="0" parTransId="{6F9FF9A0-9889-415B-BB20-BD73C78EAF98}" sibTransId="{BA5345C5-BF72-4860-A8ED-94F84170F54A}"/>
    <dgm:cxn modelId="{AA74A836-2B05-4BFF-85D3-5678336521ED}" type="presOf" srcId="{5A774265-0925-471C-AC5F-2AA03A2084C4}" destId="{785858CB-03CE-4FC0-9F31-0B648EC4DE69}" srcOrd="0" destOrd="0" presId="urn:microsoft.com/office/officeart/2005/8/layout/hierarchy1"/>
    <dgm:cxn modelId="{78564311-E06A-446D-BC26-6144DC1CB6A2}" srcId="{904B1929-C340-4EFE-A88F-5F8E3F056E4B}" destId="{555836E5-C6CF-4E5A-BA71-EB006BD05033}" srcOrd="0" destOrd="0" parTransId="{A26261C8-F1DA-436C-B1BA-3A3B5C941F11}" sibTransId="{E9528745-E642-41EC-8081-96AA29E27998}"/>
    <dgm:cxn modelId="{765C50C6-8B64-408D-A467-4D014EC15DCD}" type="presOf" srcId="{C7C66684-AB5F-4C85-9C70-3506BB3EDBBB}" destId="{523F3048-9F5C-4B1F-9F5E-AF0C96190FA0}" srcOrd="0" destOrd="0" presId="urn:microsoft.com/office/officeart/2005/8/layout/hierarchy1"/>
    <dgm:cxn modelId="{08A1024A-2B3D-47D3-B8A9-3E54F1AED511}" type="presOf" srcId="{952FFBC2-2928-4AA7-B65A-39D6BD8DFC48}" destId="{3060DB51-3AB5-424D-B26D-F3292B32C0A0}" srcOrd="0" destOrd="0" presId="urn:microsoft.com/office/officeart/2005/8/layout/hierarchy1"/>
    <dgm:cxn modelId="{448D3500-5D27-4636-A421-15C91A305E98}" type="presOf" srcId="{A26261C8-F1DA-436C-B1BA-3A3B5C941F11}" destId="{C7E0795E-D8B6-405C-97D2-DC46985FDB44}" srcOrd="0" destOrd="0" presId="urn:microsoft.com/office/officeart/2005/8/layout/hierarchy1"/>
    <dgm:cxn modelId="{EFB27C35-FEF4-4EAA-BCE7-0639E4B82751}" type="presOf" srcId="{1D318EB9-C943-4A60-A8EB-CB5DB9636AB0}" destId="{7FDF6933-ED8A-4392-B9E8-8657955CBEDA}" srcOrd="0" destOrd="0" presId="urn:microsoft.com/office/officeart/2005/8/layout/hierarchy1"/>
    <dgm:cxn modelId="{D125B8CF-0FAC-417D-9DD1-C2E3DE08B0DD}" type="presOf" srcId="{555836E5-C6CF-4E5A-BA71-EB006BD05033}" destId="{848880A7-7925-4E5D-AD18-CE5F16379876}" srcOrd="0" destOrd="0" presId="urn:microsoft.com/office/officeart/2005/8/layout/hierarchy1"/>
    <dgm:cxn modelId="{2F36A4BF-7372-4089-A452-04A497797E54}" type="presOf" srcId="{08009105-FE9A-429C-9B17-6E4E65994B2B}" destId="{D5D1AF29-F05A-455F-9324-2A919F301BAC}" srcOrd="0" destOrd="0" presId="urn:microsoft.com/office/officeart/2005/8/layout/hierarchy1"/>
    <dgm:cxn modelId="{1E598ACC-9825-4870-AABE-192CE6D46752}" type="presOf" srcId="{7DE6B965-FF98-40B7-81DF-0AEE51D170A4}" destId="{BF271497-880C-4626-AE72-A11AFE1542D3}" srcOrd="0" destOrd="0" presId="urn:microsoft.com/office/officeart/2005/8/layout/hierarchy1"/>
    <dgm:cxn modelId="{ECA0BB89-7064-431E-AEBB-10077A45C2B9}" type="presOf" srcId="{7AA953BF-26DF-4E57-BDA0-D05C8D32856C}" destId="{37BEC326-F1A7-479F-9B79-DA7BBCC8134E}" srcOrd="0" destOrd="0" presId="urn:microsoft.com/office/officeart/2005/8/layout/hierarchy1"/>
    <dgm:cxn modelId="{A02A440C-D916-4D1F-9F3F-42E4C597418F}" type="presOf" srcId="{C24EDB0C-2380-44B1-ACCC-D9176168A9BC}" destId="{2CB1BB9B-F618-4EAB-B397-CFCF296DEC48}" srcOrd="0" destOrd="0" presId="urn:microsoft.com/office/officeart/2005/8/layout/hierarchy1"/>
    <dgm:cxn modelId="{C28C9CD6-F9A8-46EF-A492-DEE2A657E327}" srcId="{1D318EB9-C943-4A60-A8EB-CB5DB9636AB0}" destId="{5E23F7DE-F9F2-4280-8DB4-04FE91BE6BC8}" srcOrd="1" destOrd="0" parTransId="{08009105-FE9A-429C-9B17-6E4E65994B2B}" sibTransId="{9735FD1C-25CA-4DF9-AD46-32B21CFD8844}"/>
    <dgm:cxn modelId="{D70FA150-E04E-43F6-9F5C-13F6703CDC62}" srcId="{904B1929-C340-4EFE-A88F-5F8E3F056E4B}" destId="{7AA953BF-26DF-4E57-BDA0-D05C8D32856C}" srcOrd="1" destOrd="0" parTransId="{3D186533-AE89-47DF-A79F-990D17DB749B}" sibTransId="{40CADDE0-1258-44DF-AA19-AE4AE171A72D}"/>
    <dgm:cxn modelId="{91D9F2C2-85EB-4B52-BD16-A730D2641AD3}" srcId="{C7C66684-AB5F-4C85-9C70-3506BB3EDBBB}" destId="{1D318EB9-C943-4A60-A8EB-CB5DB9636AB0}" srcOrd="1" destOrd="0" parTransId="{6FE31836-C4F6-4A39-BAB0-A8DECEB2A930}" sibTransId="{7E6585F0-CE24-44F0-BB73-37D19803A2DE}"/>
    <dgm:cxn modelId="{7A1E6F3A-D61C-4F97-B9D2-C8778B87484C}" srcId="{C7C66684-AB5F-4C85-9C70-3506BB3EDBBB}" destId="{904B1929-C340-4EFE-A88F-5F8E3F056E4B}" srcOrd="0" destOrd="0" parTransId="{952FFBC2-2928-4AA7-B65A-39D6BD8DFC48}" sibTransId="{6712FE5A-6742-4FD0-975C-D04BE6E2C783}"/>
    <dgm:cxn modelId="{2957315F-66DA-44B5-B303-3A6B95C5F4B2}" type="presParOf" srcId="{785858CB-03CE-4FC0-9F31-0B648EC4DE69}" destId="{88ED5870-D8CC-42DE-B994-934D40BC4B5A}" srcOrd="0" destOrd="0" presId="urn:microsoft.com/office/officeart/2005/8/layout/hierarchy1"/>
    <dgm:cxn modelId="{6434DBD5-2E9B-4E51-9F2F-C605094546AB}" type="presParOf" srcId="{88ED5870-D8CC-42DE-B994-934D40BC4B5A}" destId="{72E39A22-9F2F-41D2-876F-A4BB6C1E232B}" srcOrd="0" destOrd="0" presId="urn:microsoft.com/office/officeart/2005/8/layout/hierarchy1"/>
    <dgm:cxn modelId="{F50A6990-3915-4907-A59B-D35D04EF2EED}" type="presParOf" srcId="{72E39A22-9F2F-41D2-876F-A4BB6C1E232B}" destId="{E6070EC0-EADB-454F-A303-63D24E1AFD84}" srcOrd="0" destOrd="0" presId="urn:microsoft.com/office/officeart/2005/8/layout/hierarchy1"/>
    <dgm:cxn modelId="{923F7767-CAC7-47A0-B6BA-03D4DDF39AE3}" type="presParOf" srcId="{72E39A22-9F2F-41D2-876F-A4BB6C1E232B}" destId="{523F3048-9F5C-4B1F-9F5E-AF0C96190FA0}" srcOrd="1" destOrd="0" presId="urn:microsoft.com/office/officeart/2005/8/layout/hierarchy1"/>
    <dgm:cxn modelId="{DBAE599A-3FC6-4728-946F-37DC97D62678}" type="presParOf" srcId="{88ED5870-D8CC-42DE-B994-934D40BC4B5A}" destId="{135DD110-BCF1-439A-9E5F-ABB0C54F33E0}" srcOrd="1" destOrd="0" presId="urn:microsoft.com/office/officeart/2005/8/layout/hierarchy1"/>
    <dgm:cxn modelId="{38A5C01B-4A1B-4AB5-8620-784FD850178B}" type="presParOf" srcId="{135DD110-BCF1-439A-9E5F-ABB0C54F33E0}" destId="{3060DB51-3AB5-424D-B26D-F3292B32C0A0}" srcOrd="0" destOrd="0" presId="urn:microsoft.com/office/officeart/2005/8/layout/hierarchy1"/>
    <dgm:cxn modelId="{5467A8CC-5FDB-4C90-9F5E-CD70CE9576EE}" type="presParOf" srcId="{135DD110-BCF1-439A-9E5F-ABB0C54F33E0}" destId="{ED3F8199-8909-4ED1-9A16-E4649E1BD24C}" srcOrd="1" destOrd="0" presId="urn:microsoft.com/office/officeart/2005/8/layout/hierarchy1"/>
    <dgm:cxn modelId="{76ADAEBD-3B83-4205-B671-81C26EB7047D}" type="presParOf" srcId="{ED3F8199-8909-4ED1-9A16-E4649E1BD24C}" destId="{813CDB1A-D82F-4B28-BF10-91E0D8CE2F63}" srcOrd="0" destOrd="0" presId="urn:microsoft.com/office/officeart/2005/8/layout/hierarchy1"/>
    <dgm:cxn modelId="{38346881-6394-4345-A3C1-E1A828DD65A9}" type="presParOf" srcId="{813CDB1A-D82F-4B28-BF10-91E0D8CE2F63}" destId="{E0A8A815-F8BA-4571-88C6-A1B645791B74}" srcOrd="0" destOrd="0" presId="urn:microsoft.com/office/officeart/2005/8/layout/hierarchy1"/>
    <dgm:cxn modelId="{9ECE127F-AAAA-4035-B751-B217AC68E243}" type="presParOf" srcId="{813CDB1A-D82F-4B28-BF10-91E0D8CE2F63}" destId="{36305005-C172-455F-B097-65461576136B}" srcOrd="1" destOrd="0" presId="urn:microsoft.com/office/officeart/2005/8/layout/hierarchy1"/>
    <dgm:cxn modelId="{A790394E-8119-4BE4-AAF1-A3151BC22077}" type="presParOf" srcId="{ED3F8199-8909-4ED1-9A16-E4649E1BD24C}" destId="{AC20FF71-7354-494B-8178-F9EE8FB4A001}" srcOrd="1" destOrd="0" presId="urn:microsoft.com/office/officeart/2005/8/layout/hierarchy1"/>
    <dgm:cxn modelId="{9DF176E8-08CA-45BE-AAF9-C0430EF6C8C8}" type="presParOf" srcId="{AC20FF71-7354-494B-8178-F9EE8FB4A001}" destId="{C7E0795E-D8B6-405C-97D2-DC46985FDB44}" srcOrd="0" destOrd="0" presId="urn:microsoft.com/office/officeart/2005/8/layout/hierarchy1"/>
    <dgm:cxn modelId="{F0CD345C-544F-45B3-9ECF-D27A1BAE3C99}" type="presParOf" srcId="{AC20FF71-7354-494B-8178-F9EE8FB4A001}" destId="{6D77F6B9-522E-4371-B7F1-D70A35D827AD}" srcOrd="1" destOrd="0" presId="urn:microsoft.com/office/officeart/2005/8/layout/hierarchy1"/>
    <dgm:cxn modelId="{7063AA5D-AA87-4FC4-9975-10E37650D00E}" type="presParOf" srcId="{6D77F6B9-522E-4371-B7F1-D70A35D827AD}" destId="{C456734B-5E8F-4E8E-8406-0EA646E4E574}" srcOrd="0" destOrd="0" presId="urn:microsoft.com/office/officeart/2005/8/layout/hierarchy1"/>
    <dgm:cxn modelId="{6AB6FC8F-2100-42FE-AEC5-639514C7514E}" type="presParOf" srcId="{C456734B-5E8F-4E8E-8406-0EA646E4E574}" destId="{8BA80E00-B077-485C-965B-C2767053202D}" srcOrd="0" destOrd="0" presId="urn:microsoft.com/office/officeart/2005/8/layout/hierarchy1"/>
    <dgm:cxn modelId="{DBE0FF64-1A88-4A45-94C0-EB68B64F04BF}" type="presParOf" srcId="{C456734B-5E8F-4E8E-8406-0EA646E4E574}" destId="{848880A7-7925-4E5D-AD18-CE5F16379876}" srcOrd="1" destOrd="0" presId="urn:microsoft.com/office/officeart/2005/8/layout/hierarchy1"/>
    <dgm:cxn modelId="{43D38E88-A37F-4166-B0D1-B3BDD838F88C}" type="presParOf" srcId="{6D77F6B9-522E-4371-B7F1-D70A35D827AD}" destId="{DAC7675F-EED0-4CEB-9626-12B26F1520B6}" srcOrd="1" destOrd="0" presId="urn:microsoft.com/office/officeart/2005/8/layout/hierarchy1"/>
    <dgm:cxn modelId="{F435A6BD-5C38-404D-8E7B-B3C29C663E49}" type="presParOf" srcId="{AC20FF71-7354-494B-8178-F9EE8FB4A001}" destId="{AA8B8D1A-EB43-4A87-ACE0-ECA0B6BFCC45}" srcOrd="2" destOrd="0" presId="urn:microsoft.com/office/officeart/2005/8/layout/hierarchy1"/>
    <dgm:cxn modelId="{E2FCBD8B-8130-4D79-8AAA-BD99ECB2D04F}" type="presParOf" srcId="{AC20FF71-7354-494B-8178-F9EE8FB4A001}" destId="{E1CC987C-B287-43D7-B710-FF9FD33A1A23}" srcOrd="3" destOrd="0" presId="urn:microsoft.com/office/officeart/2005/8/layout/hierarchy1"/>
    <dgm:cxn modelId="{8F8FFF8F-3B27-4699-82DB-4DA7738A21AF}" type="presParOf" srcId="{E1CC987C-B287-43D7-B710-FF9FD33A1A23}" destId="{AD3CEC95-8713-4023-BF6A-903A551F5444}" srcOrd="0" destOrd="0" presId="urn:microsoft.com/office/officeart/2005/8/layout/hierarchy1"/>
    <dgm:cxn modelId="{D52BC4E1-EF2E-4BFF-8224-F2182E40F8C0}" type="presParOf" srcId="{AD3CEC95-8713-4023-BF6A-903A551F5444}" destId="{54E667A3-FC47-47C8-90F5-905940703108}" srcOrd="0" destOrd="0" presId="urn:microsoft.com/office/officeart/2005/8/layout/hierarchy1"/>
    <dgm:cxn modelId="{51FEBD18-5DA6-4B1B-9BA0-73336741E149}" type="presParOf" srcId="{AD3CEC95-8713-4023-BF6A-903A551F5444}" destId="{37BEC326-F1A7-479F-9B79-DA7BBCC8134E}" srcOrd="1" destOrd="0" presId="urn:microsoft.com/office/officeart/2005/8/layout/hierarchy1"/>
    <dgm:cxn modelId="{AF89D9A4-535C-49C6-8F21-09F796275B79}" type="presParOf" srcId="{E1CC987C-B287-43D7-B710-FF9FD33A1A23}" destId="{F0AA1E84-5FA6-4ED7-AA74-B60AD6D71259}" srcOrd="1" destOrd="0" presId="urn:microsoft.com/office/officeart/2005/8/layout/hierarchy1"/>
    <dgm:cxn modelId="{58BF106F-CDCF-4752-A89C-8F03E767372E}" type="presParOf" srcId="{135DD110-BCF1-439A-9E5F-ABB0C54F33E0}" destId="{80EEB264-EA5B-4074-8B46-AD9D2EE02804}" srcOrd="2" destOrd="0" presId="urn:microsoft.com/office/officeart/2005/8/layout/hierarchy1"/>
    <dgm:cxn modelId="{4C60E9E0-03E4-4B55-B9AA-077A48C8804E}" type="presParOf" srcId="{135DD110-BCF1-439A-9E5F-ABB0C54F33E0}" destId="{7F4D6507-19EB-4362-88D0-39B7FD8D6F84}" srcOrd="3" destOrd="0" presId="urn:microsoft.com/office/officeart/2005/8/layout/hierarchy1"/>
    <dgm:cxn modelId="{640EFCFC-668F-4416-9E10-D81B357975A5}" type="presParOf" srcId="{7F4D6507-19EB-4362-88D0-39B7FD8D6F84}" destId="{CD88F3C7-2BD8-45B4-8365-81AFE5D3C78F}" srcOrd="0" destOrd="0" presId="urn:microsoft.com/office/officeart/2005/8/layout/hierarchy1"/>
    <dgm:cxn modelId="{2819BDEA-49C3-40E2-9EA3-EE228495A9D8}" type="presParOf" srcId="{CD88F3C7-2BD8-45B4-8365-81AFE5D3C78F}" destId="{39CF3657-4338-4654-8A57-D80E8F1EB6EE}" srcOrd="0" destOrd="0" presId="urn:microsoft.com/office/officeart/2005/8/layout/hierarchy1"/>
    <dgm:cxn modelId="{B35DA310-F92C-4902-ACE2-DDAF621663D9}" type="presParOf" srcId="{CD88F3C7-2BD8-45B4-8365-81AFE5D3C78F}" destId="{7FDF6933-ED8A-4392-B9E8-8657955CBEDA}" srcOrd="1" destOrd="0" presId="urn:microsoft.com/office/officeart/2005/8/layout/hierarchy1"/>
    <dgm:cxn modelId="{1C77C314-2A40-4B74-90AA-19F9AC4F3B16}" type="presParOf" srcId="{7F4D6507-19EB-4362-88D0-39B7FD8D6F84}" destId="{EE821DDC-7776-445E-AFF6-B1EA29CE6219}" srcOrd="1" destOrd="0" presId="urn:microsoft.com/office/officeart/2005/8/layout/hierarchy1"/>
    <dgm:cxn modelId="{75CD96D0-6227-454C-8D99-BFB31D06D7AC}" type="presParOf" srcId="{EE821DDC-7776-445E-AFF6-B1EA29CE6219}" destId="{2CB1BB9B-F618-4EAB-B397-CFCF296DEC48}" srcOrd="0" destOrd="0" presId="urn:microsoft.com/office/officeart/2005/8/layout/hierarchy1"/>
    <dgm:cxn modelId="{10B4464A-3771-4A4C-841C-269410CEB0E9}" type="presParOf" srcId="{EE821DDC-7776-445E-AFF6-B1EA29CE6219}" destId="{57C0D2F2-0330-45E4-9B80-1D4341612E0F}" srcOrd="1" destOrd="0" presId="urn:microsoft.com/office/officeart/2005/8/layout/hierarchy1"/>
    <dgm:cxn modelId="{CFC3B5A8-9310-429E-8576-0B69C5F0CD6F}" type="presParOf" srcId="{57C0D2F2-0330-45E4-9B80-1D4341612E0F}" destId="{729BB887-606B-4442-9928-FE8C54FBEBAB}" srcOrd="0" destOrd="0" presId="urn:microsoft.com/office/officeart/2005/8/layout/hierarchy1"/>
    <dgm:cxn modelId="{CD277BF4-86FD-45C0-A1CB-BD8890988DEF}" type="presParOf" srcId="{729BB887-606B-4442-9928-FE8C54FBEBAB}" destId="{0F4731E6-EB89-49B4-B45E-3A9D3BCA2114}" srcOrd="0" destOrd="0" presId="urn:microsoft.com/office/officeart/2005/8/layout/hierarchy1"/>
    <dgm:cxn modelId="{B68ADF35-AFC0-4C13-AF09-2CD8431B8C66}" type="presParOf" srcId="{729BB887-606B-4442-9928-FE8C54FBEBAB}" destId="{BF271497-880C-4626-AE72-A11AFE1542D3}" srcOrd="1" destOrd="0" presId="urn:microsoft.com/office/officeart/2005/8/layout/hierarchy1"/>
    <dgm:cxn modelId="{B47C8A18-DAD5-4EED-8B61-4D2A6C4496F9}" type="presParOf" srcId="{57C0D2F2-0330-45E4-9B80-1D4341612E0F}" destId="{79A89ADA-F870-414B-820D-CDE91F36AB07}" srcOrd="1" destOrd="0" presId="urn:microsoft.com/office/officeart/2005/8/layout/hierarchy1"/>
    <dgm:cxn modelId="{6BD1BB1E-5CDF-457A-B938-9E320472C96A}" type="presParOf" srcId="{EE821DDC-7776-445E-AFF6-B1EA29CE6219}" destId="{D5D1AF29-F05A-455F-9324-2A919F301BAC}" srcOrd="2" destOrd="0" presId="urn:microsoft.com/office/officeart/2005/8/layout/hierarchy1"/>
    <dgm:cxn modelId="{7D5409A5-BA8D-4350-B9ED-EA646A2A3C76}" type="presParOf" srcId="{EE821DDC-7776-445E-AFF6-B1EA29CE6219}" destId="{AC052DC3-2BE7-4131-A384-D8AE7714EE32}" srcOrd="3" destOrd="0" presId="urn:microsoft.com/office/officeart/2005/8/layout/hierarchy1"/>
    <dgm:cxn modelId="{35F829D4-2DEB-496C-9DE1-75C0715BC43E}" type="presParOf" srcId="{AC052DC3-2BE7-4131-A384-D8AE7714EE32}" destId="{95AC2C7A-28CB-40E0-A467-3D0566CEEF1B}" srcOrd="0" destOrd="0" presId="urn:microsoft.com/office/officeart/2005/8/layout/hierarchy1"/>
    <dgm:cxn modelId="{2C9FE4CC-4A1B-46B3-8E2A-FC50BA310407}" type="presParOf" srcId="{95AC2C7A-28CB-40E0-A467-3D0566CEEF1B}" destId="{21EEA05F-6F08-4E13-B037-6B391046B816}" srcOrd="0" destOrd="0" presId="urn:microsoft.com/office/officeart/2005/8/layout/hierarchy1"/>
    <dgm:cxn modelId="{0E114EB5-010F-4F9A-B051-D0C5BF17B0DB}" type="presParOf" srcId="{95AC2C7A-28CB-40E0-A467-3D0566CEEF1B}" destId="{8317B2FA-0804-47F9-8D88-DE2FE9FD5317}" srcOrd="1" destOrd="0" presId="urn:microsoft.com/office/officeart/2005/8/layout/hierarchy1"/>
    <dgm:cxn modelId="{13461368-54CE-4ABB-B218-DD9BC2336191}" type="presParOf" srcId="{AC052DC3-2BE7-4131-A384-D8AE7714EE32}" destId="{256CDFA8-8F43-4FC6-9806-7AAED6C89FF6}" srcOrd="1" destOrd="0" presId="urn:microsoft.com/office/officeart/2005/8/layout/hierarchy1"/>
  </dgm:cxnLst>
  <dgm:bg/>
  <dgm:whole>
    <a:ln w="28575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28F4C3-3B05-4B28-9ABB-E661E05D97F8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347C3FC-45D7-405C-B9C5-DCCDDE9E7A8F}">
      <dgm:prSet phldrT="[Text]"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sz="2400" b="0" dirty="0">
              <a:solidFill>
                <a:schemeClr val="bg1"/>
              </a:solidFill>
            </a:rPr>
            <a:t>device driver loads registers within </a:t>
          </a:r>
          <a:r>
            <a:rPr lang="en-US" sz="2400" b="0" dirty="0" smtClean="0">
              <a:solidFill>
                <a:schemeClr val="bg1"/>
              </a:solidFill>
            </a:rPr>
            <a:t>device </a:t>
          </a:r>
          <a:r>
            <a:rPr lang="en-US" sz="2400" b="0" dirty="0">
              <a:solidFill>
                <a:schemeClr val="bg1"/>
              </a:solidFill>
            </a:rPr>
            <a:t>controller</a:t>
          </a:r>
        </a:p>
      </dgm:t>
    </dgm:pt>
    <dgm:pt modelId="{A05A1845-C72D-4348-AD30-738C4042EE44}" type="parTrans" cxnId="{2F4F3A15-DA97-448D-B991-910F7890E3E6}">
      <dgm:prSet/>
      <dgm:spPr/>
      <dgm:t>
        <a:bodyPr/>
        <a:lstStyle/>
        <a:p>
          <a:endParaRPr lang="en-US" sz="2400"/>
        </a:p>
      </dgm:t>
    </dgm:pt>
    <dgm:pt modelId="{35EF65BC-1F5B-4C11-92B6-1B561BAB8A04}" type="sibTrans" cxnId="{2F4F3A15-DA97-448D-B991-910F7890E3E6}">
      <dgm:prSet/>
      <dgm:spPr/>
      <dgm:t>
        <a:bodyPr/>
        <a:lstStyle/>
        <a:p>
          <a:endParaRPr lang="en-US" sz="2400"/>
        </a:p>
      </dgm:t>
    </dgm:pt>
    <dgm:pt modelId="{F165FD67-94E9-424C-99C1-D5094179ECAB}">
      <dgm:prSet phldrT="[Text]" custT="1"/>
      <dgm:spPr/>
      <dgm:t>
        <a:bodyPr/>
        <a:lstStyle/>
        <a:p>
          <a:pPr>
            <a:buClr>
              <a:schemeClr val="tx1"/>
            </a:buClr>
            <a:buFont typeface="Wingdings" panose="05000000000000000000" pitchFamily="2" charset="2"/>
            <a:buNone/>
          </a:pPr>
          <a:r>
            <a:rPr lang="en-US" sz="2400" b="0" dirty="0">
              <a:solidFill>
                <a:schemeClr val="bg1"/>
              </a:solidFill>
            </a:rPr>
            <a:t>device controller examines registers’ contents to determine what action to take </a:t>
          </a:r>
        </a:p>
      </dgm:t>
    </dgm:pt>
    <dgm:pt modelId="{BD9FD3DC-F5E7-4DCA-A0CC-5B706C6D2798}" type="parTrans" cxnId="{BB44658E-57E6-4E3E-AF22-9B99A3060874}">
      <dgm:prSet/>
      <dgm:spPr/>
      <dgm:t>
        <a:bodyPr/>
        <a:lstStyle/>
        <a:p>
          <a:endParaRPr lang="en-US" sz="2400"/>
        </a:p>
      </dgm:t>
    </dgm:pt>
    <dgm:pt modelId="{663BED69-CE4C-4FDA-9AE0-53018B842E24}" type="sibTrans" cxnId="{BB44658E-57E6-4E3E-AF22-9B99A3060874}">
      <dgm:prSet/>
      <dgm:spPr/>
      <dgm:t>
        <a:bodyPr/>
        <a:lstStyle/>
        <a:p>
          <a:endParaRPr lang="en-US" sz="2400"/>
        </a:p>
      </dgm:t>
    </dgm:pt>
    <dgm:pt modelId="{800231BE-EA95-49EC-9591-334B570C9E3E}">
      <dgm:prSet phldrT="[Text]" custT="1"/>
      <dgm:spPr/>
      <dgm:t>
        <a:bodyPr/>
        <a:lstStyle/>
        <a:p>
          <a:pPr>
            <a:buClr>
              <a:schemeClr val="tx1"/>
            </a:buClr>
            <a:buFont typeface="Wingdings" panose="05000000000000000000" pitchFamily="2" charset="2"/>
            <a:buNone/>
          </a:pPr>
          <a:r>
            <a:rPr lang="en-US" sz="2400" dirty="0"/>
            <a:t>controller starts transfer of data from the device to its </a:t>
          </a:r>
          <a:r>
            <a:rPr lang="en-US" sz="2400" b="0" dirty="0">
              <a:solidFill>
                <a:schemeClr val="bg1"/>
              </a:solidFill>
            </a:rPr>
            <a:t>local buffer</a:t>
          </a:r>
        </a:p>
      </dgm:t>
    </dgm:pt>
    <dgm:pt modelId="{1CF82B41-7F80-44AD-96DE-5E4DF897A4F3}" type="parTrans" cxnId="{763D312E-2541-4E7B-BCE5-F4731246D5BB}">
      <dgm:prSet/>
      <dgm:spPr/>
      <dgm:t>
        <a:bodyPr/>
        <a:lstStyle/>
        <a:p>
          <a:endParaRPr lang="en-US" sz="2400"/>
        </a:p>
      </dgm:t>
    </dgm:pt>
    <dgm:pt modelId="{806FA10D-BBCA-4CC8-8209-EFE4BBAE5EFE}" type="sibTrans" cxnId="{763D312E-2541-4E7B-BCE5-F4731246D5BB}">
      <dgm:prSet/>
      <dgm:spPr/>
      <dgm:t>
        <a:bodyPr/>
        <a:lstStyle/>
        <a:p>
          <a:endParaRPr lang="en-US" sz="2400"/>
        </a:p>
      </dgm:t>
    </dgm:pt>
    <dgm:pt modelId="{9BD30AD1-8071-4FF7-B482-373D8352A5EA}">
      <dgm:prSet custT="1"/>
      <dgm:spPr/>
      <dgm:t>
        <a:bodyPr/>
        <a:lstStyle/>
        <a:p>
          <a:r>
            <a:rPr lang="en-US" sz="2400" dirty="0"/>
            <a:t>device controller informs the </a:t>
          </a:r>
          <a:r>
            <a:rPr lang="en-US" sz="2400" b="0" dirty="0">
              <a:solidFill>
                <a:schemeClr val="bg1"/>
              </a:solidFill>
            </a:rPr>
            <a:t>device driver </a:t>
          </a:r>
          <a:r>
            <a:rPr lang="en-US" sz="2400" dirty="0"/>
            <a:t>via an interrupt that it has finished its operation</a:t>
          </a:r>
        </a:p>
      </dgm:t>
    </dgm:pt>
    <dgm:pt modelId="{F48C196F-41F0-42E9-803B-F79452364D2D}" type="parTrans" cxnId="{ED0AEB0A-F1C7-4483-95D0-FDBB27057EC0}">
      <dgm:prSet/>
      <dgm:spPr/>
      <dgm:t>
        <a:bodyPr/>
        <a:lstStyle/>
        <a:p>
          <a:endParaRPr lang="en-US" sz="2400"/>
        </a:p>
      </dgm:t>
    </dgm:pt>
    <dgm:pt modelId="{70F81088-3E79-4F72-980E-1B3D94FA460E}" type="sibTrans" cxnId="{ED0AEB0A-F1C7-4483-95D0-FDBB27057EC0}">
      <dgm:prSet/>
      <dgm:spPr/>
      <dgm:t>
        <a:bodyPr/>
        <a:lstStyle/>
        <a:p>
          <a:endParaRPr lang="en-US" sz="2400"/>
        </a:p>
      </dgm:t>
    </dgm:pt>
    <dgm:pt modelId="{DF026CCD-D5A8-4DEA-A141-C5009BB88922}">
      <dgm:prSet custT="1"/>
      <dgm:spPr/>
      <dgm:t>
        <a:bodyPr/>
        <a:lstStyle/>
        <a:p>
          <a:r>
            <a:rPr lang="en-US" sz="2400" smtClean="0"/>
            <a:t>device driver returns control to OS </a:t>
          </a:r>
          <a:endParaRPr lang="en-US" sz="2400" dirty="0"/>
        </a:p>
      </dgm:t>
    </dgm:pt>
    <dgm:pt modelId="{ACDC1E7B-B41C-40F9-B1AD-3AA5158BA0B4}" type="parTrans" cxnId="{738B2279-9FF7-43B2-BD5F-94D9AD6AB714}">
      <dgm:prSet/>
      <dgm:spPr/>
      <dgm:t>
        <a:bodyPr/>
        <a:lstStyle/>
        <a:p>
          <a:endParaRPr lang="en-US" sz="2400"/>
        </a:p>
      </dgm:t>
    </dgm:pt>
    <dgm:pt modelId="{DE798305-F1FC-410A-9B22-8972DECB6BE3}" type="sibTrans" cxnId="{738B2279-9FF7-43B2-BD5F-94D9AD6AB714}">
      <dgm:prSet/>
      <dgm:spPr/>
      <dgm:t>
        <a:bodyPr/>
        <a:lstStyle/>
        <a:p>
          <a:endParaRPr lang="en-US" sz="2400"/>
        </a:p>
      </dgm:t>
    </dgm:pt>
    <dgm:pt modelId="{96529EF8-EDC3-4427-83C0-E46C88684DD6}" type="pres">
      <dgm:prSet presAssocID="{7B28F4C3-3B05-4B28-9ABB-E661E05D97F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8B65C3-7741-473F-A2DC-2BD0FF263023}" type="pres">
      <dgm:prSet presAssocID="{DF026CCD-D5A8-4DEA-A141-C5009BB88922}" presName="boxAndChildren" presStyleCnt="0"/>
      <dgm:spPr/>
    </dgm:pt>
    <dgm:pt modelId="{8B319301-3DC5-4F0B-886F-C84CE3DEEFD1}" type="pres">
      <dgm:prSet presAssocID="{DF026CCD-D5A8-4DEA-A141-C5009BB88922}" presName="parentTextBox" presStyleLbl="node1" presStyleIdx="0" presStyleCnt="5"/>
      <dgm:spPr/>
      <dgm:t>
        <a:bodyPr/>
        <a:lstStyle/>
        <a:p>
          <a:endParaRPr lang="en-US"/>
        </a:p>
      </dgm:t>
    </dgm:pt>
    <dgm:pt modelId="{66553F09-5A97-48B5-BE9C-6406CCF39BA0}" type="pres">
      <dgm:prSet presAssocID="{70F81088-3E79-4F72-980E-1B3D94FA460E}" presName="sp" presStyleCnt="0"/>
      <dgm:spPr/>
    </dgm:pt>
    <dgm:pt modelId="{81BFDFE1-444F-45BA-A859-DCB4D142FD27}" type="pres">
      <dgm:prSet presAssocID="{9BD30AD1-8071-4FF7-B482-373D8352A5EA}" presName="arrowAndChildren" presStyleCnt="0"/>
      <dgm:spPr/>
    </dgm:pt>
    <dgm:pt modelId="{3C4003F4-1D02-4132-9E81-6B75200F30EE}" type="pres">
      <dgm:prSet presAssocID="{9BD30AD1-8071-4FF7-B482-373D8352A5EA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BFF731C4-D39B-4DE3-9E9C-CB6226C07593}" type="pres">
      <dgm:prSet presAssocID="{806FA10D-BBCA-4CC8-8209-EFE4BBAE5EFE}" presName="sp" presStyleCnt="0"/>
      <dgm:spPr/>
    </dgm:pt>
    <dgm:pt modelId="{BF8353B5-452C-4033-B711-A4DE2724D346}" type="pres">
      <dgm:prSet presAssocID="{800231BE-EA95-49EC-9591-334B570C9E3E}" presName="arrowAndChildren" presStyleCnt="0"/>
      <dgm:spPr/>
    </dgm:pt>
    <dgm:pt modelId="{5F57AFE2-DD41-4CC0-AD2F-BD5C475E644A}" type="pres">
      <dgm:prSet presAssocID="{800231BE-EA95-49EC-9591-334B570C9E3E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62DABD4B-F4E3-4C71-B72E-8AB7FC4EA02D}" type="pres">
      <dgm:prSet presAssocID="{663BED69-CE4C-4FDA-9AE0-53018B842E24}" presName="sp" presStyleCnt="0"/>
      <dgm:spPr/>
    </dgm:pt>
    <dgm:pt modelId="{5DB53E24-C3D7-4274-A97C-B2EF5EB90AD8}" type="pres">
      <dgm:prSet presAssocID="{F165FD67-94E9-424C-99C1-D5094179ECAB}" presName="arrowAndChildren" presStyleCnt="0"/>
      <dgm:spPr/>
    </dgm:pt>
    <dgm:pt modelId="{AD8B8458-6B54-40CA-93F9-F29BDE857973}" type="pres">
      <dgm:prSet presAssocID="{F165FD67-94E9-424C-99C1-D5094179ECAB}" presName="parentTextArrow" presStyleLbl="node1" presStyleIdx="3" presStyleCnt="5" custLinFactNeighborY="419"/>
      <dgm:spPr/>
      <dgm:t>
        <a:bodyPr/>
        <a:lstStyle/>
        <a:p>
          <a:endParaRPr lang="en-US"/>
        </a:p>
      </dgm:t>
    </dgm:pt>
    <dgm:pt modelId="{72D3E8ED-F5DD-4531-9F86-0C1A158C994F}" type="pres">
      <dgm:prSet presAssocID="{35EF65BC-1F5B-4C11-92B6-1B561BAB8A04}" presName="sp" presStyleCnt="0"/>
      <dgm:spPr/>
    </dgm:pt>
    <dgm:pt modelId="{4099EA73-2F27-4C20-851C-DDE8AE4E08B7}" type="pres">
      <dgm:prSet presAssocID="{4347C3FC-45D7-405C-B9C5-DCCDDE9E7A8F}" presName="arrowAndChildren" presStyleCnt="0"/>
      <dgm:spPr/>
    </dgm:pt>
    <dgm:pt modelId="{CFBB4051-D173-4AB2-B6AE-09878857D825}" type="pres">
      <dgm:prSet presAssocID="{4347C3FC-45D7-405C-B9C5-DCCDDE9E7A8F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BB44658E-57E6-4E3E-AF22-9B99A3060874}" srcId="{7B28F4C3-3B05-4B28-9ABB-E661E05D97F8}" destId="{F165FD67-94E9-424C-99C1-D5094179ECAB}" srcOrd="1" destOrd="0" parTransId="{BD9FD3DC-F5E7-4DCA-A0CC-5B706C6D2798}" sibTransId="{663BED69-CE4C-4FDA-9AE0-53018B842E24}"/>
    <dgm:cxn modelId="{ED0AEB0A-F1C7-4483-95D0-FDBB27057EC0}" srcId="{7B28F4C3-3B05-4B28-9ABB-E661E05D97F8}" destId="{9BD30AD1-8071-4FF7-B482-373D8352A5EA}" srcOrd="3" destOrd="0" parTransId="{F48C196F-41F0-42E9-803B-F79452364D2D}" sibTransId="{70F81088-3E79-4F72-980E-1B3D94FA460E}"/>
    <dgm:cxn modelId="{2F4F3A15-DA97-448D-B991-910F7890E3E6}" srcId="{7B28F4C3-3B05-4B28-9ABB-E661E05D97F8}" destId="{4347C3FC-45D7-405C-B9C5-DCCDDE9E7A8F}" srcOrd="0" destOrd="0" parTransId="{A05A1845-C72D-4348-AD30-738C4042EE44}" sibTransId="{35EF65BC-1F5B-4C11-92B6-1B561BAB8A04}"/>
    <dgm:cxn modelId="{763D312E-2541-4E7B-BCE5-F4731246D5BB}" srcId="{7B28F4C3-3B05-4B28-9ABB-E661E05D97F8}" destId="{800231BE-EA95-49EC-9591-334B570C9E3E}" srcOrd="2" destOrd="0" parTransId="{1CF82B41-7F80-44AD-96DE-5E4DF897A4F3}" sibTransId="{806FA10D-BBCA-4CC8-8209-EFE4BBAE5EFE}"/>
    <dgm:cxn modelId="{12B5896A-1FF0-4182-8218-99B3A98879AD}" type="presOf" srcId="{4347C3FC-45D7-405C-B9C5-DCCDDE9E7A8F}" destId="{CFBB4051-D173-4AB2-B6AE-09878857D825}" srcOrd="0" destOrd="0" presId="urn:microsoft.com/office/officeart/2005/8/layout/process4"/>
    <dgm:cxn modelId="{714104A3-C263-4E1D-A464-66544CFB2B55}" type="presOf" srcId="{F165FD67-94E9-424C-99C1-D5094179ECAB}" destId="{AD8B8458-6B54-40CA-93F9-F29BDE857973}" srcOrd="0" destOrd="0" presId="urn:microsoft.com/office/officeart/2005/8/layout/process4"/>
    <dgm:cxn modelId="{1A301DBD-80F1-4B00-BE39-BE674D196757}" type="presOf" srcId="{DF026CCD-D5A8-4DEA-A141-C5009BB88922}" destId="{8B319301-3DC5-4F0B-886F-C84CE3DEEFD1}" srcOrd="0" destOrd="0" presId="urn:microsoft.com/office/officeart/2005/8/layout/process4"/>
    <dgm:cxn modelId="{182685CF-4E1B-4240-BE74-E6B2D81B23A0}" type="presOf" srcId="{800231BE-EA95-49EC-9591-334B570C9E3E}" destId="{5F57AFE2-DD41-4CC0-AD2F-BD5C475E644A}" srcOrd="0" destOrd="0" presId="urn:microsoft.com/office/officeart/2005/8/layout/process4"/>
    <dgm:cxn modelId="{E374A173-5DA1-475D-8996-7E7D7C68F1CF}" type="presOf" srcId="{9BD30AD1-8071-4FF7-B482-373D8352A5EA}" destId="{3C4003F4-1D02-4132-9E81-6B75200F30EE}" srcOrd="0" destOrd="0" presId="urn:microsoft.com/office/officeart/2005/8/layout/process4"/>
    <dgm:cxn modelId="{738B2279-9FF7-43B2-BD5F-94D9AD6AB714}" srcId="{7B28F4C3-3B05-4B28-9ABB-E661E05D97F8}" destId="{DF026CCD-D5A8-4DEA-A141-C5009BB88922}" srcOrd="4" destOrd="0" parTransId="{ACDC1E7B-B41C-40F9-B1AD-3AA5158BA0B4}" sibTransId="{DE798305-F1FC-410A-9B22-8972DECB6BE3}"/>
    <dgm:cxn modelId="{33B6CE56-2A37-4221-A8EC-8EEC6E46248C}" type="presOf" srcId="{7B28F4C3-3B05-4B28-9ABB-E661E05D97F8}" destId="{96529EF8-EDC3-4427-83C0-E46C88684DD6}" srcOrd="0" destOrd="0" presId="urn:microsoft.com/office/officeart/2005/8/layout/process4"/>
    <dgm:cxn modelId="{8D92733C-0DC4-43AE-B39C-E1F91E1428BF}" type="presParOf" srcId="{96529EF8-EDC3-4427-83C0-E46C88684DD6}" destId="{1C8B65C3-7741-473F-A2DC-2BD0FF263023}" srcOrd="0" destOrd="0" presId="urn:microsoft.com/office/officeart/2005/8/layout/process4"/>
    <dgm:cxn modelId="{23901023-5C4B-4D12-BBC7-C8E21BBB0EAF}" type="presParOf" srcId="{1C8B65C3-7741-473F-A2DC-2BD0FF263023}" destId="{8B319301-3DC5-4F0B-886F-C84CE3DEEFD1}" srcOrd="0" destOrd="0" presId="urn:microsoft.com/office/officeart/2005/8/layout/process4"/>
    <dgm:cxn modelId="{AFC87DE0-3F47-4E8C-ABFD-1D9C17A1E386}" type="presParOf" srcId="{96529EF8-EDC3-4427-83C0-E46C88684DD6}" destId="{66553F09-5A97-48B5-BE9C-6406CCF39BA0}" srcOrd="1" destOrd="0" presId="urn:microsoft.com/office/officeart/2005/8/layout/process4"/>
    <dgm:cxn modelId="{0C799A00-E3BE-4A25-8801-A8913D9D22D1}" type="presParOf" srcId="{96529EF8-EDC3-4427-83C0-E46C88684DD6}" destId="{81BFDFE1-444F-45BA-A859-DCB4D142FD27}" srcOrd="2" destOrd="0" presId="urn:microsoft.com/office/officeart/2005/8/layout/process4"/>
    <dgm:cxn modelId="{B72DBC13-775C-4493-9C16-74B1AB67C0A6}" type="presParOf" srcId="{81BFDFE1-444F-45BA-A859-DCB4D142FD27}" destId="{3C4003F4-1D02-4132-9E81-6B75200F30EE}" srcOrd="0" destOrd="0" presId="urn:microsoft.com/office/officeart/2005/8/layout/process4"/>
    <dgm:cxn modelId="{1CA6C89C-5F75-4576-BE32-F25464BCC89C}" type="presParOf" srcId="{96529EF8-EDC3-4427-83C0-E46C88684DD6}" destId="{BFF731C4-D39B-4DE3-9E9C-CB6226C07593}" srcOrd="3" destOrd="0" presId="urn:microsoft.com/office/officeart/2005/8/layout/process4"/>
    <dgm:cxn modelId="{266E0C00-DCA2-43B8-89B7-A68E6130437B}" type="presParOf" srcId="{96529EF8-EDC3-4427-83C0-E46C88684DD6}" destId="{BF8353B5-452C-4033-B711-A4DE2724D346}" srcOrd="4" destOrd="0" presId="urn:microsoft.com/office/officeart/2005/8/layout/process4"/>
    <dgm:cxn modelId="{E35AA0F7-BA5C-4525-82C7-A6FDF803AA7B}" type="presParOf" srcId="{BF8353B5-452C-4033-B711-A4DE2724D346}" destId="{5F57AFE2-DD41-4CC0-AD2F-BD5C475E644A}" srcOrd="0" destOrd="0" presId="urn:microsoft.com/office/officeart/2005/8/layout/process4"/>
    <dgm:cxn modelId="{BD37C233-D7B0-41F2-B1F4-EBF57CB277E3}" type="presParOf" srcId="{96529EF8-EDC3-4427-83C0-E46C88684DD6}" destId="{62DABD4B-F4E3-4C71-B72E-8AB7FC4EA02D}" srcOrd="5" destOrd="0" presId="urn:microsoft.com/office/officeart/2005/8/layout/process4"/>
    <dgm:cxn modelId="{F7CC7E70-A8A7-4B8E-AB13-858C80BC48F6}" type="presParOf" srcId="{96529EF8-EDC3-4427-83C0-E46C88684DD6}" destId="{5DB53E24-C3D7-4274-A97C-B2EF5EB90AD8}" srcOrd="6" destOrd="0" presId="urn:microsoft.com/office/officeart/2005/8/layout/process4"/>
    <dgm:cxn modelId="{AEBD2DD5-7D40-4895-81DE-226A47176788}" type="presParOf" srcId="{5DB53E24-C3D7-4274-A97C-B2EF5EB90AD8}" destId="{AD8B8458-6B54-40CA-93F9-F29BDE857973}" srcOrd="0" destOrd="0" presId="urn:microsoft.com/office/officeart/2005/8/layout/process4"/>
    <dgm:cxn modelId="{D628EDF3-DC12-4A71-9EF9-C2ABE499B149}" type="presParOf" srcId="{96529EF8-EDC3-4427-83C0-E46C88684DD6}" destId="{72D3E8ED-F5DD-4531-9F86-0C1A158C994F}" srcOrd="7" destOrd="0" presId="urn:microsoft.com/office/officeart/2005/8/layout/process4"/>
    <dgm:cxn modelId="{CD1C7C85-6140-4EA1-8DEF-EFD041FC2C58}" type="presParOf" srcId="{96529EF8-EDC3-4427-83C0-E46C88684DD6}" destId="{4099EA73-2F27-4C20-851C-DDE8AE4E08B7}" srcOrd="8" destOrd="0" presId="urn:microsoft.com/office/officeart/2005/8/layout/process4"/>
    <dgm:cxn modelId="{BC73D14F-8A79-4D80-8E17-891E4369F7D6}" type="presParOf" srcId="{4099EA73-2F27-4C20-851C-DDE8AE4E08B7}" destId="{CFBB4051-D173-4AB2-B6AE-09878857D82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A5B25B-CB91-4EA6-8BA8-722793515642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797A468-B80D-482D-AF1E-F28D43B66953}">
      <dgm:prSet phldrT="[Text]"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sz="2000" b="1" dirty="0"/>
            <a:t>device controller transfers an entire block of data directly to or from its own buffer storage to memory</a:t>
          </a:r>
        </a:p>
      </dgm:t>
    </dgm:pt>
    <dgm:pt modelId="{14DD2173-9A88-467C-B43F-8EC1D9175A48}" type="parTrans" cxnId="{77FFC0FE-0F38-4C4D-AC22-2956D3DD21AE}">
      <dgm:prSet/>
      <dgm:spPr/>
      <dgm:t>
        <a:bodyPr/>
        <a:lstStyle/>
        <a:p>
          <a:endParaRPr lang="en-US" sz="2000"/>
        </a:p>
      </dgm:t>
    </dgm:pt>
    <dgm:pt modelId="{D1BC92CD-41B9-4A48-B313-0E8CE951D0EA}" type="sibTrans" cxnId="{77FFC0FE-0F38-4C4D-AC22-2956D3DD21AE}">
      <dgm:prSet/>
      <dgm:spPr/>
      <dgm:t>
        <a:bodyPr/>
        <a:lstStyle/>
        <a:p>
          <a:endParaRPr lang="en-US" sz="2000"/>
        </a:p>
      </dgm:t>
    </dgm:pt>
    <dgm:pt modelId="{A69741DB-C1D4-4679-8A7E-9654663A8A20}">
      <dgm:prSet phldrT="[Text]" custT="1"/>
      <dgm:spPr/>
      <dgm:t>
        <a:bodyPr/>
        <a:lstStyle/>
        <a:p>
          <a:r>
            <a:rPr lang="en-US" sz="2000" b="1" dirty="0"/>
            <a:t>no intervention by CPU</a:t>
          </a:r>
        </a:p>
      </dgm:t>
    </dgm:pt>
    <dgm:pt modelId="{268336E8-9513-4052-9B0F-9A323292CFB0}" type="parTrans" cxnId="{5D2E715E-C44F-4ED9-AAA9-B42F5608A28B}">
      <dgm:prSet/>
      <dgm:spPr/>
      <dgm:t>
        <a:bodyPr/>
        <a:lstStyle/>
        <a:p>
          <a:endParaRPr lang="en-US" sz="2000"/>
        </a:p>
      </dgm:t>
    </dgm:pt>
    <dgm:pt modelId="{D7ABE492-CC00-4897-8454-FB98823D57F8}" type="sibTrans" cxnId="{5D2E715E-C44F-4ED9-AAA9-B42F5608A28B}">
      <dgm:prSet/>
      <dgm:spPr/>
      <dgm:t>
        <a:bodyPr/>
        <a:lstStyle/>
        <a:p>
          <a:endParaRPr lang="en-US" sz="2000"/>
        </a:p>
      </dgm:t>
    </dgm:pt>
    <dgm:pt modelId="{374CB031-586D-4B33-B4D0-324B88B87797}">
      <dgm:prSet phldrT="[Text]"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sz="2000" b="1" dirty="0"/>
            <a:t>only one interrupt is generated per block, to tell the device driver that the operation has completed</a:t>
          </a:r>
        </a:p>
      </dgm:t>
    </dgm:pt>
    <dgm:pt modelId="{94E3C89C-F8AF-4B6B-B93E-19967546D5A7}" type="parTrans" cxnId="{66C73C0F-EF63-47C6-A5AC-247AD57DAC32}">
      <dgm:prSet/>
      <dgm:spPr/>
      <dgm:t>
        <a:bodyPr/>
        <a:lstStyle/>
        <a:p>
          <a:endParaRPr lang="en-US" sz="2000"/>
        </a:p>
      </dgm:t>
    </dgm:pt>
    <dgm:pt modelId="{C74E8954-108B-49B9-8A00-A41B1C7031B4}" type="sibTrans" cxnId="{66C73C0F-EF63-47C6-A5AC-247AD57DAC32}">
      <dgm:prSet/>
      <dgm:spPr/>
      <dgm:t>
        <a:bodyPr/>
        <a:lstStyle/>
        <a:p>
          <a:endParaRPr lang="en-US" sz="2000"/>
        </a:p>
      </dgm:t>
    </dgm:pt>
    <dgm:pt modelId="{ACE8069F-D6DD-4A31-B659-864CB5E98092}">
      <dgm:prSet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sz="2000" b="1" dirty="0"/>
            <a:t>no interrupt per byte </a:t>
          </a:r>
          <a:r>
            <a:rPr lang="en-US" sz="2000" b="1" dirty="0" smtClean="0"/>
            <a:t>generated</a:t>
          </a:r>
          <a:endParaRPr lang="en-US" sz="2000" b="1" dirty="0"/>
        </a:p>
      </dgm:t>
    </dgm:pt>
    <dgm:pt modelId="{CBC97912-7E94-429B-94A2-A7B50B42A350}" type="parTrans" cxnId="{A11B0C47-48BD-48DD-A58B-10DBD56D9DCD}">
      <dgm:prSet/>
      <dgm:spPr/>
      <dgm:t>
        <a:bodyPr/>
        <a:lstStyle/>
        <a:p>
          <a:endParaRPr lang="en-US" sz="2000"/>
        </a:p>
      </dgm:t>
    </dgm:pt>
    <dgm:pt modelId="{B1C0D403-862C-407A-9630-00E7EC7FB2F1}" type="sibTrans" cxnId="{A11B0C47-48BD-48DD-A58B-10DBD56D9DCD}">
      <dgm:prSet/>
      <dgm:spPr/>
      <dgm:t>
        <a:bodyPr/>
        <a:lstStyle/>
        <a:p>
          <a:endParaRPr lang="en-US" sz="2000"/>
        </a:p>
      </dgm:t>
    </dgm:pt>
    <dgm:pt modelId="{97C07906-B798-4B39-B45F-601C8DE668B0}">
      <dgm:prSet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sz="2000" b="1" dirty="0"/>
            <a:t>CPU is available to accomplish other work</a:t>
          </a:r>
          <a:endParaRPr lang="en-US" altLang="en-US" sz="2000" b="1" dirty="0"/>
        </a:p>
      </dgm:t>
    </dgm:pt>
    <dgm:pt modelId="{C62981F7-8A89-4DAF-80F4-90165005D153}" type="parTrans" cxnId="{4A4D996C-6387-43E8-8D78-1366A94BCA80}">
      <dgm:prSet/>
      <dgm:spPr/>
      <dgm:t>
        <a:bodyPr/>
        <a:lstStyle/>
        <a:p>
          <a:endParaRPr lang="en-US" sz="2000"/>
        </a:p>
      </dgm:t>
    </dgm:pt>
    <dgm:pt modelId="{95AF7A74-994C-4166-8EDB-7CAD93E40695}" type="sibTrans" cxnId="{4A4D996C-6387-43E8-8D78-1366A94BCA80}">
      <dgm:prSet/>
      <dgm:spPr/>
      <dgm:t>
        <a:bodyPr/>
        <a:lstStyle/>
        <a:p>
          <a:endParaRPr lang="en-US" sz="2000"/>
        </a:p>
      </dgm:t>
    </dgm:pt>
    <dgm:pt modelId="{DB6DC60B-C30A-4146-A5F3-33438B38EC3A}" type="pres">
      <dgm:prSet presAssocID="{7FA5B25B-CB91-4EA6-8BA8-72279351564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8C8AC3-93E6-4D06-B86F-92A2047D0B91}" type="pres">
      <dgm:prSet presAssocID="{9797A468-B80D-482D-AF1E-F28D43B66953}" presName="parentLin" presStyleCnt="0"/>
      <dgm:spPr/>
    </dgm:pt>
    <dgm:pt modelId="{A61DAEF6-FBCE-4450-81DE-DCD07DE3E44F}" type="pres">
      <dgm:prSet presAssocID="{9797A468-B80D-482D-AF1E-F28D43B66953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65E12C47-57AA-4F10-B57C-B5AE22EEBEFD}" type="pres">
      <dgm:prSet presAssocID="{9797A468-B80D-482D-AF1E-F28D43B66953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0EEF4-35F6-4E5F-8578-6D7C86139C1A}" type="pres">
      <dgm:prSet presAssocID="{9797A468-B80D-482D-AF1E-F28D43B66953}" presName="negativeSpace" presStyleCnt="0"/>
      <dgm:spPr/>
    </dgm:pt>
    <dgm:pt modelId="{73536E9A-D6FC-4EC9-A40F-C484B4E20443}" type="pres">
      <dgm:prSet presAssocID="{9797A468-B80D-482D-AF1E-F28D43B66953}" presName="childText" presStyleLbl="conFgAcc1" presStyleIdx="0" presStyleCnt="5">
        <dgm:presLayoutVars>
          <dgm:bulletEnabled val="1"/>
        </dgm:presLayoutVars>
      </dgm:prSet>
      <dgm:spPr/>
    </dgm:pt>
    <dgm:pt modelId="{A5A626C8-6ABC-4B76-81DA-5FF42CE927C3}" type="pres">
      <dgm:prSet presAssocID="{D1BC92CD-41B9-4A48-B313-0E8CE951D0EA}" presName="spaceBetweenRectangles" presStyleCnt="0"/>
      <dgm:spPr/>
    </dgm:pt>
    <dgm:pt modelId="{A7DE601C-C61A-48B6-9D77-34BC7CE3AF8E}" type="pres">
      <dgm:prSet presAssocID="{A69741DB-C1D4-4679-8A7E-9654663A8A20}" presName="parentLin" presStyleCnt="0"/>
      <dgm:spPr/>
    </dgm:pt>
    <dgm:pt modelId="{D87B9EC2-2412-4D80-A8CC-13A390679B4B}" type="pres">
      <dgm:prSet presAssocID="{A69741DB-C1D4-4679-8A7E-9654663A8A20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3321428A-C011-4384-A22D-2159D086CF7A}" type="pres">
      <dgm:prSet presAssocID="{A69741DB-C1D4-4679-8A7E-9654663A8A20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104B6E-02EC-4957-913E-3CFD422A87BB}" type="pres">
      <dgm:prSet presAssocID="{A69741DB-C1D4-4679-8A7E-9654663A8A20}" presName="negativeSpace" presStyleCnt="0"/>
      <dgm:spPr/>
    </dgm:pt>
    <dgm:pt modelId="{8DBE8E4F-42D2-490E-81D3-BA84A83E374C}" type="pres">
      <dgm:prSet presAssocID="{A69741DB-C1D4-4679-8A7E-9654663A8A20}" presName="childText" presStyleLbl="conFgAcc1" presStyleIdx="1" presStyleCnt="5">
        <dgm:presLayoutVars>
          <dgm:bulletEnabled val="1"/>
        </dgm:presLayoutVars>
      </dgm:prSet>
      <dgm:spPr/>
    </dgm:pt>
    <dgm:pt modelId="{1D7E6F4C-C95E-4874-8651-2C5C6D52A198}" type="pres">
      <dgm:prSet presAssocID="{D7ABE492-CC00-4897-8454-FB98823D57F8}" presName="spaceBetweenRectangles" presStyleCnt="0"/>
      <dgm:spPr/>
    </dgm:pt>
    <dgm:pt modelId="{9ACAAA1D-0334-4358-9DAA-7C17F9583659}" type="pres">
      <dgm:prSet presAssocID="{374CB031-586D-4B33-B4D0-324B88B87797}" presName="parentLin" presStyleCnt="0"/>
      <dgm:spPr/>
    </dgm:pt>
    <dgm:pt modelId="{CF2703F3-BFA5-4F8E-BA3E-5E35A8104165}" type="pres">
      <dgm:prSet presAssocID="{374CB031-586D-4B33-B4D0-324B88B87797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A6C29270-76BC-468E-8B25-E7F0C3AE8F29}" type="pres">
      <dgm:prSet presAssocID="{374CB031-586D-4B33-B4D0-324B88B8779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0DD19-4E5F-467D-8582-2ED5AA73770C}" type="pres">
      <dgm:prSet presAssocID="{374CB031-586D-4B33-B4D0-324B88B87797}" presName="negativeSpace" presStyleCnt="0"/>
      <dgm:spPr/>
    </dgm:pt>
    <dgm:pt modelId="{2D71A9E2-A135-4376-8B03-BC5AFAA5F313}" type="pres">
      <dgm:prSet presAssocID="{374CB031-586D-4B33-B4D0-324B88B87797}" presName="childText" presStyleLbl="conFgAcc1" presStyleIdx="2" presStyleCnt="5">
        <dgm:presLayoutVars>
          <dgm:bulletEnabled val="1"/>
        </dgm:presLayoutVars>
      </dgm:prSet>
      <dgm:spPr/>
    </dgm:pt>
    <dgm:pt modelId="{E5F06B92-3065-44FF-AE0A-B386DD545C2F}" type="pres">
      <dgm:prSet presAssocID="{C74E8954-108B-49B9-8A00-A41B1C7031B4}" presName="spaceBetweenRectangles" presStyleCnt="0"/>
      <dgm:spPr/>
    </dgm:pt>
    <dgm:pt modelId="{927D124F-9482-4836-B81C-8FDC3C0946F2}" type="pres">
      <dgm:prSet presAssocID="{ACE8069F-D6DD-4A31-B659-864CB5E98092}" presName="parentLin" presStyleCnt="0"/>
      <dgm:spPr/>
    </dgm:pt>
    <dgm:pt modelId="{8E4424AF-A38C-4190-B688-1C06E34D92F5}" type="pres">
      <dgm:prSet presAssocID="{ACE8069F-D6DD-4A31-B659-864CB5E98092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04DF65A-A0DD-4431-9D08-4179CBC04C51}" type="pres">
      <dgm:prSet presAssocID="{ACE8069F-D6DD-4A31-B659-864CB5E9809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7BA741-D07F-45C3-94FA-8109F5BCA898}" type="pres">
      <dgm:prSet presAssocID="{ACE8069F-D6DD-4A31-B659-864CB5E98092}" presName="negativeSpace" presStyleCnt="0"/>
      <dgm:spPr/>
    </dgm:pt>
    <dgm:pt modelId="{07520A26-7180-491E-AB43-A956CB974A0F}" type="pres">
      <dgm:prSet presAssocID="{ACE8069F-D6DD-4A31-B659-864CB5E98092}" presName="childText" presStyleLbl="conFgAcc1" presStyleIdx="3" presStyleCnt="5">
        <dgm:presLayoutVars>
          <dgm:bulletEnabled val="1"/>
        </dgm:presLayoutVars>
      </dgm:prSet>
      <dgm:spPr/>
    </dgm:pt>
    <dgm:pt modelId="{A4657068-AF27-406B-A559-8A726F7F2B2C}" type="pres">
      <dgm:prSet presAssocID="{B1C0D403-862C-407A-9630-00E7EC7FB2F1}" presName="spaceBetweenRectangles" presStyleCnt="0"/>
      <dgm:spPr/>
    </dgm:pt>
    <dgm:pt modelId="{D5F54B87-7D73-4748-AB20-06730BFE37EB}" type="pres">
      <dgm:prSet presAssocID="{97C07906-B798-4B39-B45F-601C8DE668B0}" presName="parentLin" presStyleCnt="0"/>
      <dgm:spPr/>
    </dgm:pt>
    <dgm:pt modelId="{090363D8-5F64-4E2B-9B98-6DA6444E7910}" type="pres">
      <dgm:prSet presAssocID="{97C07906-B798-4B39-B45F-601C8DE668B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7D00C87D-A40B-4437-BD6C-413288886C85}" type="pres">
      <dgm:prSet presAssocID="{97C07906-B798-4B39-B45F-601C8DE668B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A2C961-3FE1-4058-8AAD-94D984DFCFAE}" type="pres">
      <dgm:prSet presAssocID="{97C07906-B798-4B39-B45F-601C8DE668B0}" presName="negativeSpace" presStyleCnt="0"/>
      <dgm:spPr/>
    </dgm:pt>
    <dgm:pt modelId="{D1AE61BC-DDA0-4975-8DD4-A83F4EFF1904}" type="pres">
      <dgm:prSet presAssocID="{97C07906-B798-4B39-B45F-601C8DE668B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F4DF128-EE31-437A-AB25-DFB2FA322C11}" type="presOf" srcId="{374CB031-586D-4B33-B4D0-324B88B87797}" destId="{A6C29270-76BC-468E-8B25-E7F0C3AE8F29}" srcOrd="1" destOrd="0" presId="urn:microsoft.com/office/officeart/2005/8/layout/list1"/>
    <dgm:cxn modelId="{57D48CA5-1824-4A55-B266-919D8D9E080A}" type="presOf" srcId="{A69741DB-C1D4-4679-8A7E-9654663A8A20}" destId="{D87B9EC2-2412-4D80-A8CC-13A390679B4B}" srcOrd="0" destOrd="0" presId="urn:microsoft.com/office/officeart/2005/8/layout/list1"/>
    <dgm:cxn modelId="{17429F5E-8776-4DE9-B0ED-931E22DE7FC8}" type="presOf" srcId="{9797A468-B80D-482D-AF1E-F28D43B66953}" destId="{A61DAEF6-FBCE-4450-81DE-DCD07DE3E44F}" srcOrd="0" destOrd="0" presId="urn:microsoft.com/office/officeart/2005/8/layout/list1"/>
    <dgm:cxn modelId="{66C73C0F-EF63-47C6-A5AC-247AD57DAC32}" srcId="{7FA5B25B-CB91-4EA6-8BA8-722793515642}" destId="{374CB031-586D-4B33-B4D0-324B88B87797}" srcOrd="2" destOrd="0" parTransId="{94E3C89C-F8AF-4B6B-B93E-19967546D5A7}" sibTransId="{C74E8954-108B-49B9-8A00-A41B1C7031B4}"/>
    <dgm:cxn modelId="{6EEF2D94-5064-45A1-9DF4-DE5596E7A473}" type="presOf" srcId="{97C07906-B798-4B39-B45F-601C8DE668B0}" destId="{7D00C87D-A40B-4437-BD6C-413288886C85}" srcOrd="1" destOrd="0" presId="urn:microsoft.com/office/officeart/2005/8/layout/list1"/>
    <dgm:cxn modelId="{E5D6E192-9BD4-4265-8685-386BB5985B6C}" type="presOf" srcId="{97C07906-B798-4B39-B45F-601C8DE668B0}" destId="{090363D8-5F64-4E2B-9B98-6DA6444E7910}" srcOrd="0" destOrd="0" presId="urn:microsoft.com/office/officeart/2005/8/layout/list1"/>
    <dgm:cxn modelId="{7402A9EB-247B-457E-8774-200D91F2D6FA}" type="presOf" srcId="{A69741DB-C1D4-4679-8A7E-9654663A8A20}" destId="{3321428A-C011-4384-A22D-2159D086CF7A}" srcOrd="1" destOrd="0" presId="urn:microsoft.com/office/officeart/2005/8/layout/list1"/>
    <dgm:cxn modelId="{095342C1-F2C5-4E73-B0F8-08DD72F074A7}" type="presOf" srcId="{374CB031-586D-4B33-B4D0-324B88B87797}" destId="{CF2703F3-BFA5-4F8E-BA3E-5E35A8104165}" srcOrd="0" destOrd="0" presId="urn:microsoft.com/office/officeart/2005/8/layout/list1"/>
    <dgm:cxn modelId="{877207E5-E165-4103-969C-D036D3E6EDC3}" type="presOf" srcId="{7FA5B25B-CB91-4EA6-8BA8-722793515642}" destId="{DB6DC60B-C30A-4146-A5F3-33438B38EC3A}" srcOrd="0" destOrd="0" presId="urn:microsoft.com/office/officeart/2005/8/layout/list1"/>
    <dgm:cxn modelId="{5D2E715E-C44F-4ED9-AAA9-B42F5608A28B}" srcId="{7FA5B25B-CB91-4EA6-8BA8-722793515642}" destId="{A69741DB-C1D4-4679-8A7E-9654663A8A20}" srcOrd="1" destOrd="0" parTransId="{268336E8-9513-4052-9B0F-9A323292CFB0}" sibTransId="{D7ABE492-CC00-4897-8454-FB98823D57F8}"/>
    <dgm:cxn modelId="{2BAB4951-E913-471E-AD16-031B9CEF5585}" type="presOf" srcId="{ACE8069F-D6DD-4A31-B659-864CB5E98092}" destId="{8E4424AF-A38C-4190-B688-1C06E34D92F5}" srcOrd="0" destOrd="0" presId="urn:microsoft.com/office/officeart/2005/8/layout/list1"/>
    <dgm:cxn modelId="{94DCFC8E-019E-4449-AABA-2840AAD7A1F4}" type="presOf" srcId="{9797A468-B80D-482D-AF1E-F28D43B66953}" destId="{65E12C47-57AA-4F10-B57C-B5AE22EEBEFD}" srcOrd="1" destOrd="0" presId="urn:microsoft.com/office/officeart/2005/8/layout/list1"/>
    <dgm:cxn modelId="{77FFC0FE-0F38-4C4D-AC22-2956D3DD21AE}" srcId="{7FA5B25B-CB91-4EA6-8BA8-722793515642}" destId="{9797A468-B80D-482D-AF1E-F28D43B66953}" srcOrd="0" destOrd="0" parTransId="{14DD2173-9A88-467C-B43F-8EC1D9175A48}" sibTransId="{D1BC92CD-41B9-4A48-B313-0E8CE951D0EA}"/>
    <dgm:cxn modelId="{4A4D996C-6387-43E8-8D78-1366A94BCA80}" srcId="{7FA5B25B-CB91-4EA6-8BA8-722793515642}" destId="{97C07906-B798-4B39-B45F-601C8DE668B0}" srcOrd="4" destOrd="0" parTransId="{C62981F7-8A89-4DAF-80F4-90165005D153}" sibTransId="{95AF7A74-994C-4166-8EDB-7CAD93E40695}"/>
    <dgm:cxn modelId="{A11B0C47-48BD-48DD-A58B-10DBD56D9DCD}" srcId="{7FA5B25B-CB91-4EA6-8BA8-722793515642}" destId="{ACE8069F-D6DD-4A31-B659-864CB5E98092}" srcOrd="3" destOrd="0" parTransId="{CBC97912-7E94-429B-94A2-A7B50B42A350}" sibTransId="{B1C0D403-862C-407A-9630-00E7EC7FB2F1}"/>
    <dgm:cxn modelId="{5285D988-7FFF-41AE-A3D8-DEDDB02E8A7D}" type="presOf" srcId="{ACE8069F-D6DD-4A31-B659-864CB5E98092}" destId="{704DF65A-A0DD-4431-9D08-4179CBC04C51}" srcOrd="1" destOrd="0" presId="urn:microsoft.com/office/officeart/2005/8/layout/list1"/>
    <dgm:cxn modelId="{1BB7DA4D-D632-4B2B-B39C-12EEE4BD5C49}" type="presParOf" srcId="{DB6DC60B-C30A-4146-A5F3-33438B38EC3A}" destId="{328C8AC3-93E6-4D06-B86F-92A2047D0B91}" srcOrd="0" destOrd="0" presId="urn:microsoft.com/office/officeart/2005/8/layout/list1"/>
    <dgm:cxn modelId="{D3FE0EC0-0AF3-4B81-BF9D-63939C58AA3E}" type="presParOf" srcId="{328C8AC3-93E6-4D06-B86F-92A2047D0B91}" destId="{A61DAEF6-FBCE-4450-81DE-DCD07DE3E44F}" srcOrd="0" destOrd="0" presId="urn:microsoft.com/office/officeart/2005/8/layout/list1"/>
    <dgm:cxn modelId="{D7EB1AB0-E1BD-4E30-95D5-4E1342DAB216}" type="presParOf" srcId="{328C8AC3-93E6-4D06-B86F-92A2047D0B91}" destId="{65E12C47-57AA-4F10-B57C-B5AE22EEBEFD}" srcOrd="1" destOrd="0" presId="urn:microsoft.com/office/officeart/2005/8/layout/list1"/>
    <dgm:cxn modelId="{595F4D16-BE24-4001-9A8B-2AE9B4D18815}" type="presParOf" srcId="{DB6DC60B-C30A-4146-A5F3-33438B38EC3A}" destId="{BF60EEF4-35F6-4E5F-8578-6D7C86139C1A}" srcOrd="1" destOrd="0" presId="urn:microsoft.com/office/officeart/2005/8/layout/list1"/>
    <dgm:cxn modelId="{016042DF-1F97-47C5-A88F-C582CC5F5B4F}" type="presParOf" srcId="{DB6DC60B-C30A-4146-A5F3-33438B38EC3A}" destId="{73536E9A-D6FC-4EC9-A40F-C484B4E20443}" srcOrd="2" destOrd="0" presId="urn:microsoft.com/office/officeart/2005/8/layout/list1"/>
    <dgm:cxn modelId="{2B617847-3C0E-4AEC-BF3F-FBB1F743849E}" type="presParOf" srcId="{DB6DC60B-C30A-4146-A5F3-33438B38EC3A}" destId="{A5A626C8-6ABC-4B76-81DA-5FF42CE927C3}" srcOrd="3" destOrd="0" presId="urn:microsoft.com/office/officeart/2005/8/layout/list1"/>
    <dgm:cxn modelId="{15DF9844-DBC7-475F-9A1A-DCA6C970B778}" type="presParOf" srcId="{DB6DC60B-C30A-4146-A5F3-33438B38EC3A}" destId="{A7DE601C-C61A-48B6-9D77-34BC7CE3AF8E}" srcOrd="4" destOrd="0" presId="urn:microsoft.com/office/officeart/2005/8/layout/list1"/>
    <dgm:cxn modelId="{69EDBD51-0977-4B5F-A327-DC763CE005E0}" type="presParOf" srcId="{A7DE601C-C61A-48B6-9D77-34BC7CE3AF8E}" destId="{D87B9EC2-2412-4D80-A8CC-13A390679B4B}" srcOrd="0" destOrd="0" presId="urn:microsoft.com/office/officeart/2005/8/layout/list1"/>
    <dgm:cxn modelId="{A3D769D8-AD11-48C0-86F5-3EC2EA60983C}" type="presParOf" srcId="{A7DE601C-C61A-48B6-9D77-34BC7CE3AF8E}" destId="{3321428A-C011-4384-A22D-2159D086CF7A}" srcOrd="1" destOrd="0" presId="urn:microsoft.com/office/officeart/2005/8/layout/list1"/>
    <dgm:cxn modelId="{15821F5A-2106-4899-BBF7-43FD63EEB664}" type="presParOf" srcId="{DB6DC60B-C30A-4146-A5F3-33438B38EC3A}" destId="{97104B6E-02EC-4957-913E-3CFD422A87BB}" srcOrd="5" destOrd="0" presId="urn:microsoft.com/office/officeart/2005/8/layout/list1"/>
    <dgm:cxn modelId="{E5BAE537-1577-4216-8528-5CF4C1E1B7DE}" type="presParOf" srcId="{DB6DC60B-C30A-4146-A5F3-33438B38EC3A}" destId="{8DBE8E4F-42D2-490E-81D3-BA84A83E374C}" srcOrd="6" destOrd="0" presId="urn:microsoft.com/office/officeart/2005/8/layout/list1"/>
    <dgm:cxn modelId="{12012FFC-1C11-4FB6-B572-1DD7160BBD75}" type="presParOf" srcId="{DB6DC60B-C30A-4146-A5F3-33438B38EC3A}" destId="{1D7E6F4C-C95E-4874-8651-2C5C6D52A198}" srcOrd="7" destOrd="0" presId="urn:microsoft.com/office/officeart/2005/8/layout/list1"/>
    <dgm:cxn modelId="{0347B8F5-7224-47C3-9A31-FDF4F6AC4F07}" type="presParOf" srcId="{DB6DC60B-C30A-4146-A5F3-33438B38EC3A}" destId="{9ACAAA1D-0334-4358-9DAA-7C17F9583659}" srcOrd="8" destOrd="0" presId="urn:microsoft.com/office/officeart/2005/8/layout/list1"/>
    <dgm:cxn modelId="{7E242857-0890-4A8A-9D98-81D93EA30A60}" type="presParOf" srcId="{9ACAAA1D-0334-4358-9DAA-7C17F9583659}" destId="{CF2703F3-BFA5-4F8E-BA3E-5E35A8104165}" srcOrd="0" destOrd="0" presId="urn:microsoft.com/office/officeart/2005/8/layout/list1"/>
    <dgm:cxn modelId="{53E61C3C-F634-4296-BA45-A8A7EF415684}" type="presParOf" srcId="{9ACAAA1D-0334-4358-9DAA-7C17F9583659}" destId="{A6C29270-76BC-468E-8B25-E7F0C3AE8F29}" srcOrd="1" destOrd="0" presId="urn:microsoft.com/office/officeart/2005/8/layout/list1"/>
    <dgm:cxn modelId="{2ACF02A2-D6EB-494C-98D8-AB964781EEBA}" type="presParOf" srcId="{DB6DC60B-C30A-4146-A5F3-33438B38EC3A}" destId="{3B10DD19-4E5F-467D-8582-2ED5AA73770C}" srcOrd="9" destOrd="0" presId="urn:microsoft.com/office/officeart/2005/8/layout/list1"/>
    <dgm:cxn modelId="{03185DE5-E885-4801-9A85-3912C4CA7EC0}" type="presParOf" srcId="{DB6DC60B-C30A-4146-A5F3-33438B38EC3A}" destId="{2D71A9E2-A135-4376-8B03-BC5AFAA5F313}" srcOrd="10" destOrd="0" presId="urn:microsoft.com/office/officeart/2005/8/layout/list1"/>
    <dgm:cxn modelId="{AD3D29A1-79AD-4A03-BBFD-E6D3A61D5C12}" type="presParOf" srcId="{DB6DC60B-C30A-4146-A5F3-33438B38EC3A}" destId="{E5F06B92-3065-44FF-AE0A-B386DD545C2F}" srcOrd="11" destOrd="0" presId="urn:microsoft.com/office/officeart/2005/8/layout/list1"/>
    <dgm:cxn modelId="{2717C58C-9337-4061-A19D-D313713BEFA9}" type="presParOf" srcId="{DB6DC60B-C30A-4146-A5F3-33438B38EC3A}" destId="{927D124F-9482-4836-B81C-8FDC3C0946F2}" srcOrd="12" destOrd="0" presId="urn:microsoft.com/office/officeart/2005/8/layout/list1"/>
    <dgm:cxn modelId="{F455B689-EE94-4E1E-830B-28AE33E3CC64}" type="presParOf" srcId="{927D124F-9482-4836-B81C-8FDC3C0946F2}" destId="{8E4424AF-A38C-4190-B688-1C06E34D92F5}" srcOrd="0" destOrd="0" presId="urn:microsoft.com/office/officeart/2005/8/layout/list1"/>
    <dgm:cxn modelId="{B95FFA8F-3EA6-43F2-9525-CC3880C4592D}" type="presParOf" srcId="{927D124F-9482-4836-B81C-8FDC3C0946F2}" destId="{704DF65A-A0DD-4431-9D08-4179CBC04C51}" srcOrd="1" destOrd="0" presId="urn:microsoft.com/office/officeart/2005/8/layout/list1"/>
    <dgm:cxn modelId="{6D5E7C0D-17A6-4642-B70D-73D64C93106B}" type="presParOf" srcId="{DB6DC60B-C30A-4146-A5F3-33438B38EC3A}" destId="{F27BA741-D07F-45C3-94FA-8109F5BCA898}" srcOrd="13" destOrd="0" presId="urn:microsoft.com/office/officeart/2005/8/layout/list1"/>
    <dgm:cxn modelId="{CD3B5D1D-48E4-42F4-A9F7-27078338AD55}" type="presParOf" srcId="{DB6DC60B-C30A-4146-A5F3-33438B38EC3A}" destId="{07520A26-7180-491E-AB43-A956CB974A0F}" srcOrd="14" destOrd="0" presId="urn:microsoft.com/office/officeart/2005/8/layout/list1"/>
    <dgm:cxn modelId="{2790FB71-CE60-40AE-BABD-852153971D11}" type="presParOf" srcId="{DB6DC60B-C30A-4146-A5F3-33438B38EC3A}" destId="{A4657068-AF27-406B-A559-8A726F7F2B2C}" srcOrd="15" destOrd="0" presId="urn:microsoft.com/office/officeart/2005/8/layout/list1"/>
    <dgm:cxn modelId="{64B49253-2E36-405B-88F2-EC944345C790}" type="presParOf" srcId="{DB6DC60B-C30A-4146-A5F3-33438B38EC3A}" destId="{D5F54B87-7D73-4748-AB20-06730BFE37EB}" srcOrd="16" destOrd="0" presId="urn:microsoft.com/office/officeart/2005/8/layout/list1"/>
    <dgm:cxn modelId="{8E932480-5782-4FCA-8BD8-B5D4F7E46F5A}" type="presParOf" srcId="{D5F54B87-7D73-4748-AB20-06730BFE37EB}" destId="{090363D8-5F64-4E2B-9B98-6DA6444E7910}" srcOrd="0" destOrd="0" presId="urn:microsoft.com/office/officeart/2005/8/layout/list1"/>
    <dgm:cxn modelId="{5210B7E3-4E18-4DF7-9BE1-BC8B18F207D2}" type="presParOf" srcId="{D5F54B87-7D73-4748-AB20-06730BFE37EB}" destId="{7D00C87D-A40B-4437-BD6C-413288886C85}" srcOrd="1" destOrd="0" presId="urn:microsoft.com/office/officeart/2005/8/layout/list1"/>
    <dgm:cxn modelId="{DBC61D62-37BC-488E-A82B-54615CC3CE06}" type="presParOf" srcId="{DB6DC60B-C30A-4146-A5F3-33438B38EC3A}" destId="{F4A2C961-3FE1-4058-8AAD-94D984DFCFAE}" srcOrd="17" destOrd="0" presId="urn:microsoft.com/office/officeart/2005/8/layout/list1"/>
    <dgm:cxn modelId="{72064D67-7AF3-4B17-B922-F8DD6A547B41}" type="presParOf" srcId="{DB6DC60B-C30A-4146-A5F3-33438B38EC3A}" destId="{D1AE61BC-DDA0-4975-8DD4-A83F4EFF190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208E85-21C8-4CD2-8BEA-FDB292263F1D}">
      <dsp:nvSpPr>
        <dsp:cNvPr id="0" name=""/>
        <dsp:cNvSpPr/>
      </dsp:nvSpPr>
      <dsp:spPr>
        <a:xfrm>
          <a:off x="7364857" y="2895190"/>
          <a:ext cx="2721852" cy="323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686"/>
              </a:lnTo>
              <a:lnTo>
                <a:pt x="2721852" y="220686"/>
              </a:lnTo>
              <a:lnTo>
                <a:pt x="2721852" y="3238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372C31-8971-4598-A08D-DF9F6F7AE2C9}">
      <dsp:nvSpPr>
        <dsp:cNvPr id="0" name=""/>
        <dsp:cNvSpPr/>
      </dsp:nvSpPr>
      <dsp:spPr>
        <a:xfrm>
          <a:off x="7364857" y="2895190"/>
          <a:ext cx="1360926" cy="323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686"/>
              </a:lnTo>
              <a:lnTo>
                <a:pt x="1360926" y="220686"/>
              </a:lnTo>
              <a:lnTo>
                <a:pt x="1360926" y="3238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CE2536-AA01-424B-A4B8-C2C20A4A3D32}">
      <dsp:nvSpPr>
        <dsp:cNvPr id="0" name=""/>
        <dsp:cNvSpPr/>
      </dsp:nvSpPr>
      <dsp:spPr>
        <a:xfrm>
          <a:off x="7319137" y="2895190"/>
          <a:ext cx="91440" cy="323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38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353FF-83F9-4D61-9B0D-787485762A93}">
      <dsp:nvSpPr>
        <dsp:cNvPr id="0" name=""/>
        <dsp:cNvSpPr/>
      </dsp:nvSpPr>
      <dsp:spPr>
        <a:xfrm>
          <a:off x="6003931" y="3926092"/>
          <a:ext cx="1360926" cy="323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686"/>
              </a:lnTo>
              <a:lnTo>
                <a:pt x="1360926" y="220686"/>
              </a:lnTo>
              <a:lnTo>
                <a:pt x="1360926" y="3238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94EA3-375F-4C43-845D-C65BAA98ED99}">
      <dsp:nvSpPr>
        <dsp:cNvPr id="0" name=""/>
        <dsp:cNvSpPr/>
      </dsp:nvSpPr>
      <dsp:spPr>
        <a:xfrm>
          <a:off x="5958211" y="3926092"/>
          <a:ext cx="91440" cy="323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38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DAD7D-D1CF-458A-B2C2-A0EC60F1BFBB}">
      <dsp:nvSpPr>
        <dsp:cNvPr id="0" name=""/>
        <dsp:cNvSpPr/>
      </dsp:nvSpPr>
      <dsp:spPr>
        <a:xfrm>
          <a:off x="4643005" y="3926092"/>
          <a:ext cx="1360926" cy="323838"/>
        </a:xfrm>
        <a:custGeom>
          <a:avLst/>
          <a:gdLst/>
          <a:ahLst/>
          <a:cxnLst/>
          <a:rect l="0" t="0" r="0" b="0"/>
          <a:pathLst>
            <a:path>
              <a:moveTo>
                <a:pt x="1360926" y="0"/>
              </a:moveTo>
              <a:lnTo>
                <a:pt x="1360926" y="220686"/>
              </a:lnTo>
              <a:lnTo>
                <a:pt x="0" y="220686"/>
              </a:lnTo>
              <a:lnTo>
                <a:pt x="0" y="3238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FB4C60-8D42-4F74-96FF-95487E38D2FD}">
      <dsp:nvSpPr>
        <dsp:cNvPr id="0" name=""/>
        <dsp:cNvSpPr/>
      </dsp:nvSpPr>
      <dsp:spPr>
        <a:xfrm>
          <a:off x="6003931" y="2895190"/>
          <a:ext cx="1360926" cy="323838"/>
        </a:xfrm>
        <a:custGeom>
          <a:avLst/>
          <a:gdLst/>
          <a:ahLst/>
          <a:cxnLst/>
          <a:rect l="0" t="0" r="0" b="0"/>
          <a:pathLst>
            <a:path>
              <a:moveTo>
                <a:pt x="1360926" y="0"/>
              </a:moveTo>
              <a:lnTo>
                <a:pt x="1360926" y="220686"/>
              </a:lnTo>
              <a:lnTo>
                <a:pt x="0" y="220686"/>
              </a:lnTo>
              <a:lnTo>
                <a:pt x="0" y="3238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AEE16C-CDE4-463E-B388-B95127B11D5D}">
      <dsp:nvSpPr>
        <dsp:cNvPr id="0" name=""/>
        <dsp:cNvSpPr/>
      </dsp:nvSpPr>
      <dsp:spPr>
        <a:xfrm>
          <a:off x="4643005" y="2895190"/>
          <a:ext cx="2721852" cy="323838"/>
        </a:xfrm>
        <a:custGeom>
          <a:avLst/>
          <a:gdLst/>
          <a:ahLst/>
          <a:cxnLst/>
          <a:rect l="0" t="0" r="0" b="0"/>
          <a:pathLst>
            <a:path>
              <a:moveTo>
                <a:pt x="2721852" y="0"/>
              </a:moveTo>
              <a:lnTo>
                <a:pt x="2721852" y="220686"/>
              </a:lnTo>
              <a:lnTo>
                <a:pt x="0" y="220686"/>
              </a:lnTo>
              <a:lnTo>
                <a:pt x="0" y="3238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6F97B1-4659-4AC5-B197-D25569180031}">
      <dsp:nvSpPr>
        <dsp:cNvPr id="0" name=""/>
        <dsp:cNvSpPr/>
      </dsp:nvSpPr>
      <dsp:spPr>
        <a:xfrm>
          <a:off x="4302773" y="1864289"/>
          <a:ext cx="3062083" cy="323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686"/>
              </a:lnTo>
              <a:lnTo>
                <a:pt x="3062083" y="220686"/>
              </a:lnTo>
              <a:lnTo>
                <a:pt x="3062083" y="3238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1B6372-3179-4342-BF12-9A4A67D87308}">
      <dsp:nvSpPr>
        <dsp:cNvPr id="0" name=""/>
        <dsp:cNvSpPr/>
      </dsp:nvSpPr>
      <dsp:spPr>
        <a:xfrm>
          <a:off x="1921152" y="3926092"/>
          <a:ext cx="1360926" cy="323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686"/>
              </a:lnTo>
              <a:lnTo>
                <a:pt x="1360926" y="220686"/>
              </a:lnTo>
              <a:lnTo>
                <a:pt x="1360926" y="3238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99D517-18FF-4040-858D-49D0A5F3225C}">
      <dsp:nvSpPr>
        <dsp:cNvPr id="0" name=""/>
        <dsp:cNvSpPr/>
      </dsp:nvSpPr>
      <dsp:spPr>
        <a:xfrm>
          <a:off x="1875432" y="3926092"/>
          <a:ext cx="91440" cy="323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38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99D964-4CFD-4A75-A6A9-5A7A26FD1F96}">
      <dsp:nvSpPr>
        <dsp:cNvPr id="0" name=""/>
        <dsp:cNvSpPr/>
      </dsp:nvSpPr>
      <dsp:spPr>
        <a:xfrm>
          <a:off x="560226" y="3926092"/>
          <a:ext cx="1360926" cy="323838"/>
        </a:xfrm>
        <a:custGeom>
          <a:avLst/>
          <a:gdLst/>
          <a:ahLst/>
          <a:cxnLst/>
          <a:rect l="0" t="0" r="0" b="0"/>
          <a:pathLst>
            <a:path>
              <a:moveTo>
                <a:pt x="1360926" y="0"/>
              </a:moveTo>
              <a:lnTo>
                <a:pt x="1360926" y="220686"/>
              </a:lnTo>
              <a:lnTo>
                <a:pt x="0" y="220686"/>
              </a:lnTo>
              <a:lnTo>
                <a:pt x="0" y="3238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2CCB6-9396-47A7-B243-E298839DFA9E}">
      <dsp:nvSpPr>
        <dsp:cNvPr id="0" name=""/>
        <dsp:cNvSpPr/>
      </dsp:nvSpPr>
      <dsp:spPr>
        <a:xfrm>
          <a:off x="1240689" y="2895190"/>
          <a:ext cx="680463" cy="323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686"/>
              </a:lnTo>
              <a:lnTo>
                <a:pt x="680463" y="220686"/>
              </a:lnTo>
              <a:lnTo>
                <a:pt x="680463" y="3238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37C8DC-E1C7-4E5B-8A7D-2AD4DADAE8A8}">
      <dsp:nvSpPr>
        <dsp:cNvPr id="0" name=""/>
        <dsp:cNvSpPr/>
      </dsp:nvSpPr>
      <dsp:spPr>
        <a:xfrm>
          <a:off x="560226" y="2895190"/>
          <a:ext cx="680463" cy="323838"/>
        </a:xfrm>
        <a:custGeom>
          <a:avLst/>
          <a:gdLst/>
          <a:ahLst/>
          <a:cxnLst/>
          <a:rect l="0" t="0" r="0" b="0"/>
          <a:pathLst>
            <a:path>
              <a:moveTo>
                <a:pt x="680463" y="0"/>
              </a:moveTo>
              <a:lnTo>
                <a:pt x="680463" y="220686"/>
              </a:lnTo>
              <a:lnTo>
                <a:pt x="0" y="220686"/>
              </a:lnTo>
              <a:lnTo>
                <a:pt x="0" y="3238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45D5A-4166-4487-8388-22DC5C4712EA}">
      <dsp:nvSpPr>
        <dsp:cNvPr id="0" name=""/>
        <dsp:cNvSpPr/>
      </dsp:nvSpPr>
      <dsp:spPr>
        <a:xfrm>
          <a:off x="1240689" y="1864289"/>
          <a:ext cx="3062083" cy="323838"/>
        </a:xfrm>
        <a:custGeom>
          <a:avLst/>
          <a:gdLst/>
          <a:ahLst/>
          <a:cxnLst/>
          <a:rect l="0" t="0" r="0" b="0"/>
          <a:pathLst>
            <a:path>
              <a:moveTo>
                <a:pt x="3062083" y="0"/>
              </a:moveTo>
              <a:lnTo>
                <a:pt x="3062083" y="220686"/>
              </a:lnTo>
              <a:lnTo>
                <a:pt x="0" y="220686"/>
              </a:lnTo>
              <a:lnTo>
                <a:pt x="0" y="3238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5E61D-48B4-4C72-865F-AC0E0590224A}">
      <dsp:nvSpPr>
        <dsp:cNvPr id="0" name=""/>
        <dsp:cNvSpPr/>
      </dsp:nvSpPr>
      <dsp:spPr>
        <a:xfrm>
          <a:off x="3746031" y="1157226"/>
          <a:ext cx="1113485" cy="707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403C5-AD55-44AA-AD00-40A54B868D2C}">
      <dsp:nvSpPr>
        <dsp:cNvPr id="0" name=""/>
        <dsp:cNvSpPr/>
      </dsp:nvSpPr>
      <dsp:spPr>
        <a:xfrm>
          <a:off x="3869751" y="1274760"/>
          <a:ext cx="1113485" cy="707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COMPUTER SYSTEM</a:t>
          </a:r>
        </a:p>
      </dsp:txBody>
      <dsp:txXfrm>
        <a:off x="3890460" y="1295469"/>
        <a:ext cx="1072067" cy="665644"/>
      </dsp:txXfrm>
    </dsp:sp>
    <dsp:sp modelId="{865F7C6A-3E41-478A-AB52-4D26A722DE5F}">
      <dsp:nvSpPr>
        <dsp:cNvPr id="0" name=""/>
        <dsp:cNvSpPr/>
      </dsp:nvSpPr>
      <dsp:spPr>
        <a:xfrm>
          <a:off x="683947" y="2188127"/>
          <a:ext cx="1113485" cy="707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FAB13F-B557-42DD-9EC9-09BA6108F500}">
      <dsp:nvSpPr>
        <dsp:cNvPr id="0" name=""/>
        <dsp:cNvSpPr/>
      </dsp:nvSpPr>
      <dsp:spPr>
        <a:xfrm>
          <a:off x="807667" y="2305662"/>
          <a:ext cx="1113485" cy="707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SOFTWARE</a:t>
          </a:r>
        </a:p>
      </dsp:txBody>
      <dsp:txXfrm>
        <a:off x="828376" y="2326371"/>
        <a:ext cx="1072067" cy="665644"/>
      </dsp:txXfrm>
    </dsp:sp>
    <dsp:sp modelId="{DB5CAFD4-24FB-461E-BF02-EC105792E17A}">
      <dsp:nvSpPr>
        <dsp:cNvPr id="0" name=""/>
        <dsp:cNvSpPr/>
      </dsp:nvSpPr>
      <dsp:spPr>
        <a:xfrm>
          <a:off x="3484" y="3219029"/>
          <a:ext cx="1113485" cy="707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42721-0C6B-4D8D-BEE0-6029F667BE62}">
      <dsp:nvSpPr>
        <dsp:cNvPr id="0" name=""/>
        <dsp:cNvSpPr/>
      </dsp:nvSpPr>
      <dsp:spPr>
        <a:xfrm>
          <a:off x="127204" y="3336564"/>
          <a:ext cx="1113485" cy="707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APPLICATION SOFTWARE</a:t>
          </a:r>
        </a:p>
      </dsp:txBody>
      <dsp:txXfrm>
        <a:off x="147913" y="3357273"/>
        <a:ext cx="1072067" cy="665644"/>
      </dsp:txXfrm>
    </dsp:sp>
    <dsp:sp modelId="{35E3210D-7DC1-4DA8-9FB9-D0957C5DF83C}">
      <dsp:nvSpPr>
        <dsp:cNvPr id="0" name=""/>
        <dsp:cNvSpPr/>
      </dsp:nvSpPr>
      <dsp:spPr>
        <a:xfrm>
          <a:off x="1364410" y="3219029"/>
          <a:ext cx="1113485" cy="707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5A426-1FC3-4798-B2A3-D33657E525D9}">
      <dsp:nvSpPr>
        <dsp:cNvPr id="0" name=""/>
        <dsp:cNvSpPr/>
      </dsp:nvSpPr>
      <dsp:spPr>
        <a:xfrm>
          <a:off x="1488130" y="3336564"/>
          <a:ext cx="1113485" cy="707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SYSTEM SOFTWARE</a:t>
          </a:r>
        </a:p>
      </dsp:txBody>
      <dsp:txXfrm>
        <a:off x="1508839" y="3357273"/>
        <a:ext cx="1072067" cy="665644"/>
      </dsp:txXfrm>
    </dsp:sp>
    <dsp:sp modelId="{30C69AC4-7A93-4938-A71D-06FE535003D3}">
      <dsp:nvSpPr>
        <dsp:cNvPr id="0" name=""/>
        <dsp:cNvSpPr/>
      </dsp:nvSpPr>
      <dsp:spPr>
        <a:xfrm>
          <a:off x="3484" y="4249931"/>
          <a:ext cx="1113485" cy="707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ECE18-0F74-485C-BE68-3FE2AFFE6B97}">
      <dsp:nvSpPr>
        <dsp:cNvPr id="0" name=""/>
        <dsp:cNvSpPr/>
      </dsp:nvSpPr>
      <dsp:spPr>
        <a:xfrm>
          <a:off x="127204" y="4367465"/>
          <a:ext cx="1113485" cy="707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OPERATING SYSTEM</a:t>
          </a:r>
        </a:p>
      </dsp:txBody>
      <dsp:txXfrm>
        <a:off x="147913" y="4388174"/>
        <a:ext cx="1072067" cy="665644"/>
      </dsp:txXfrm>
    </dsp:sp>
    <dsp:sp modelId="{F5A4A4DB-6111-4106-A409-74EB10054B55}">
      <dsp:nvSpPr>
        <dsp:cNvPr id="0" name=""/>
        <dsp:cNvSpPr/>
      </dsp:nvSpPr>
      <dsp:spPr>
        <a:xfrm>
          <a:off x="1364410" y="4249931"/>
          <a:ext cx="1113485" cy="707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83CCD-3C54-4EBA-8A41-E3BC8BDD305E}">
      <dsp:nvSpPr>
        <dsp:cNvPr id="0" name=""/>
        <dsp:cNvSpPr/>
      </dsp:nvSpPr>
      <dsp:spPr>
        <a:xfrm>
          <a:off x="1488130" y="4367465"/>
          <a:ext cx="1113485" cy="707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UTILITY SOFTWARE</a:t>
          </a:r>
        </a:p>
      </dsp:txBody>
      <dsp:txXfrm>
        <a:off x="1508839" y="4388174"/>
        <a:ext cx="1072067" cy="665644"/>
      </dsp:txXfrm>
    </dsp:sp>
    <dsp:sp modelId="{6BCD22A7-1069-4E79-94E1-B5277C003F8C}">
      <dsp:nvSpPr>
        <dsp:cNvPr id="0" name=""/>
        <dsp:cNvSpPr/>
      </dsp:nvSpPr>
      <dsp:spPr>
        <a:xfrm>
          <a:off x="2725336" y="4249931"/>
          <a:ext cx="1113485" cy="707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85DF3-525B-4135-B40E-B3C13E4A2161}">
      <dsp:nvSpPr>
        <dsp:cNvPr id="0" name=""/>
        <dsp:cNvSpPr/>
      </dsp:nvSpPr>
      <dsp:spPr>
        <a:xfrm>
          <a:off x="2849057" y="4367465"/>
          <a:ext cx="1113485" cy="707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DEVICE DRIVER</a:t>
          </a:r>
        </a:p>
      </dsp:txBody>
      <dsp:txXfrm>
        <a:off x="2869766" y="4388174"/>
        <a:ext cx="1072067" cy="665644"/>
      </dsp:txXfrm>
    </dsp:sp>
    <dsp:sp modelId="{ACF8C800-F89F-4746-B8E5-E8F8151EF294}">
      <dsp:nvSpPr>
        <dsp:cNvPr id="0" name=""/>
        <dsp:cNvSpPr/>
      </dsp:nvSpPr>
      <dsp:spPr>
        <a:xfrm>
          <a:off x="6808114" y="2188127"/>
          <a:ext cx="1113485" cy="707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01134-23E2-460C-9695-CFADA295512D}">
      <dsp:nvSpPr>
        <dsp:cNvPr id="0" name=""/>
        <dsp:cNvSpPr/>
      </dsp:nvSpPr>
      <dsp:spPr>
        <a:xfrm>
          <a:off x="6931835" y="2305662"/>
          <a:ext cx="1113485" cy="707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HARDWARE</a:t>
          </a:r>
        </a:p>
      </dsp:txBody>
      <dsp:txXfrm>
        <a:off x="6952544" y="2326371"/>
        <a:ext cx="1072067" cy="665644"/>
      </dsp:txXfrm>
    </dsp:sp>
    <dsp:sp modelId="{1A15BB06-C667-4226-9108-8CC964A07BEB}">
      <dsp:nvSpPr>
        <dsp:cNvPr id="0" name=""/>
        <dsp:cNvSpPr/>
      </dsp:nvSpPr>
      <dsp:spPr>
        <a:xfrm>
          <a:off x="4086262" y="3219029"/>
          <a:ext cx="1113485" cy="707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6AA81-1FCF-4827-A46A-F1033AC0F862}">
      <dsp:nvSpPr>
        <dsp:cNvPr id="0" name=""/>
        <dsp:cNvSpPr/>
      </dsp:nvSpPr>
      <dsp:spPr>
        <a:xfrm>
          <a:off x="4209983" y="3336564"/>
          <a:ext cx="1113485" cy="707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INPUT DEVICE</a:t>
          </a:r>
        </a:p>
      </dsp:txBody>
      <dsp:txXfrm>
        <a:off x="4230692" y="3357273"/>
        <a:ext cx="1072067" cy="665644"/>
      </dsp:txXfrm>
    </dsp:sp>
    <dsp:sp modelId="{DADD9F58-F367-4713-962C-DC6DDC92EB9C}">
      <dsp:nvSpPr>
        <dsp:cNvPr id="0" name=""/>
        <dsp:cNvSpPr/>
      </dsp:nvSpPr>
      <dsp:spPr>
        <a:xfrm>
          <a:off x="5447188" y="3219029"/>
          <a:ext cx="1113485" cy="707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4C9EF-25C2-4AFE-A2EE-112B96F7D7B9}">
      <dsp:nvSpPr>
        <dsp:cNvPr id="0" name=""/>
        <dsp:cNvSpPr/>
      </dsp:nvSpPr>
      <dsp:spPr>
        <a:xfrm>
          <a:off x="5570909" y="3336564"/>
          <a:ext cx="1113485" cy="707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CPU</a:t>
          </a:r>
        </a:p>
      </dsp:txBody>
      <dsp:txXfrm>
        <a:off x="5591618" y="3357273"/>
        <a:ext cx="1072067" cy="665644"/>
      </dsp:txXfrm>
    </dsp:sp>
    <dsp:sp modelId="{B6B1C713-165B-40BD-892F-B64545CEB15C}">
      <dsp:nvSpPr>
        <dsp:cNvPr id="0" name=""/>
        <dsp:cNvSpPr/>
      </dsp:nvSpPr>
      <dsp:spPr>
        <a:xfrm>
          <a:off x="4086262" y="4249931"/>
          <a:ext cx="1113485" cy="707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FB651-EACE-426C-90C9-7509360E69B0}">
      <dsp:nvSpPr>
        <dsp:cNvPr id="0" name=""/>
        <dsp:cNvSpPr/>
      </dsp:nvSpPr>
      <dsp:spPr>
        <a:xfrm>
          <a:off x="4209983" y="4367465"/>
          <a:ext cx="1113485" cy="707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ALU</a:t>
          </a:r>
        </a:p>
      </dsp:txBody>
      <dsp:txXfrm>
        <a:off x="4230692" y="4388174"/>
        <a:ext cx="1072067" cy="665644"/>
      </dsp:txXfrm>
    </dsp:sp>
    <dsp:sp modelId="{969ACA69-41DA-4C2C-BB1A-D77DA687DACE}">
      <dsp:nvSpPr>
        <dsp:cNvPr id="0" name=""/>
        <dsp:cNvSpPr/>
      </dsp:nvSpPr>
      <dsp:spPr>
        <a:xfrm>
          <a:off x="5447188" y="4249931"/>
          <a:ext cx="1113485" cy="707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20025-C13F-431F-89CF-CF7E9F95093E}">
      <dsp:nvSpPr>
        <dsp:cNvPr id="0" name=""/>
        <dsp:cNvSpPr/>
      </dsp:nvSpPr>
      <dsp:spPr>
        <a:xfrm>
          <a:off x="5570909" y="4367465"/>
          <a:ext cx="1113485" cy="707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MEMORY UNIT</a:t>
          </a:r>
        </a:p>
      </dsp:txBody>
      <dsp:txXfrm>
        <a:off x="5591618" y="4388174"/>
        <a:ext cx="1072067" cy="665644"/>
      </dsp:txXfrm>
    </dsp:sp>
    <dsp:sp modelId="{0B1A288B-339B-426C-A22C-B00CAE461584}">
      <dsp:nvSpPr>
        <dsp:cNvPr id="0" name=""/>
        <dsp:cNvSpPr/>
      </dsp:nvSpPr>
      <dsp:spPr>
        <a:xfrm>
          <a:off x="6808114" y="4249931"/>
          <a:ext cx="1113485" cy="707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47B99-72E8-4F50-8E05-E0DCAFDEB2E5}">
      <dsp:nvSpPr>
        <dsp:cNvPr id="0" name=""/>
        <dsp:cNvSpPr/>
      </dsp:nvSpPr>
      <dsp:spPr>
        <a:xfrm>
          <a:off x="6931835" y="4367465"/>
          <a:ext cx="1113485" cy="707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CONTROL UNIT</a:t>
          </a:r>
        </a:p>
      </dsp:txBody>
      <dsp:txXfrm>
        <a:off x="6952544" y="4388174"/>
        <a:ext cx="1072067" cy="665644"/>
      </dsp:txXfrm>
    </dsp:sp>
    <dsp:sp modelId="{36C7C9FD-5CE5-43F2-9778-E44EC311D7F6}">
      <dsp:nvSpPr>
        <dsp:cNvPr id="0" name=""/>
        <dsp:cNvSpPr/>
      </dsp:nvSpPr>
      <dsp:spPr>
        <a:xfrm>
          <a:off x="6808114" y="3219029"/>
          <a:ext cx="1113485" cy="707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277A3-7F8F-44BF-B067-65E34BCC4159}">
      <dsp:nvSpPr>
        <dsp:cNvPr id="0" name=""/>
        <dsp:cNvSpPr/>
      </dsp:nvSpPr>
      <dsp:spPr>
        <a:xfrm>
          <a:off x="6931835" y="3336564"/>
          <a:ext cx="1113485" cy="707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OUTPUT DEVICE</a:t>
          </a:r>
        </a:p>
      </dsp:txBody>
      <dsp:txXfrm>
        <a:off x="6952544" y="3357273"/>
        <a:ext cx="1072067" cy="665644"/>
      </dsp:txXfrm>
    </dsp:sp>
    <dsp:sp modelId="{6EA2EEBF-A7E5-45CD-80C5-B4E2995880D5}">
      <dsp:nvSpPr>
        <dsp:cNvPr id="0" name=""/>
        <dsp:cNvSpPr/>
      </dsp:nvSpPr>
      <dsp:spPr>
        <a:xfrm>
          <a:off x="8169041" y="3219029"/>
          <a:ext cx="1113485" cy="707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C711A-A255-4D15-B012-E29C379CEE89}">
      <dsp:nvSpPr>
        <dsp:cNvPr id="0" name=""/>
        <dsp:cNvSpPr/>
      </dsp:nvSpPr>
      <dsp:spPr>
        <a:xfrm>
          <a:off x="8292761" y="3336564"/>
          <a:ext cx="1113485" cy="707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PRIMARY MEMORY</a:t>
          </a:r>
        </a:p>
      </dsp:txBody>
      <dsp:txXfrm>
        <a:off x="8313470" y="3357273"/>
        <a:ext cx="1072067" cy="665644"/>
      </dsp:txXfrm>
    </dsp:sp>
    <dsp:sp modelId="{1299BB01-A6F2-4AFC-ADE7-4792976758DE}">
      <dsp:nvSpPr>
        <dsp:cNvPr id="0" name=""/>
        <dsp:cNvSpPr/>
      </dsp:nvSpPr>
      <dsp:spPr>
        <a:xfrm>
          <a:off x="9529967" y="3219029"/>
          <a:ext cx="1113485" cy="707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286E3F-8234-4457-9263-0177F7DA76FB}">
      <dsp:nvSpPr>
        <dsp:cNvPr id="0" name=""/>
        <dsp:cNvSpPr/>
      </dsp:nvSpPr>
      <dsp:spPr>
        <a:xfrm>
          <a:off x="9653687" y="3336564"/>
          <a:ext cx="1113485" cy="707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SECONDARY STORAGE</a:t>
          </a:r>
        </a:p>
      </dsp:txBody>
      <dsp:txXfrm>
        <a:off x="9674396" y="3357273"/>
        <a:ext cx="1072067" cy="665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AA62F2-F3FE-4FDA-B951-52AD44CB4C7C}">
      <dsp:nvSpPr>
        <dsp:cNvPr id="0" name=""/>
        <dsp:cNvSpPr/>
      </dsp:nvSpPr>
      <dsp:spPr>
        <a:xfrm>
          <a:off x="1718232" y="1991954"/>
          <a:ext cx="1730899" cy="865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OS</a:t>
          </a:r>
        </a:p>
      </dsp:txBody>
      <dsp:txXfrm>
        <a:off x="1743580" y="2017302"/>
        <a:ext cx="1680203" cy="814753"/>
      </dsp:txXfrm>
    </dsp:sp>
    <dsp:sp modelId="{9C10DFE4-928C-41B4-BB4D-AE511C36866D}">
      <dsp:nvSpPr>
        <dsp:cNvPr id="0" name=""/>
        <dsp:cNvSpPr/>
      </dsp:nvSpPr>
      <dsp:spPr>
        <a:xfrm rot="17350740">
          <a:off x="2741557" y="1413350"/>
          <a:ext cx="210750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107507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742623" y="1376724"/>
        <a:ext cx="105375" cy="105375"/>
      </dsp:txXfrm>
    </dsp:sp>
    <dsp:sp modelId="{EE2CFA0E-939C-4008-8469-508D2C42799F}">
      <dsp:nvSpPr>
        <dsp:cNvPr id="0" name=""/>
        <dsp:cNvSpPr/>
      </dsp:nvSpPr>
      <dsp:spPr>
        <a:xfrm>
          <a:off x="4141490" y="1420"/>
          <a:ext cx="1730899" cy="8654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KERNEL</a:t>
          </a:r>
        </a:p>
      </dsp:txBody>
      <dsp:txXfrm>
        <a:off x="4166838" y="26768"/>
        <a:ext cx="1680203" cy="814753"/>
      </dsp:txXfrm>
    </dsp:sp>
    <dsp:sp modelId="{DF032241-0A56-49D9-B8CF-549C49968BC6}">
      <dsp:nvSpPr>
        <dsp:cNvPr id="0" name=""/>
        <dsp:cNvSpPr/>
      </dsp:nvSpPr>
      <dsp:spPr>
        <a:xfrm rot="18289469">
          <a:off x="3189110" y="1910983"/>
          <a:ext cx="121240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12401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65000" y="1896735"/>
        <a:ext cx="60620" cy="60620"/>
      </dsp:txXfrm>
    </dsp:sp>
    <dsp:sp modelId="{2367D3E9-0ACA-4FA6-9871-82785878DB1A}">
      <dsp:nvSpPr>
        <dsp:cNvPr id="0" name=""/>
        <dsp:cNvSpPr/>
      </dsp:nvSpPr>
      <dsp:spPr>
        <a:xfrm>
          <a:off x="4141490" y="996687"/>
          <a:ext cx="1730899" cy="8654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DEVICE DRIVERS</a:t>
          </a:r>
        </a:p>
      </dsp:txBody>
      <dsp:txXfrm>
        <a:off x="4166838" y="1022035"/>
        <a:ext cx="1680203" cy="814753"/>
      </dsp:txXfrm>
    </dsp:sp>
    <dsp:sp modelId="{82FB80E1-7A30-4621-8416-7060817D6BE2}">
      <dsp:nvSpPr>
        <dsp:cNvPr id="0" name=""/>
        <dsp:cNvSpPr/>
      </dsp:nvSpPr>
      <dsp:spPr>
        <a:xfrm>
          <a:off x="3449131" y="2408617"/>
          <a:ext cx="69235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92359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78002" y="2407370"/>
        <a:ext cx="34617" cy="34617"/>
      </dsp:txXfrm>
    </dsp:sp>
    <dsp:sp modelId="{3E2DAAA8-5120-4372-8B3E-91445A8A004D}">
      <dsp:nvSpPr>
        <dsp:cNvPr id="0" name=""/>
        <dsp:cNvSpPr/>
      </dsp:nvSpPr>
      <dsp:spPr>
        <a:xfrm>
          <a:off x="4141490" y="1991954"/>
          <a:ext cx="1730899" cy="8654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UTILITIES</a:t>
          </a:r>
        </a:p>
      </dsp:txBody>
      <dsp:txXfrm>
        <a:off x="4166838" y="2017302"/>
        <a:ext cx="1680203" cy="814753"/>
      </dsp:txXfrm>
    </dsp:sp>
    <dsp:sp modelId="{84830725-EE59-4457-BF0B-BC2193A350D6}">
      <dsp:nvSpPr>
        <dsp:cNvPr id="0" name=""/>
        <dsp:cNvSpPr/>
      </dsp:nvSpPr>
      <dsp:spPr>
        <a:xfrm rot="3310531">
          <a:off x="3189110" y="2906250"/>
          <a:ext cx="121240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12401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65000" y="2892002"/>
        <a:ext cx="60620" cy="60620"/>
      </dsp:txXfrm>
    </dsp:sp>
    <dsp:sp modelId="{E491755D-B60B-4E52-B22B-97304CFA3175}">
      <dsp:nvSpPr>
        <dsp:cNvPr id="0" name=""/>
        <dsp:cNvSpPr/>
      </dsp:nvSpPr>
      <dsp:spPr>
        <a:xfrm>
          <a:off x="4141490" y="2987221"/>
          <a:ext cx="1730899" cy="8654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SYSTEM LIBRARIES</a:t>
          </a:r>
        </a:p>
      </dsp:txBody>
      <dsp:txXfrm>
        <a:off x="4166838" y="3012569"/>
        <a:ext cx="1680203" cy="814753"/>
      </dsp:txXfrm>
    </dsp:sp>
    <dsp:sp modelId="{B568CDF8-5751-4270-A289-110655834647}">
      <dsp:nvSpPr>
        <dsp:cNvPr id="0" name=""/>
        <dsp:cNvSpPr/>
      </dsp:nvSpPr>
      <dsp:spPr>
        <a:xfrm rot="4249260">
          <a:off x="2741557" y="3403884"/>
          <a:ext cx="210750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107507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742623" y="3367258"/>
        <a:ext cx="105375" cy="105375"/>
      </dsp:txXfrm>
    </dsp:sp>
    <dsp:sp modelId="{85F84B9C-3B6D-4610-BEB0-585A98F85F88}">
      <dsp:nvSpPr>
        <dsp:cNvPr id="0" name=""/>
        <dsp:cNvSpPr/>
      </dsp:nvSpPr>
      <dsp:spPr>
        <a:xfrm>
          <a:off x="4141490" y="3982488"/>
          <a:ext cx="1730899" cy="8654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USER INTERFACE</a:t>
          </a:r>
        </a:p>
      </dsp:txBody>
      <dsp:txXfrm>
        <a:off x="4166838" y="4007836"/>
        <a:ext cx="1680203" cy="8147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AD6B7-9267-4507-ABA5-BA6F722E1E78}">
      <dsp:nvSpPr>
        <dsp:cNvPr id="0" name=""/>
        <dsp:cNvSpPr/>
      </dsp:nvSpPr>
      <dsp:spPr>
        <a:xfrm rot="5400000">
          <a:off x="2216256" y="415039"/>
          <a:ext cx="1453893" cy="1264887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Disk Management</a:t>
          </a:r>
        </a:p>
      </dsp:txBody>
      <dsp:txXfrm rot="-5400000">
        <a:off x="2507871" y="547101"/>
        <a:ext cx="870663" cy="1000763"/>
      </dsp:txXfrm>
    </dsp:sp>
    <dsp:sp modelId="{8342610A-5BB2-43C6-B86F-C8134A4E3290}">
      <dsp:nvSpPr>
        <dsp:cNvPr id="0" name=""/>
        <dsp:cNvSpPr/>
      </dsp:nvSpPr>
      <dsp:spPr>
        <a:xfrm>
          <a:off x="3614029" y="611315"/>
          <a:ext cx="1622545" cy="872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211A6-A447-4A44-B2D3-B4677F1EA932}">
      <dsp:nvSpPr>
        <dsp:cNvPr id="0" name=""/>
        <dsp:cNvSpPr/>
      </dsp:nvSpPr>
      <dsp:spPr>
        <a:xfrm rot="5400000">
          <a:off x="850178" y="415039"/>
          <a:ext cx="1453893" cy="1264887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Memory Management</a:t>
          </a:r>
        </a:p>
      </dsp:txBody>
      <dsp:txXfrm rot="-5400000">
        <a:off x="1141793" y="547101"/>
        <a:ext cx="870663" cy="1000763"/>
      </dsp:txXfrm>
    </dsp:sp>
    <dsp:sp modelId="{CC9122C6-871B-4698-AE02-449477B533CC}">
      <dsp:nvSpPr>
        <dsp:cNvPr id="0" name=""/>
        <dsp:cNvSpPr/>
      </dsp:nvSpPr>
      <dsp:spPr>
        <a:xfrm rot="5400000">
          <a:off x="1530600" y="1649104"/>
          <a:ext cx="1453893" cy="1264887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Process Management</a:t>
          </a:r>
        </a:p>
      </dsp:txBody>
      <dsp:txXfrm rot="-5400000">
        <a:off x="1822215" y="1781166"/>
        <a:ext cx="870663" cy="1000763"/>
      </dsp:txXfrm>
    </dsp:sp>
    <dsp:sp modelId="{F6310BE0-F41E-4E15-B57E-BFF65D6C4C66}">
      <dsp:nvSpPr>
        <dsp:cNvPr id="0" name=""/>
        <dsp:cNvSpPr/>
      </dsp:nvSpPr>
      <dsp:spPr>
        <a:xfrm>
          <a:off x="2558" y="1845380"/>
          <a:ext cx="1570204" cy="872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C8E6D-2338-484D-8165-9F5901702E7E}">
      <dsp:nvSpPr>
        <dsp:cNvPr id="0" name=""/>
        <dsp:cNvSpPr/>
      </dsp:nvSpPr>
      <dsp:spPr>
        <a:xfrm rot="5400000">
          <a:off x="2896678" y="1649104"/>
          <a:ext cx="1453893" cy="1264887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Task Management</a:t>
          </a:r>
        </a:p>
      </dsp:txBody>
      <dsp:txXfrm rot="-5400000">
        <a:off x="3188293" y="1781166"/>
        <a:ext cx="870663" cy="10007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D1AF29-F05A-455F-9324-2A919F301BAC}">
      <dsp:nvSpPr>
        <dsp:cNvPr id="0" name=""/>
        <dsp:cNvSpPr/>
      </dsp:nvSpPr>
      <dsp:spPr>
        <a:xfrm>
          <a:off x="6047581" y="3159417"/>
          <a:ext cx="1039018" cy="494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972"/>
              </a:lnTo>
              <a:lnTo>
                <a:pt x="1039018" y="336972"/>
              </a:lnTo>
              <a:lnTo>
                <a:pt x="1039018" y="49447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1BB9B-F618-4EAB-B397-CFCF296DEC48}">
      <dsp:nvSpPr>
        <dsp:cNvPr id="0" name=""/>
        <dsp:cNvSpPr/>
      </dsp:nvSpPr>
      <dsp:spPr>
        <a:xfrm>
          <a:off x="5008562" y="3159417"/>
          <a:ext cx="1039018" cy="494478"/>
        </a:xfrm>
        <a:custGeom>
          <a:avLst/>
          <a:gdLst/>
          <a:ahLst/>
          <a:cxnLst/>
          <a:rect l="0" t="0" r="0" b="0"/>
          <a:pathLst>
            <a:path>
              <a:moveTo>
                <a:pt x="1039018" y="0"/>
              </a:moveTo>
              <a:lnTo>
                <a:pt x="1039018" y="336972"/>
              </a:lnTo>
              <a:lnTo>
                <a:pt x="0" y="336972"/>
              </a:lnTo>
              <a:lnTo>
                <a:pt x="0" y="49447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EEB264-EA5B-4074-8B46-AD9D2EE02804}">
      <dsp:nvSpPr>
        <dsp:cNvPr id="0" name=""/>
        <dsp:cNvSpPr/>
      </dsp:nvSpPr>
      <dsp:spPr>
        <a:xfrm>
          <a:off x="3969543" y="1585304"/>
          <a:ext cx="2078037" cy="494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972"/>
              </a:lnTo>
              <a:lnTo>
                <a:pt x="2078037" y="336972"/>
              </a:lnTo>
              <a:lnTo>
                <a:pt x="2078037" y="49447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8B8D1A-EB43-4A87-ACE0-ECA0B6BFCC45}">
      <dsp:nvSpPr>
        <dsp:cNvPr id="0" name=""/>
        <dsp:cNvSpPr/>
      </dsp:nvSpPr>
      <dsp:spPr>
        <a:xfrm>
          <a:off x="1891506" y="3159417"/>
          <a:ext cx="1039018" cy="494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972"/>
              </a:lnTo>
              <a:lnTo>
                <a:pt x="1039018" y="336972"/>
              </a:lnTo>
              <a:lnTo>
                <a:pt x="1039018" y="49447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E0795E-D8B6-405C-97D2-DC46985FDB44}">
      <dsp:nvSpPr>
        <dsp:cNvPr id="0" name=""/>
        <dsp:cNvSpPr/>
      </dsp:nvSpPr>
      <dsp:spPr>
        <a:xfrm>
          <a:off x="852487" y="3159417"/>
          <a:ext cx="1039018" cy="494478"/>
        </a:xfrm>
        <a:custGeom>
          <a:avLst/>
          <a:gdLst/>
          <a:ahLst/>
          <a:cxnLst/>
          <a:rect l="0" t="0" r="0" b="0"/>
          <a:pathLst>
            <a:path>
              <a:moveTo>
                <a:pt x="1039018" y="0"/>
              </a:moveTo>
              <a:lnTo>
                <a:pt x="1039018" y="336972"/>
              </a:lnTo>
              <a:lnTo>
                <a:pt x="0" y="336972"/>
              </a:lnTo>
              <a:lnTo>
                <a:pt x="0" y="49447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60DB51-3AB5-424D-B26D-F3292B32C0A0}">
      <dsp:nvSpPr>
        <dsp:cNvPr id="0" name=""/>
        <dsp:cNvSpPr/>
      </dsp:nvSpPr>
      <dsp:spPr>
        <a:xfrm>
          <a:off x="1891506" y="1585304"/>
          <a:ext cx="2078037" cy="494478"/>
        </a:xfrm>
        <a:custGeom>
          <a:avLst/>
          <a:gdLst/>
          <a:ahLst/>
          <a:cxnLst/>
          <a:rect l="0" t="0" r="0" b="0"/>
          <a:pathLst>
            <a:path>
              <a:moveTo>
                <a:pt x="2078037" y="0"/>
              </a:moveTo>
              <a:lnTo>
                <a:pt x="2078037" y="336972"/>
              </a:lnTo>
              <a:lnTo>
                <a:pt x="0" y="336972"/>
              </a:lnTo>
              <a:lnTo>
                <a:pt x="0" y="49447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070EC0-EADB-454F-A303-63D24E1AFD84}">
      <dsp:nvSpPr>
        <dsp:cNvPr id="0" name=""/>
        <dsp:cNvSpPr/>
      </dsp:nvSpPr>
      <dsp:spPr>
        <a:xfrm>
          <a:off x="3119437" y="505669"/>
          <a:ext cx="1700212" cy="10796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F3048-9F5C-4B1F-9F5E-AF0C96190FA0}">
      <dsp:nvSpPr>
        <dsp:cNvPr id="0" name=""/>
        <dsp:cNvSpPr/>
      </dsp:nvSpPr>
      <dsp:spPr>
        <a:xfrm>
          <a:off x="3308349" y="685136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Interrupts</a:t>
          </a:r>
        </a:p>
      </dsp:txBody>
      <dsp:txXfrm>
        <a:off x="3339970" y="716757"/>
        <a:ext cx="1636970" cy="1016392"/>
      </dsp:txXfrm>
    </dsp:sp>
    <dsp:sp modelId="{E0A8A815-F8BA-4571-88C6-A1B645791B74}">
      <dsp:nvSpPr>
        <dsp:cNvPr id="0" name=""/>
        <dsp:cNvSpPr/>
      </dsp:nvSpPr>
      <dsp:spPr>
        <a:xfrm>
          <a:off x="1041400" y="2079782"/>
          <a:ext cx="1700212" cy="10796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05005-C172-455F-B097-65461576136B}">
      <dsp:nvSpPr>
        <dsp:cNvPr id="0" name=""/>
        <dsp:cNvSpPr/>
      </dsp:nvSpPr>
      <dsp:spPr>
        <a:xfrm>
          <a:off x="1230312" y="2259249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Hardware Interrupts</a:t>
          </a:r>
        </a:p>
      </dsp:txBody>
      <dsp:txXfrm>
        <a:off x="1261933" y="2290870"/>
        <a:ext cx="1636970" cy="1016392"/>
      </dsp:txXfrm>
    </dsp:sp>
    <dsp:sp modelId="{8BA80E00-B077-485C-965B-C2767053202D}">
      <dsp:nvSpPr>
        <dsp:cNvPr id="0" name=""/>
        <dsp:cNvSpPr/>
      </dsp:nvSpPr>
      <dsp:spPr>
        <a:xfrm>
          <a:off x="2381" y="3653896"/>
          <a:ext cx="1700212" cy="10796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880A7-7925-4E5D-AD18-CE5F16379876}">
      <dsp:nvSpPr>
        <dsp:cNvPr id="0" name=""/>
        <dsp:cNvSpPr/>
      </dsp:nvSpPr>
      <dsp:spPr>
        <a:xfrm>
          <a:off x="191293" y="3833362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Maskable</a:t>
          </a:r>
        </a:p>
      </dsp:txBody>
      <dsp:txXfrm>
        <a:off x="222914" y="3864983"/>
        <a:ext cx="1636970" cy="1016392"/>
      </dsp:txXfrm>
    </dsp:sp>
    <dsp:sp modelId="{54E667A3-FC47-47C8-90F5-905940703108}">
      <dsp:nvSpPr>
        <dsp:cNvPr id="0" name=""/>
        <dsp:cNvSpPr/>
      </dsp:nvSpPr>
      <dsp:spPr>
        <a:xfrm>
          <a:off x="2080418" y="3653896"/>
          <a:ext cx="1700212" cy="10796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EC326-F1A7-479F-9B79-DA7BBCC8134E}">
      <dsp:nvSpPr>
        <dsp:cNvPr id="0" name=""/>
        <dsp:cNvSpPr/>
      </dsp:nvSpPr>
      <dsp:spPr>
        <a:xfrm>
          <a:off x="2269331" y="3833362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Non-maskable</a:t>
          </a:r>
        </a:p>
      </dsp:txBody>
      <dsp:txXfrm>
        <a:off x="2300952" y="3864983"/>
        <a:ext cx="1636970" cy="1016392"/>
      </dsp:txXfrm>
    </dsp:sp>
    <dsp:sp modelId="{39CF3657-4338-4654-8A57-D80E8F1EB6EE}">
      <dsp:nvSpPr>
        <dsp:cNvPr id="0" name=""/>
        <dsp:cNvSpPr/>
      </dsp:nvSpPr>
      <dsp:spPr>
        <a:xfrm>
          <a:off x="5197474" y="2079782"/>
          <a:ext cx="1700212" cy="10796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F6933-ED8A-4392-B9E8-8657955CBEDA}">
      <dsp:nvSpPr>
        <dsp:cNvPr id="0" name=""/>
        <dsp:cNvSpPr/>
      </dsp:nvSpPr>
      <dsp:spPr>
        <a:xfrm>
          <a:off x="5386387" y="2259249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Software Interrupts</a:t>
          </a:r>
        </a:p>
      </dsp:txBody>
      <dsp:txXfrm>
        <a:off x="5418008" y="2290870"/>
        <a:ext cx="1636970" cy="1016392"/>
      </dsp:txXfrm>
    </dsp:sp>
    <dsp:sp modelId="{0F4731E6-EB89-49B4-B45E-3A9D3BCA2114}">
      <dsp:nvSpPr>
        <dsp:cNvPr id="0" name=""/>
        <dsp:cNvSpPr/>
      </dsp:nvSpPr>
      <dsp:spPr>
        <a:xfrm>
          <a:off x="4158456" y="3653896"/>
          <a:ext cx="1700212" cy="10796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71497-880C-4626-AE72-A11AFE1542D3}">
      <dsp:nvSpPr>
        <dsp:cNvPr id="0" name=""/>
        <dsp:cNvSpPr/>
      </dsp:nvSpPr>
      <dsp:spPr>
        <a:xfrm>
          <a:off x="4347368" y="3833362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Normal</a:t>
          </a:r>
        </a:p>
      </dsp:txBody>
      <dsp:txXfrm>
        <a:off x="4378989" y="3864983"/>
        <a:ext cx="1636970" cy="1016392"/>
      </dsp:txXfrm>
    </dsp:sp>
    <dsp:sp modelId="{21EEA05F-6F08-4E13-B037-6B391046B816}">
      <dsp:nvSpPr>
        <dsp:cNvPr id="0" name=""/>
        <dsp:cNvSpPr/>
      </dsp:nvSpPr>
      <dsp:spPr>
        <a:xfrm>
          <a:off x="6236493" y="3653896"/>
          <a:ext cx="1700212" cy="10796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7B2FA-0804-47F9-8D88-DE2FE9FD5317}">
      <dsp:nvSpPr>
        <dsp:cNvPr id="0" name=""/>
        <dsp:cNvSpPr/>
      </dsp:nvSpPr>
      <dsp:spPr>
        <a:xfrm>
          <a:off x="6425406" y="3833362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Exception/Trap</a:t>
          </a:r>
        </a:p>
      </dsp:txBody>
      <dsp:txXfrm>
        <a:off x="6457027" y="3864983"/>
        <a:ext cx="1636970" cy="10163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19301-3DC5-4F0B-886F-C84CE3DEEFD1}">
      <dsp:nvSpPr>
        <dsp:cNvPr id="0" name=""/>
        <dsp:cNvSpPr/>
      </dsp:nvSpPr>
      <dsp:spPr>
        <a:xfrm>
          <a:off x="0" y="4051432"/>
          <a:ext cx="9208504" cy="6646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device driver returns control to OS </a:t>
          </a:r>
          <a:endParaRPr lang="en-US" sz="2400" kern="1200" dirty="0"/>
        </a:p>
      </dsp:txBody>
      <dsp:txXfrm>
        <a:off x="0" y="4051432"/>
        <a:ext cx="9208504" cy="664671"/>
      </dsp:txXfrm>
    </dsp:sp>
    <dsp:sp modelId="{3C4003F4-1D02-4132-9E81-6B75200F30EE}">
      <dsp:nvSpPr>
        <dsp:cNvPr id="0" name=""/>
        <dsp:cNvSpPr/>
      </dsp:nvSpPr>
      <dsp:spPr>
        <a:xfrm rot="10800000">
          <a:off x="0" y="3039138"/>
          <a:ext cx="9208504" cy="1022264"/>
        </a:xfrm>
        <a:prstGeom prst="upArrowCallou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device controller informs the </a:t>
          </a:r>
          <a:r>
            <a:rPr lang="en-US" sz="2400" b="0" kern="1200" dirty="0">
              <a:solidFill>
                <a:schemeClr val="bg1"/>
              </a:solidFill>
            </a:rPr>
            <a:t>device driver </a:t>
          </a:r>
          <a:r>
            <a:rPr lang="en-US" sz="2400" kern="1200" dirty="0"/>
            <a:t>via an interrupt that it has finished its operation</a:t>
          </a:r>
        </a:p>
      </dsp:txBody>
      <dsp:txXfrm rot="10800000">
        <a:off x="0" y="3039138"/>
        <a:ext cx="9208504" cy="664236"/>
      </dsp:txXfrm>
    </dsp:sp>
    <dsp:sp modelId="{5F57AFE2-DD41-4CC0-AD2F-BD5C475E644A}">
      <dsp:nvSpPr>
        <dsp:cNvPr id="0" name=""/>
        <dsp:cNvSpPr/>
      </dsp:nvSpPr>
      <dsp:spPr>
        <a:xfrm rot="10800000">
          <a:off x="0" y="2026843"/>
          <a:ext cx="9208504" cy="1022264"/>
        </a:xfrm>
        <a:prstGeom prst="upArrowCallou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tx1"/>
            </a:buClr>
            <a:buFont typeface="Wingdings" panose="05000000000000000000" pitchFamily="2" charset="2"/>
            <a:buNone/>
          </a:pPr>
          <a:r>
            <a:rPr lang="en-US" sz="2400" kern="1200" dirty="0"/>
            <a:t>controller starts transfer of data from the device to its </a:t>
          </a:r>
          <a:r>
            <a:rPr lang="en-US" sz="2400" b="0" kern="1200" dirty="0">
              <a:solidFill>
                <a:schemeClr val="bg1"/>
              </a:solidFill>
            </a:rPr>
            <a:t>local buffer</a:t>
          </a:r>
        </a:p>
      </dsp:txBody>
      <dsp:txXfrm rot="10800000">
        <a:off x="0" y="2026843"/>
        <a:ext cx="9208504" cy="664236"/>
      </dsp:txXfrm>
    </dsp:sp>
    <dsp:sp modelId="{AD8B8458-6B54-40CA-93F9-F29BDE857973}">
      <dsp:nvSpPr>
        <dsp:cNvPr id="0" name=""/>
        <dsp:cNvSpPr/>
      </dsp:nvSpPr>
      <dsp:spPr>
        <a:xfrm rot="10800000">
          <a:off x="0" y="1018832"/>
          <a:ext cx="9208504" cy="1022264"/>
        </a:xfrm>
        <a:prstGeom prst="upArrowCallou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tx1"/>
            </a:buClr>
            <a:buFont typeface="Wingdings" panose="05000000000000000000" pitchFamily="2" charset="2"/>
            <a:buNone/>
          </a:pPr>
          <a:r>
            <a:rPr lang="en-US" sz="2400" b="0" kern="1200" dirty="0">
              <a:solidFill>
                <a:schemeClr val="bg1"/>
              </a:solidFill>
            </a:rPr>
            <a:t>device controller examines registers’ contents to determine what action to take </a:t>
          </a:r>
        </a:p>
      </dsp:txBody>
      <dsp:txXfrm rot="10800000">
        <a:off x="0" y="1018832"/>
        <a:ext cx="9208504" cy="664236"/>
      </dsp:txXfrm>
    </dsp:sp>
    <dsp:sp modelId="{CFBB4051-D173-4AB2-B6AE-09878857D825}">
      <dsp:nvSpPr>
        <dsp:cNvPr id="0" name=""/>
        <dsp:cNvSpPr/>
      </dsp:nvSpPr>
      <dsp:spPr>
        <a:xfrm rot="10800000">
          <a:off x="0" y="2255"/>
          <a:ext cx="9208504" cy="1022264"/>
        </a:xfrm>
        <a:prstGeom prst="upArrowCallou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400" b="0" kern="1200" dirty="0">
              <a:solidFill>
                <a:schemeClr val="bg1"/>
              </a:solidFill>
            </a:rPr>
            <a:t>device driver loads registers within </a:t>
          </a:r>
          <a:r>
            <a:rPr lang="en-US" sz="2400" b="0" kern="1200" dirty="0" smtClean="0">
              <a:solidFill>
                <a:schemeClr val="bg1"/>
              </a:solidFill>
            </a:rPr>
            <a:t>device </a:t>
          </a:r>
          <a:r>
            <a:rPr lang="en-US" sz="2400" b="0" kern="1200" dirty="0">
              <a:solidFill>
                <a:schemeClr val="bg1"/>
              </a:solidFill>
            </a:rPr>
            <a:t>controller</a:t>
          </a:r>
        </a:p>
      </dsp:txBody>
      <dsp:txXfrm rot="10800000">
        <a:off x="0" y="2255"/>
        <a:ext cx="9208504" cy="6642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536E9A-D6FC-4EC9-A40F-C484B4E20443}">
      <dsp:nvSpPr>
        <dsp:cNvPr id="0" name=""/>
        <dsp:cNvSpPr/>
      </dsp:nvSpPr>
      <dsp:spPr>
        <a:xfrm>
          <a:off x="0" y="406773"/>
          <a:ext cx="961200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12C47-57AA-4F10-B57C-B5AE22EEBEFD}">
      <dsp:nvSpPr>
        <dsp:cNvPr id="0" name=""/>
        <dsp:cNvSpPr/>
      </dsp:nvSpPr>
      <dsp:spPr>
        <a:xfrm>
          <a:off x="480600" y="52533"/>
          <a:ext cx="6728406" cy="7084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318" tIns="0" rIns="25431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000" b="1" kern="1200" dirty="0"/>
            <a:t>device controller transfers an entire block of data directly to or from its own buffer storage to memory</a:t>
          </a:r>
        </a:p>
      </dsp:txBody>
      <dsp:txXfrm>
        <a:off x="515185" y="87118"/>
        <a:ext cx="6659236" cy="639310"/>
      </dsp:txXfrm>
    </dsp:sp>
    <dsp:sp modelId="{8DBE8E4F-42D2-490E-81D3-BA84A83E374C}">
      <dsp:nvSpPr>
        <dsp:cNvPr id="0" name=""/>
        <dsp:cNvSpPr/>
      </dsp:nvSpPr>
      <dsp:spPr>
        <a:xfrm>
          <a:off x="0" y="1495413"/>
          <a:ext cx="961200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1428A-C011-4384-A22D-2159D086CF7A}">
      <dsp:nvSpPr>
        <dsp:cNvPr id="0" name=""/>
        <dsp:cNvSpPr/>
      </dsp:nvSpPr>
      <dsp:spPr>
        <a:xfrm>
          <a:off x="480600" y="1141173"/>
          <a:ext cx="6728406" cy="7084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318" tIns="0" rIns="25431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no intervention by CPU</a:t>
          </a:r>
        </a:p>
      </dsp:txBody>
      <dsp:txXfrm>
        <a:off x="515185" y="1175758"/>
        <a:ext cx="6659236" cy="639310"/>
      </dsp:txXfrm>
    </dsp:sp>
    <dsp:sp modelId="{2D71A9E2-A135-4376-8B03-BC5AFAA5F313}">
      <dsp:nvSpPr>
        <dsp:cNvPr id="0" name=""/>
        <dsp:cNvSpPr/>
      </dsp:nvSpPr>
      <dsp:spPr>
        <a:xfrm>
          <a:off x="0" y="2584053"/>
          <a:ext cx="961200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29270-76BC-468E-8B25-E7F0C3AE8F29}">
      <dsp:nvSpPr>
        <dsp:cNvPr id="0" name=""/>
        <dsp:cNvSpPr/>
      </dsp:nvSpPr>
      <dsp:spPr>
        <a:xfrm>
          <a:off x="480600" y="2229813"/>
          <a:ext cx="6728406" cy="7084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318" tIns="0" rIns="25431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000" b="1" kern="1200" dirty="0"/>
            <a:t>only one interrupt is generated per block, to tell the device driver that the operation has completed</a:t>
          </a:r>
        </a:p>
      </dsp:txBody>
      <dsp:txXfrm>
        <a:off x="515185" y="2264398"/>
        <a:ext cx="6659236" cy="639310"/>
      </dsp:txXfrm>
    </dsp:sp>
    <dsp:sp modelId="{07520A26-7180-491E-AB43-A956CB974A0F}">
      <dsp:nvSpPr>
        <dsp:cNvPr id="0" name=""/>
        <dsp:cNvSpPr/>
      </dsp:nvSpPr>
      <dsp:spPr>
        <a:xfrm>
          <a:off x="0" y="3672693"/>
          <a:ext cx="961200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DF65A-A0DD-4431-9D08-4179CBC04C51}">
      <dsp:nvSpPr>
        <dsp:cNvPr id="0" name=""/>
        <dsp:cNvSpPr/>
      </dsp:nvSpPr>
      <dsp:spPr>
        <a:xfrm>
          <a:off x="480600" y="3318453"/>
          <a:ext cx="6728406" cy="7084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318" tIns="0" rIns="25431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000" b="1" kern="1200" dirty="0"/>
            <a:t>no interrupt per byte </a:t>
          </a:r>
          <a:r>
            <a:rPr lang="en-US" sz="2000" b="1" kern="1200" dirty="0" smtClean="0"/>
            <a:t>generated</a:t>
          </a:r>
          <a:endParaRPr lang="en-US" sz="2000" b="1" kern="1200" dirty="0"/>
        </a:p>
      </dsp:txBody>
      <dsp:txXfrm>
        <a:off x="515185" y="3353038"/>
        <a:ext cx="6659236" cy="639310"/>
      </dsp:txXfrm>
    </dsp:sp>
    <dsp:sp modelId="{D1AE61BC-DDA0-4975-8DD4-A83F4EFF1904}">
      <dsp:nvSpPr>
        <dsp:cNvPr id="0" name=""/>
        <dsp:cNvSpPr/>
      </dsp:nvSpPr>
      <dsp:spPr>
        <a:xfrm>
          <a:off x="0" y="4761333"/>
          <a:ext cx="961200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0C87D-A40B-4437-BD6C-413288886C85}">
      <dsp:nvSpPr>
        <dsp:cNvPr id="0" name=""/>
        <dsp:cNvSpPr/>
      </dsp:nvSpPr>
      <dsp:spPr>
        <a:xfrm>
          <a:off x="480600" y="4407093"/>
          <a:ext cx="6728406" cy="7084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318" tIns="0" rIns="25431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000" b="1" kern="1200" dirty="0"/>
            <a:t>CPU is available to accomplish other work</a:t>
          </a:r>
          <a:endParaRPr lang="en-US" altLang="en-US" sz="2000" b="1" kern="1200" dirty="0"/>
        </a:p>
      </dsp:txBody>
      <dsp:txXfrm>
        <a:off x="515185" y="4441678"/>
        <a:ext cx="6659236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E9342-A0CF-441D-8031-A99377EDC02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07908-FFF3-4E06-8AAB-65081BE1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03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47E00-66FE-4AE5-B79A-D00B823C99C6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B63D4-1D70-40BD-BDA7-41BED40817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8699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95311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CDDD6-8C87-4C9D-B8B1-F905E3E845CB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hyperlink" Target="https://www.gnu.org/gnu/linux-and-gnu.html#:~:text=Linux%20is%20the%20kernel%3A%20the,of%20a%20complete%20operating%20system" TargetMode="Externa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hyperlink" Target="https://www.geeksforgeeks.org/difference-between-operating-system-and-kernel/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hyperlink" Target="https://www.tutorialspoint.com/difference-between-operating-system-and-kerne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81400" y="4221893"/>
            <a:ext cx="6629400" cy="930877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 b="1" dirty="0">
                <a:latin typeface="Baskerville Old Face" panose="02020602080505020303" pitchFamily="18" charset="0"/>
              </a:rPr>
              <a:t>OPERATING SYSTEMS (CS F372)</a:t>
            </a:r>
            <a:br>
              <a:rPr lang="en-US" sz="2800" b="1" dirty="0">
                <a:latin typeface="Baskerville Old Face" panose="02020602080505020303" pitchFamily="18" charset="0"/>
              </a:rPr>
            </a:br>
            <a:r>
              <a:rPr lang="en-US" sz="2800" dirty="0">
                <a:latin typeface="Baskerville Old Face" panose="02020602080505020303" pitchFamily="18" charset="0"/>
              </a:rPr>
              <a:t>Introduction </a:t>
            </a:r>
            <a:r>
              <a:rPr lang="en-US" sz="2800" dirty="0">
                <a:latin typeface="Baskerville Old Face" panose="02020602080505020303" pitchFamily="18" charset="0"/>
                <a:cs typeface="Arial" charset="0"/>
              </a:rPr>
              <a:t>	</a:t>
            </a: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3687461" y="5152770"/>
            <a:ext cx="60198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Book Antiqua" panose="02040602050305030304" pitchFamily="18" charset="0"/>
              </a:rPr>
              <a:t>Barsha Mitra</a:t>
            </a:r>
          </a:p>
          <a:p>
            <a:pPr algn="ctr"/>
            <a:r>
              <a:rPr lang="en-US" dirty="0">
                <a:latin typeface="Book Antiqua" panose="02040602050305030304" pitchFamily="18" charset="0"/>
              </a:rPr>
              <a:t>CSIS Dept., BITS Pilani,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4200375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494270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Computer System 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717042"/>
            <a:ext cx="11962614" cy="395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v"/>
            </a:pPr>
            <a:r>
              <a:rPr kumimoji="1" lang="en-US" altLang="en-US" sz="2400" kern="0" dirty="0">
                <a:solidFill>
                  <a:srgbClr val="FF0000"/>
                </a:solidFill>
                <a:ea typeface="MS PGothic" pitchFamily="34" charset="-128"/>
              </a:rPr>
              <a:t>Hardware</a:t>
            </a: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 – provides basic computing resources</a:t>
            </a:r>
          </a:p>
          <a:p>
            <a:pPr marL="1200150" lvl="2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ingdings" panose="05000000000000000000" pitchFamily="2" charset="2"/>
              <a:buChar char="v"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CPU, memory, storage, I/O devices</a:t>
            </a:r>
          </a:p>
          <a:p>
            <a:pPr marL="800100" lvl="1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v"/>
            </a:pPr>
            <a:r>
              <a:rPr kumimoji="1" lang="en-US" altLang="en-US" sz="2400" kern="0" dirty="0">
                <a:solidFill>
                  <a:srgbClr val="FF0000"/>
                </a:solidFill>
                <a:ea typeface="MS PGothic" pitchFamily="34" charset="-128"/>
              </a:rPr>
              <a:t>Operating system</a:t>
            </a:r>
          </a:p>
          <a:p>
            <a:pPr marL="1200150" lvl="2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ingdings" panose="05000000000000000000" pitchFamily="2" charset="2"/>
              <a:buChar char="v"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Controls and coordinates use of hardware among various applications and users</a:t>
            </a:r>
          </a:p>
          <a:p>
            <a:pPr marL="800100" lvl="1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v"/>
            </a:pPr>
            <a:r>
              <a:rPr kumimoji="1" lang="en-US" altLang="en-US" sz="2400" kern="0" dirty="0">
                <a:solidFill>
                  <a:srgbClr val="FF0000"/>
                </a:solidFill>
                <a:ea typeface="MS PGothic" pitchFamily="34" charset="-128"/>
              </a:rPr>
              <a:t>Application programs </a:t>
            </a: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– solve computing problems of users</a:t>
            </a:r>
          </a:p>
          <a:p>
            <a:pPr marL="1200150" lvl="2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ingdings" panose="05000000000000000000" pitchFamily="2" charset="2"/>
              <a:buChar char="v"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word processors, email, web browsers, database systems, video games, media player</a:t>
            </a:r>
          </a:p>
          <a:p>
            <a:pPr marL="800100" lvl="1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v"/>
            </a:pPr>
            <a:r>
              <a:rPr kumimoji="1" lang="en-US" altLang="en-US" sz="2400" kern="0" dirty="0">
                <a:solidFill>
                  <a:srgbClr val="FF0000"/>
                </a:solidFill>
                <a:ea typeface="MS PGothic" pitchFamily="34" charset="-128"/>
              </a:rPr>
              <a:t>Users</a:t>
            </a:r>
          </a:p>
          <a:p>
            <a:pPr marL="1200150" lvl="2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ingdings" panose="05000000000000000000" pitchFamily="2" charset="2"/>
              <a:buChar char="v"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People, machines, other computers</a:t>
            </a:r>
          </a:p>
        </p:txBody>
      </p:sp>
    </p:spTree>
    <p:extLst>
      <p:ext uri="{BB962C8B-B14F-4D97-AF65-F5344CB8AC3E}">
        <p14:creationId xmlns:p14="http://schemas.microsoft.com/office/powerpoint/2010/main" val="3761537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494270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Computer System Architecture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6" t="75854" r="37198" b="-139"/>
          <a:stretch/>
        </p:blipFill>
        <p:spPr bwMode="auto">
          <a:xfrm>
            <a:off x="4703975" y="5269583"/>
            <a:ext cx="1640264" cy="123491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BD605AD-74BE-2ACB-2F77-05F49E8DEE86}"/>
              </a:ext>
            </a:extLst>
          </p:cNvPr>
          <p:cNvGrpSpPr/>
          <p:nvPr/>
        </p:nvGrpSpPr>
        <p:grpSpPr>
          <a:xfrm>
            <a:off x="2335396" y="3280528"/>
            <a:ext cx="6412678" cy="1677971"/>
            <a:chOff x="2335396" y="3280528"/>
            <a:chExt cx="6412678" cy="1677971"/>
          </a:xfrm>
        </p:grpSpPr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CD1F68EB-A64D-F75B-20E4-3552A5D0E3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738" r="-460" b="41943"/>
            <a:stretch/>
          </p:blipFill>
          <p:spPr bwMode="auto">
            <a:xfrm>
              <a:off x="2335396" y="3280528"/>
              <a:ext cx="6412678" cy="1084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37163-BFE1-D7F7-26D3-6F508575EF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057" r="80763" b="30264"/>
            <a:stretch/>
          </p:blipFill>
          <p:spPr bwMode="auto">
            <a:xfrm>
              <a:off x="2335397" y="4364610"/>
              <a:ext cx="1227936" cy="593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78452A6C-A885-2C05-83A3-FD6C377AD5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763" t="58057" b="30264"/>
            <a:stretch/>
          </p:blipFill>
          <p:spPr bwMode="auto">
            <a:xfrm>
              <a:off x="7490761" y="4364610"/>
              <a:ext cx="1227936" cy="593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B5E40F1-4EB4-A17D-17C4-216CEA64ABDE}"/>
              </a:ext>
            </a:extLst>
          </p:cNvPr>
          <p:cNvGrpSpPr/>
          <p:nvPr/>
        </p:nvGrpSpPr>
        <p:grpSpPr>
          <a:xfrm>
            <a:off x="3563333" y="4364610"/>
            <a:ext cx="3927428" cy="1319753"/>
            <a:chOff x="3563333" y="4364610"/>
            <a:chExt cx="3927428" cy="1319753"/>
          </a:xfrm>
        </p:grpSpPr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7381DB09-75ED-4322-8AA1-D3D0BB924F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36" t="58057" r="19237" b="24146"/>
            <a:stretch/>
          </p:blipFill>
          <p:spPr bwMode="auto">
            <a:xfrm>
              <a:off x="3563333" y="4364610"/>
              <a:ext cx="3927428" cy="904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354B3396-70E8-49F7-6B9D-EA66190A3A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37" t="74185" r="62894" b="15990"/>
            <a:stretch/>
          </p:blipFill>
          <p:spPr bwMode="auto">
            <a:xfrm>
              <a:off x="3563333" y="5184742"/>
              <a:ext cx="1140642" cy="499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14330EFC-9E07-1F7F-B2B4-7766B37B4D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02" t="74185" r="19329" b="15990"/>
            <a:stretch/>
          </p:blipFill>
          <p:spPr bwMode="auto">
            <a:xfrm>
              <a:off x="6344239" y="5184742"/>
              <a:ext cx="1140642" cy="499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4">
            <a:extLst>
              <a:ext uri="{FF2B5EF4-FFF2-40B4-BE49-F238E27FC236}">
                <a16:creationId xmlns:a16="http://schemas.microsoft.com/office/drawing/2014/main" id="{BB3ECEDE-C376-4049-40E5-5C42559EA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262"/>
          <a:stretch/>
        </p:blipFill>
        <p:spPr bwMode="auto">
          <a:xfrm>
            <a:off x="2335396" y="1412358"/>
            <a:ext cx="6383301" cy="186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563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494270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What OS Does? : User 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06552" y="1490012"/>
            <a:ext cx="1031281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Users want </a:t>
            </a:r>
            <a:r>
              <a:rPr kumimoji="1" lang="en-US" altLang="en-US" sz="2400" b="1" kern="0" dirty="0">
                <a:solidFill>
                  <a:srgbClr val="0066FF"/>
                </a:solidFill>
                <a:ea typeface="MS PGothic" pitchFamily="34" charset="-128"/>
              </a:rPr>
              <a:t>convenience</a:t>
            </a: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, </a:t>
            </a:r>
            <a:r>
              <a:rPr kumimoji="1" lang="en-US" altLang="en-US" sz="2400" b="1" kern="0" dirty="0">
                <a:solidFill>
                  <a:srgbClr val="0066FF"/>
                </a:solidFill>
                <a:ea typeface="MS PGothic" pitchFamily="34" charset="-128"/>
              </a:rPr>
              <a:t>ease</a:t>
            </a:r>
            <a:r>
              <a:rPr kumimoji="1" lang="en-US" altLang="en-US" sz="2400" kern="0" dirty="0">
                <a:solidFill>
                  <a:srgbClr val="3366FF"/>
                </a:solidFill>
                <a:ea typeface="MS PGothic" pitchFamily="34" charset="-128"/>
              </a:rPr>
              <a:t> </a:t>
            </a:r>
            <a:r>
              <a:rPr kumimoji="1" lang="en-US" altLang="en-US" sz="2400" b="1" kern="0" dirty="0">
                <a:solidFill>
                  <a:srgbClr val="3366FF"/>
                </a:solidFill>
                <a:ea typeface="MS PGothic" pitchFamily="34" charset="-128"/>
              </a:rPr>
              <a:t>of</a:t>
            </a:r>
            <a:r>
              <a:rPr kumimoji="1" lang="en-US" altLang="en-US" sz="2400" kern="0" dirty="0">
                <a:solidFill>
                  <a:srgbClr val="3366FF"/>
                </a:solidFill>
                <a:ea typeface="MS PGothic" pitchFamily="34" charset="-128"/>
              </a:rPr>
              <a:t> </a:t>
            </a:r>
            <a:r>
              <a:rPr kumimoji="1" lang="en-US" altLang="en-US" sz="2400" b="1" kern="0" dirty="0">
                <a:solidFill>
                  <a:srgbClr val="3366FF"/>
                </a:solidFill>
                <a:ea typeface="MS PGothic" pitchFamily="34" charset="-128"/>
              </a:rPr>
              <a:t>use </a:t>
            </a: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and</a:t>
            </a:r>
            <a:r>
              <a:rPr kumimoji="1" lang="en-US" altLang="en-US" sz="2400" b="1" kern="0" dirty="0">
                <a:solidFill>
                  <a:srgbClr val="3366FF"/>
                </a:solidFill>
                <a:ea typeface="MS PGothic" pitchFamily="34" charset="-128"/>
              </a:rPr>
              <a:t> good performance </a:t>
            </a:r>
          </a:p>
          <a:p>
            <a:pPr marL="800100" lvl="1" indent="-342900" algn="just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v"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Don’</a:t>
            </a:r>
            <a:r>
              <a:rPr kumimoji="1" lang="en-US" altLang="ja-JP" sz="2400" kern="0" dirty="0">
                <a:solidFill>
                  <a:srgbClr val="000000"/>
                </a:solidFill>
                <a:ea typeface="MS PGothic" pitchFamily="34" charset="-128"/>
              </a:rPr>
              <a:t>t care about </a:t>
            </a:r>
            <a:r>
              <a:rPr kumimoji="1" lang="en-US" altLang="ja-JP" sz="2400" b="1" kern="0" dirty="0">
                <a:solidFill>
                  <a:srgbClr val="3366FF"/>
                </a:solidFill>
                <a:ea typeface="MS PGothic" pitchFamily="34" charset="-128"/>
              </a:rPr>
              <a:t>resource</a:t>
            </a:r>
            <a:r>
              <a:rPr kumimoji="1" lang="en-US" altLang="ja-JP" sz="2400" kern="0" dirty="0">
                <a:solidFill>
                  <a:srgbClr val="3366FF"/>
                </a:solidFill>
                <a:ea typeface="MS PGothic" pitchFamily="34" charset="-128"/>
              </a:rPr>
              <a:t> </a:t>
            </a:r>
            <a:r>
              <a:rPr kumimoji="1" lang="en-US" altLang="ja-JP" sz="2400" b="1" kern="0" dirty="0">
                <a:solidFill>
                  <a:srgbClr val="3366FF"/>
                </a:solidFill>
                <a:ea typeface="MS PGothic" pitchFamily="34" charset="-128"/>
              </a:rPr>
              <a:t>utilization</a:t>
            </a:r>
          </a:p>
          <a:p>
            <a:pPr marL="342900" lvl="0" indent="-342900" algn="just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Shared computer such as </a:t>
            </a:r>
            <a:r>
              <a:rPr kumimoji="1" lang="en-US" altLang="en-US" sz="2400" b="1" kern="0" dirty="0">
                <a:solidFill>
                  <a:srgbClr val="3366FF"/>
                </a:solidFill>
                <a:ea typeface="MS PGothic" pitchFamily="34" charset="-128"/>
              </a:rPr>
              <a:t>mainframe</a:t>
            </a: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/</a:t>
            </a:r>
            <a:r>
              <a:rPr kumimoji="1" lang="en-US" altLang="en-US" sz="2400" b="1" kern="0" dirty="0">
                <a:solidFill>
                  <a:srgbClr val="3366FF"/>
                </a:solidFill>
                <a:ea typeface="MS PGothic" pitchFamily="34" charset="-128"/>
              </a:rPr>
              <a:t>minicomputer</a:t>
            </a: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 must keep all users happy</a:t>
            </a:r>
          </a:p>
          <a:p>
            <a:pPr marL="342900" lvl="0" indent="-342900" algn="just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Dedicated systems like </a:t>
            </a:r>
            <a:r>
              <a:rPr kumimoji="1" lang="en-US" altLang="en-US" sz="2400" b="1" kern="0" dirty="0">
                <a:solidFill>
                  <a:srgbClr val="3366FF"/>
                </a:solidFill>
                <a:ea typeface="MS PGothic" pitchFamily="34" charset="-128"/>
              </a:rPr>
              <a:t>workstations</a:t>
            </a: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 have dedicated resources, also use shared resources from </a:t>
            </a:r>
            <a:r>
              <a:rPr kumimoji="1" lang="en-US" altLang="en-US" sz="2400" b="1" kern="0" dirty="0">
                <a:solidFill>
                  <a:srgbClr val="3366FF"/>
                </a:solidFill>
                <a:ea typeface="MS PGothic" pitchFamily="34" charset="-128"/>
              </a:rPr>
              <a:t>servers</a:t>
            </a:r>
          </a:p>
          <a:p>
            <a:pPr marL="342900" lvl="0" indent="-342900" algn="just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</a:pPr>
            <a:r>
              <a:rPr kumimoji="1" lang="en-US" altLang="en-US" sz="2400" b="1" kern="0" dirty="0">
                <a:solidFill>
                  <a:srgbClr val="0066FF"/>
                </a:solidFill>
                <a:ea typeface="MS PGothic" pitchFamily="34" charset="-128"/>
              </a:rPr>
              <a:t>Handheld computers</a:t>
            </a: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 are resource poor, optimized for individual usability and battery life</a:t>
            </a:r>
          </a:p>
          <a:p>
            <a:pPr marL="342900" lvl="0" indent="-342900" algn="just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Some computers have little or no user interface, such as </a:t>
            </a:r>
            <a:r>
              <a:rPr kumimoji="1" lang="en-US" altLang="en-US" sz="2400" b="1" kern="0" dirty="0">
                <a:solidFill>
                  <a:srgbClr val="0066FF"/>
                </a:solidFill>
                <a:ea typeface="MS PGothic" pitchFamily="34" charset="-128"/>
              </a:rPr>
              <a:t>embedded computers</a:t>
            </a: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 in devices and automobiles</a:t>
            </a:r>
          </a:p>
        </p:txBody>
      </p:sp>
    </p:spTree>
    <p:extLst>
      <p:ext uri="{BB962C8B-B14F-4D97-AF65-F5344CB8AC3E}">
        <p14:creationId xmlns:p14="http://schemas.microsoft.com/office/powerpoint/2010/main" val="2129535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494270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What OS Does? : System 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06552" y="1490012"/>
            <a:ext cx="10312815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</a:pPr>
            <a:endParaRPr kumimoji="1" lang="en-US" altLang="en-US" sz="2400" kern="0" dirty="0">
              <a:solidFill>
                <a:srgbClr val="000000"/>
              </a:solidFill>
              <a:ea typeface="MS PGothic" pitchFamily="34" charset="-128"/>
            </a:endParaRPr>
          </a:p>
          <a:p>
            <a:pPr marL="342900" lvl="0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OS is a </a:t>
            </a:r>
            <a:r>
              <a:rPr kumimoji="1" lang="en-US" altLang="en-US" sz="2400" b="1" kern="0" dirty="0">
                <a:solidFill>
                  <a:srgbClr val="3366FF"/>
                </a:solidFill>
                <a:ea typeface="MS PGothic" pitchFamily="34" charset="-128"/>
              </a:rPr>
              <a:t>resource allocator</a:t>
            </a:r>
          </a:p>
          <a:p>
            <a:pPr marL="800100" lvl="1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v"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Manages all resources</a:t>
            </a:r>
          </a:p>
          <a:p>
            <a:pPr marL="800100" lvl="1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v"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Decides between conflicting requests for efficient and fair resource use</a:t>
            </a:r>
          </a:p>
          <a:p>
            <a:pPr marL="342900" lvl="0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OS is a </a:t>
            </a:r>
            <a:r>
              <a:rPr kumimoji="1" lang="en-US" altLang="en-US" sz="2400" b="1" kern="0" dirty="0">
                <a:solidFill>
                  <a:srgbClr val="3366FF"/>
                </a:solidFill>
                <a:ea typeface="MS PGothic" pitchFamily="34" charset="-128"/>
              </a:rPr>
              <a:t>control program</a:t>
            </a:r>
          </a:p>
          <a:p>
            <a:pPr marL="800100" lvl="1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v"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Controls execution of user programs</a:t>
            </a:r>
          </a:p>
          <a:p>
            <a:pPr marL="800100" lvl="1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v"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Prevent errors and improper use of computer</a:t>
            </a:r>
          </a:p>
        </p:txBody>
      </p:sp>
    </p:spTree>
    <p:extLst>
      <p:ext uri="{BB962C8B-B14F-4D97-AF65-F5344CB8AC3E}">
        <p14:creationId xmlns:p14="http://schemas.microsoft.com/office/powerpoint/2010/main" val="372856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494270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How do we define OS?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06552" y="1490012"/>
            <a:ext cx="10312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ja-JP" sz="2400" dirty="0"/>
              <a:t>Everything a vendor ships when you order an operating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811" y="2201562"/>
            <a:ext cx="3256005" cy="32560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06552" y="5938284"/>
            <a:ext cx="85755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prstClr val="black"/>
                </a:solidFill>
              </a:rPr>
              <a:t>“The one program running at all times on the computer</a:t>
            </a:r>
            <a:r>
              <a:rPr lang="ja-JP" altLang="en-US" sz="2400" dirty="0">
                <a:solidFill>
                  <a:prstClr val="black"/>
                </a:solidFill>
              </a:rPr>
              <a:t>”</a:t>
            </a:r>
            <a:r>
              <a:rPr lang="en-US" altLang="ja-JP" sz="2400" b="1" dirty="0">
                <a:solidFill>
                  <a:prstClr val="black"/>
                </a:solidFill>
              </a:rPr>
              <a:t>  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762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494270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Computer System Organization</a:t>
            </a: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946CC71-F28C-E77B-BCBB-2AA50C512D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3758268"/>
              </p:ext>
            </p:extLst>
          </p:nvPr>
        </p:nvGraphicFramePr>
        <p:xfrm>
          <a:off x="710671" y="680568"/>
          <a:ext cx="10770657" cy="6231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5580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80853" y="416632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Computer-System Organization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6600E9-71A6-EE68-AE96-7DE68386122E}"/>
              </a:ext>
            </a:extLst>
          </p:cNvPr>
          <p:cNvSpPr txBox="1"/>
          <p:nvPr/>
        </p:nvSpPr>
        <p:spPr>
          <a:xfrm>
            <a:off x="3187328" y="6110793"/>
            <a:ext cx="478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https://slideplayer.com/slide/11959410/</a:t>
            </a:r>
          </a:p>
        </p:txBody>
      </p:sp>
      <p:pic>
        <p:nvPicPr>
          <p:cNvPr id="1026" name="Picture 2" descr="Chapter 2 content Basic organization of computer What is motherboard - ppt  download">
            <a:extLst>
              <a:ext uri="{FF2B5EF4-FFF2-40B4-BE49-F238E27FC236}">
                <a16:creationId xmlns:a16="http://schemas.microsoft.com/office/drawing/2014/main" id="{876973F4-296B-EBED-CCA0-4EF840A13B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5" t="15346" r="4497" b="13207"/>
          <a:stretch/>
        </p:blipFill>
        <p:spPr bwMode="auto">
          <a:xfrm>
            <a:off x="2043674" y="1405176"/>
            <a:ext cx="7548899" cy="451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79511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52389" y="387178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Putting it All Together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3" y="1356693"/>
            <a:ext cx="6880526" cy="518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4369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80853" y="416632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OS vs. Kernel</a:t>
            </a: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BA0391C-B315-3D77-C824-4673CF1A3E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5171662"/>
              </p:ext>
            </p:extLst>
          </p:nvPr>
        </p:nvGraphicFramePr>
        <p:xfrm>
          <a:off x="-358660" y="1454226"/>
          <a:ext cx="7590622" cy="4849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AC607E0-C2A5-2F2D-6EE4-9EC8298A1D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6511342"/>
              </p:ext>
            </p:extLst>
          </p:nvPr>
        </p:nvGraphicFramePr>
        <p:xfrm>
          <a:off x="5868988" y="1080704"/>
          <a:ext cx="5239133" cy="3329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A2823AFD-4F2B-5714-056E-C773730E5F1F}"/>
              </a:ext>
            </a:extLst>
          </p:cNvPr>
          <p:cNvSpPr/>
          <p:nvPr/>
        </p:nvSpPr>
        <p:spPr>
          <a:xfrm>
            <a:off x="5694498" y="1742179"/>
            <a:ext cx="898486" cy="330506"/>
          </a:xfrm>
          <a:prstGeom prst="rightArrow">
            <a:avLst/>
          </a:prstGeom>
          <a:solidFill>
            <a:srgbClr val="FF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D5E18-5A28-A564-33ED-71A4D80A8EA9}"/>
              </a:ext>
            </a:extLst>
          </p:cNvPr>
          <p:cNvSpPr txBox="1"/>
          <p:nvPr/>
        </p:nvSpPr>
        <p:spPr>
          <a:xfrm>
            <a:off x="6592984" y="4272677"/>
            <a:ext cx="523913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2"/>
              </a:rPr>
              <a:t>https://www.geeksforgeeks.org/difference-between-operating-system-and-kernel/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3"/>
              </a:rPr>
              <a:t>https://www.gnu.org/gnu/linux-and-gnu.html#:~:text=Linux%20is%20the%20kernel%3A%20the,of%20a%20complete%20operating%20system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4"/>
              </a:rPr>
              <a:t>https://www.tutorialspoint.com/difference-between-operating-system-and-kernel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7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4" grpId="0">
        <p:bldAsOne/>
      </p:bldGraphic>
      <p:bldP spid="6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494270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Computer-System Operation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06552" y="1490012"/>
            <a:ext cx="103128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3366FF"/>
                </a:solidFill>
              </a:rPr>
              <a:t>Bootstrap program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is loaded at power-up or reboot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initial program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stored in ROM or EEPROM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generally known as </a:t>
            </a:r>
            <a:r>
              <a:rPr lang="en-US" altLang="en-US" sz="2400" b="1" dirty="0">
                <a:solidFill>
                  <a:srgbClr val="3366FF"/>
                </a:solidFill>
              </a:rPr>
              <a:t>firmware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initializes all aspects of system like CPU registers, device controllers, memory contents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locates and loads operating system kernel and starts execution</a:t>
            </a:r>
          </a:p>
        </p:txBody>
      </p:sp>
    </p:spTree>
    <p:extLst>
      <p:ext uri="{BB962C8B-B14F-4D97-AF65-F5344CB8AC3E}">
        <p14:creationId xmlns:p14="http://schemas.microsoft.com/office/powerpoint/2010/main" val="356076819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599939" y="1354496"/>
            <a:ext cx="106762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How do you interact with the hardware?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What happens when a program runs?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How are the processors used?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What happens when you have parallelism?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if multiple processes want the same resource?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if processes want resources which are already given to other processes?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How do you manage the RAM? How do you allocate memory?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Can you run a program having size 4 GB on a system with 2 GB RAM?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What happens when you create files and organize them?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What happens when you access files?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 Hands-on experience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Why should we study OS??</a:t>
            </a:r>
          </a:p>
        </p:txBody>
      </p:sp>
    </p:spTree>
    <p:extLst>
      <p:ext uri="{BB962C8B-B14F-4D97-AF65-F5344CB8AC3E}">
        <p14:creationId xmlns:p14="http://schemas.microsoft.com/office/powerpoint/2010/main" val="580193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494270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Computer System Operation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06552" y="1490012"/>
            <a:ext cx="103128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Computer-system operation</a:t>
            </a:r>
          </a:p>
          <a:p>
            <a:pPr marL="800100" lvl="1" indent="-3429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One or more CPUs, device controllers connect through common bus providing access to shared memory</a:t>
            </a:r>
          </a:p>
          <a:p>
            <a:pPr marL="800100" lvl="1" indent="-3429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Concurrent execution of CPUs and devices competing for memory cycles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alt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955" y="3199241"/>
            <a:ext cx="6153150" cy="30956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Snip Single Corner Rectangle 4"/>
          <p:cNvSpPr/>
          <p:nvPr/>
        </p:nvSpPr>
        <p:spPr>
          <a:xfrm>
            <a:off x="406400" y="3254009"/>
            <a:ext cx="2151063" cy="2986087"/>
          </a:xfrm>
          <a:prstGeom prst="snip1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rPr>
              <a:t>device controller is a hardware component that works as a bridge between the hardware device and the operating system or an application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3705211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52389" y="387178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Computer-System Operation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5562" y="1536174"/>
            <a:ext cx="110941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/>
              <a:t>device controller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800" dirty="0"/>
              <a:t>maintains some local buffer storage and a set of special-purpose registers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800" dirty="0"/>
              <a:t>moves data between the devices that it controls and its local buffer storage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/>
              <a:t>operating systems have a </a:t>
            </a:r>
            <a:r>
              <a:rPr lang="en-US" sz="2800" b="1" dirty="0"/>
              <a:t>device driver </a:t>
            </a:r>
            <a:r>
              <a:rPr lang="en-US" sz="2800" dirty="0"/>
              <a:t>for each device controller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/>
              <a:t>device driver 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800" dirty="0"/>
              <a:t>understands the device controller 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800" dirty="0"/>
              <a:t>provides the rest of the OS with a uniform interface to the device</a:t>
            </a:r>
          </a:p>
        </p:txBody>
      </p:sp>
      <p:pic>
        <p:nvPicPr>
          <p:cNvPr id="4" name="Picture 2" descr="mage result for device controller and device driver operating system">
            <a:extLst>
              <a:ext uri="{FF2B5EF4-FFF2-40B4-BE49-F238E27FC236}">
                <a16:creationId xmlns:a16="http://schemas.microsoft.com/office/drawing/2014/main" id="{63A9DC4B-46C8-6851-8696-8AE0889500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28" b="13265"/>
          <a:stretch/>
        </p:blipFill>
        <p:spPr bwMode="auto">
          <a:xfrm>
            <a:off x="602255" y="1439288"/>
            <a:ext cx="10655680" cy="511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4996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494270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Computer-System Operation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06552" y="1490012"/>
            <a:ext cx="10312815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I/O devices and the CPU can execute concurrently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Each device controller has a local buffer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CPU moves data from/to main memory to/from local buffers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I/O is from the device to local buffer of controller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Device controller informs CPU that it has finished its operation by causing an interrupt</a:t>
            </a:r>
          </a:p>
        </p:txBody>
      </p:sp>
    </p:spTree>
    <p:extLst>
      <p:ext uri="{BB962C8B-B14F-4D97-AF65-F5344CB8AC3E}">
        <p14:creationId xmlns:p14="http://schemas.microsoft.com/office/powerpoint/2010/main" val="369314073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494270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Interrupt Handling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4A19988-94C6-7E0E-E348-4A126EA26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006364"/>
              </p:ext>
            </p:extLst>
          </p:nvPr>
        </p:nvGraphicFramePr>
        <p:xfrm>
          <a:off x="1397728" y="1925149"/>
          <a:ext cx="2553063" cy="37084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553063">
                  <a:extLst>
                    <a:ext uri="{9D8B030D-6E8A-4147-A177-3AD203B41FA5}">
                      <a16:colId xmlns:a16="http://schemas.microsoft.com/office/drawing/2014/main" val="3190212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08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20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37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748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6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46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1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78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11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346928"/>
                  </a:ext>
                </a:extLst>
              </a:tr>
            </a:tbl>
          </a:graphicData>
        </a:graphic>
      </p:graphicFrame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A63A8153-9882-2D4F-EA8D-7B2FF4ED3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71441"/>
              </p:ext>
            </p:extLst>
          </p:nvPr>
        </p:nvGraphicFramePr>
        <p:xfrm>
          <a:off x="5728802" y="2724125"/>
          <a:ext cx="1898468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8468">
                  <a:extLst>
                    <a:ext uri="{9D8B030D-6E8A-4147-A177-3AD203B41FA5}">
                      <a16:colId xmlns:a16="http://schemas.microsoft.com/office/drawing/2014/main" val="2910680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43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183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49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82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09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058979"/>
                  </a:ext>
                </a:extLst>
              </a:tr>
            </a:tbl>
          </a:graphicData>
        </a:graphic>
      </p:graphicFrame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787F9092-448B-0C0B-0C9B-010D58D5C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466306"/>
              </p:ext>
            </p:extLst>
          </p:nvPr>
        </p:nvGraphicFramePr>
        <p:xfrm>
          <a:off x="9167954" y="2268714"/>
          <a:ext cx="1368701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701">
                  <a:extLst>
                    <a:ext uri="{9D8B030D-6E8A-4147-A177-3AD203B41FA5}">
                      <a16:colId xmlns:a16="http://schemas.microsoft.com/office/drawing/2014/main" val="2002410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24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00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203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7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1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575115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6F04CA-DE4B-A1C6-BE78-DA3B7A3CB784}"/>
              </a:ext>
            </a:extLst>
          </p:cNvPr>
          <p:cNvCxnSpPr>
            <a:cxnSpLocks/>
          </p:cNvCxnSpPr>
          <p:nvPr/>
        </p:nvCxnSpPr>
        <p:spPr>
          <a:xfrm>
            <a:off x="1184373" y="1965683"/>
            <a:ext cx="0" cy="13774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9C1433-6778-3E77-616D-1BF0120B964D}"/>
              </a:ext>
            </a:extLst>
          </p:cNvPr>
          <p:cNvSpPr txBox="1"/>
          <p:nvPr/>
        </p:nvSpPr>
        <p:spPr>
          <a:xfrm>
            <a:off x="165107" y="1319352"/>
            <a:ext cx="233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Sequential program execution by CPU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71FC89-A309-8B2B-F45C-EECA244C1F3F}"/>
              </a:ext>
            </a:extLst>
          </p:cNvPr>
          <p:cNvCxnSpPr>
            <a:cxnSpLocks/>
          </p:cNvCxnSpPr>
          <p:nvPr/>
        </p:nvCxnSpPr>
        <p:spPr>
          <a:xfrm>
            <a:off x="251104" y="3621521"/>
            <a:ext cx="9985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417D229-E1E5-70A6-BEDB-051AA015F7C8}"/>
              </a:ext>
            </a:extLst>
          </p:cNvPr>
          <p:cNvSpPr txBox="1"/>
          <p:nvPr/>
        </p:nvSpPr>
        <p:spPr>
          <a:xfrm>
            <a:off x="178895" y="3666255"/>
            <a:ext cx="1338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Interrupt received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EB0FCD-2F60-B7D1-4CD3-416DB455474A}"/>
              </a:ext>
            </a:extLst>
          </p:cNvPr>
          <p:cNvCxnSpPr>
            <a:cxnSpLocks/>
          </p:cNvCxnSpPr>
          <p:nvPr/>
        </p:nvCxnSpPr>
        <p:spPr>
          <a:xfrm>
            <a:off x="3970389" y="3621521"/>
            <a:ext cx="17496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F1340DA-C1FF-95D4-F856-5CC9937ED9C9}"/>
              </a:ext>
            </a:extLst>
          </p:cNvPr>
          <p:cNvSpPr txBox="1"/>
          <p:nvPr/>
        </p:nvSpPr>
        <p:spPr>
          <a:xfrm>
            <a:off x="4010306" y="2397861"/>
            <a:ext cx="1338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Examine Interrupt Vector Table (IVT)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E0BB19-33E9-11B8-AE21-6D993A4AB5B1}"/>
              </a:ext>
            </a:extLst>
          </p:cNvPr>
          <p:cNvSpPr txBox="1"/>
          <p:nvPr/>
        </p:nvSpPr>
        <p:spPr>
          <a:xfrm>
            <a:off x="5665119" y="1334775"/>
            <a:ext cx="20258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en-US" sz="1800" dirty="0">
                <a:solidFill>
                  <a:srgbClr val="FF0000"/>
                </a:solidFill>
              </a:rPr>
              <a:t>IVT - table of pointers containing addresses of all  service routines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D407FD-8B3E-75E2-8C47-921FB1AA56C0}"/>
              </a:ext>
            </a:extLst>
          </p:cNvPr>
          <p:cNvCxnSpPr>
            <a:cxnSpLocks/>
          </p:cNvCxnSpPr>
          <p:nvPr/>
        </p:nvCxnSpPr>
        <p:spPr>
          <a:xfrm flipV="1">
            <a:off x="7618556" y="2268714"/>
            <a:ext cx="1549398" cy="7369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B269AA6-09EC-85AE-828B-F345EF2FEF32}"/>
              </a:ext>
            </a:extLst>
          </p:cNvPr>
          <p:cNvSpPr txBox="1"/>
          <p:nvPr/>
        </p:nvSpPr>
        <p:spPr>
          <a:xfrm>
            <a:off x="7948393" y="1692784"/>
            <a:ext cx="1110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transfer to ISR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FDC3BB-7686-F9AB-269B-2EF2B33CF9B8}"/>
              </a:ext>
            </a:extLst>
          </p:cNvPr>
          <p:cNvCxnSpPr>
            <a:cxnSpLocks/>
          </p:cNvCxnSpPr>
          <p:nvPr/>
        </p:nvCxnSpPr>
        <p:spPr>
          <a:xfrm>
            <a:off x="10755093" y="2217905"/>
            <a:ext cx="0" cy="13774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B48FCCC-7D2E-6F1A-D906-F1794220C5A2}"/>
              </a:ext>
            </a:extLst>
          </p:cNvPr>
          <p:cNvSpPr txBox="1"/>
          <p:nvPr/>
        </p:nvSpPr>
        <p:spPr>
          <a:xfrm>
            <a:off x="10201020" y="1852963"/>
            <a:ext cx="133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ISR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7AC79B-7691-1AAE-2AAF-006072F0BF03}"/>
              </a:ext>
            </a:extLst>
          </p:cNvPr>
          <p:cNvCxnSpPr/>
          <p:nvPr/>
        </p:nvCxnSpPr>
        <p:spPr>
          <a:xfrm>
            <a:off x="3970389" y="3758680"/>
            <a:ext cx="5000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2E5ADC-74DA-545F-9687-08C9026D539E}"/>
              </a:ext>
            </a:extLst>
          </p:cNvPr>
          <p:cNvCxnSpPr>
            <a:cxnSpLocks/>
          </p:cNvCxnSpPr>
          <p:nvPr/>
        </p:nvCxnSpPr>
        <p:spPr>
          <a:xfrm>
            <a:off x="4457343" y="3771743"/>
            <a:ext cx="13063" cy="162705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424816F-9849-5324-39CD-F1BB6DCE063C}"/>
              </a:ext>
            </a:extLst>
          </p:cNvPr>
          <p:cNvSpPr txBox="1"/>
          <p:nvPr/>
        </p:nvSpPr>
        <p:spPr>
          <a:xfrm>
            <a:off x="3970388" y="5283646"/>
            <a:ext cx="2025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contents of CPU registers &amp; PC on system stack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893FF9D-50CA-6606-60EA-DCE8E038B886}"/>
              </a:ext>
            </a:extLst>
          </p:cNvPr>
          <p:cNvCxnSpPr>
            <a:cxnSpLocks/>
          </p:cNvCxnSpPr>
          <p:nvPr/>
        </p:nvCxnSpPr>
        <p:spPr>
          <a:xfrm>
            <a:off x="10036638" y="4856817"/>
            <a:ext cx="0" cy="15439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E47509A-486D-FA1C-34F5-B7161CB189ED}"/>
              </a:ext>
            </a:extLst>
          </p:cNvPr>
          <p:cNvCxnSpPr>
            <a:cxnSpLocks/>
          </p:cNvCxnSpPr>
          <p:nvPr/>
        </p:nvCxnSpPr>
        <p:spPr>
          <a:xfrm flipH="1">
            <a:off x="2873829" y="6386493"/>
            <a:ext cx="7134512" cy="143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DED1A73-4C70-CE27-5F17-D0A9424D914F}"/>
              </a:ext>
            </a:extLst>
          </p:cNvPr>
          <p:cNvCxnSpPr>
            <a:cxnSpLocks/>
          </p:cNvCxnSpPr>
          <p:nvPr/>
        </p:nvCxnSpPr>
        <p:spPr>
          <a:xfrm flipV="1">
            <a:off x="2873829" y="3771743"/>
            <a:ext cx="0" cy="26290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1245F26-735D-AC91-6CBE-0BD483B0AF4F}"/>
              </a:ext>
            </a:extLst>
          </p:cNvPr>
          <p:cNvSpPr txBox="1"/>
          <p:nvPr/>
        </p:nvSpPr>
        <p:spPr>
          <a:xfrm>
            <a:off x="10036638" y="5336730"/>
            <a:ext cx="2020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returns to interrupted program</a:t>
            </a:r>
          </a:p>
        </p:txBody>
      </p:sp>
    </p:spTree>
    <p:extLst>
      <p:ext uri="{BB962C8B-B14F-4D97-AF65-F5344CB8AC3E}">
        <p14:creationId xmlns:p14="http://schemas.microsoft.com/office/powerpoint/2010/main" val="728614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9" grpId="0"/>
      <p:bldP spid="22" grpId="0"/>
      <p:bldP spid="24" grpId="0"/>
      <p:bldP spid="27" grpId="0"/>
      <p:bldP spid="35" grpId="0"/>
      <p:bldP spid="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309279" y="418855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Types of Interrupts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1A318E1-73E8-85C0-6C18-BB3ED47BF8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6798517"/>
              </p:ext>
            </p:extLst>
          </p:nvPr>
        </p:nvGraphicFramePr>
        <p:xfrm>
          <a:off x="1654928" y="94506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287934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52389" y="387178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Storage Structure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5460" y="1341731"/>
            <a:ext cx="114505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Main memory – </a:t>
            </a:r>
          </a:p>
          <a:p>
            <a:pPr marL="800100" lvl="1" indent="-3429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only storage media that the CPU can access directly</a:t>
            </a:r>
          </a:p>
          <a:p>
            <a:pPr marL="800100" lvl="1" indent="-3429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instruction execution</a:t>
            </a:r>
          </a:p>
          <a:p>
            <a:pPr marL="800100" lvl="1" indent="-3429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random access</a:t>
            </a:r>
          </a:p>
          <a:p>
            <a:pPr marL="800100" lvl="1" indent="-3429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volatile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697" y="3280723"/>
            <a:ext cx="4119176" cy="298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4991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52389" y="387178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Storage Structure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5460" y="1341731"/>
            <a:ext cx="114505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Secondary storage – </a:t>
            </a:r>
          </a:p>
          <a:p>
            <a:pPr marL="800100" lvl="1" indent="-3429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provides large nonvolatile storage capacity</a:t>
            </a:r>
          </a:p>
          <a:p>
            <a:pPr marL="800100" lvl="1" indent="-3429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stores both program and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661" y="2337581"/>
            <a:ext cx="47434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2766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52389" y="387178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Storage Structure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5460" y="1341731"/>
            <a:ext cx="114505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Hard disks/Magnetic disks – </a:t>
            </a:r>
          </a:p>
          <a:p>
            <a:pPr marL="800100" lvl="1" indent="-3429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rigid metal or glass platters covered with magnetic recording material </a:t>
            </a:r>
          </a:p>
          <a:p>
            <a:pPr marL="800100" lvl="1" indent="-3429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disk surface is logically divided into tracks, which are subdivided into sectors</a:t>
            </a:r>
          </a:p>
          <a:p>
            <a:pPr marL="800100" lvl="1" indent="-3429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disk controller determines the interaction between the device and the computer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660" y="3033069"/>
            <a:ext cx="3440971" cy="3440971"/>
          </a:xfrm>
          <a:prstGeom prst="rect">
            <a:avLst/>
          </a:prstGeom>
        </p:spPr>
      </p:pic>
      <p:pic>
        <p:nvPicPr>
          <p:cNvPr id="1028" name="Picture 4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260" y="3175682"/>
            <a:ext cx="3749040" cy="310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968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52389" y="387178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Storage Structure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5460" y="1341731"/>
            <a:ext cx="114505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Solid-state disks – </a:t>
            </a:r>
          </a:p>
          <a:p>
            <a:pPr marL="800100" lvl="1" indent="-3429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faster than magnetic disks, nonvolatile</a:t>
            </a:r>
          </a:p>
          <a:p>
            <a:pPr marL="800100" lvl="1" indent="-3429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becoming more popular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01" b="9429"/>
          <a:stretch/>
        </p:blipFill>
        <p:spPr>
          <a:xfrm>
            <a:off x="2994475" y="2716835"/>
            <a:ext cx="4590535" cy="319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5392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52389" y="387178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Storage Structure</a:t>
            </a:r>
            <a:endParaRPr lang="en-US" dirty="0"/>
          </a:p>
        </p:txBody>
      </p:sp>
      <p:pic>
        <p:nvPicPr>
          <p:cNvPr id="6" name="Picture 3" descr="C:\Users\as668\Desktop\1_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054" y="1608910"/>
            <a:ext cx="5322887" cy="443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213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667266" y="1341224"/>
            <a:ext cx="1110460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Text Book:</a:t>
            </a:r>
            <a:endParaRPr lang="en-US" sz="2800" dirty="0"/>
          </a:p>
          <a:p>
            <a:r>
              <a:rPr lang="en-US" sz="2800" b="1" dirty="0">
                <a:solidFill>
                  <a:srgbClr val="FF0000"/>
                </a:solidFill>
              </a:rPr>
              <a:t> T1.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/>
              <a:t>Silberschatz</a:t>
            </a:r>
            <a:r>
              <a:rPr lang="en-US" sz="2800" dirty="0"/>
              <a:t>, Galvin, and Gagne, “Operating System Concepts”, 9th edition, John Wiley &amp; Sons, 2012. </a:t>
            </a:r>
          </a:p>
          <a:p>
            <a:endParaRPr lang="en-US" sz="2800" b="1" u="sng" dirty="0"/>
          </a:p>
          <a:p>
            <a:r>
              <a:rPr lang="en-US" sz="2800" b="1" u="sng" dirty="0"/>
              <a:t>Reference Books:</a:t>
            </a:r>
            <a:endParaRPr lang="en-US" sz="2800" dirty="0"/>
          </a:p>
          <a:p>
            <a:r>
              <a:rPr lang="en-US" sz="2800" b="1" dirty="0">
                <a:solidFill>
                  <a:srgbClr val="FF0000"/>
                </a:solidFill>
              </a:rPr>
              <a:t>R1. </a:t>
            </a:r>
            <a:r>
              <a:rPr lang="en-US" sz="2800" dirty="0"/>
              <a:t>W. Stallings, “Operating Systems: Internals and Design Principles”, 6th edition, Pearson, 2009.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R2. </a:t>
            </a:r>
            <a:r>
              <a:rPr lang="en-US" sz="2800" dirty="0" err="1"/>
              <a:t>Tanenbaum</a:t>
            </a:r>
            <a:r>
              <a:rPr lang="en-US" sz="2800" dirty="0"/>
              <a:t>, Woodhull, “Operating Systems Design &amp; Implementation”, 3rd edition, Pearson, 2006.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R3. </a:t>
            </a:r>
            <a:r>
              <a:rPr lang="en-US" sz="2800" dirty="0" err="1"/>
              <a:t>Dhamdhere</a:t>
            </a:r>
            <a:r>
              <a:rPr lang="en-US" sz="2800" dirty="0"/>
              <a:t>, “Operating Systems: A Concept based Approach”, 2nd edition, </a:t>
            </a:r>
            <a:r>
              <a:rPr lang="en-US" sz="2800" dirty="0" err="1"/>
              <a:t>McGrawHill</a:t>
            </a:r>
            <a:r>
              <a:rPr lang="en-US" sz="2800" dirty="0"/>
              <a:t>, 2009.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R4. </a:t>
            </a:r>
            <a:r>
              <a:rPr lang="en-US" sz="2800" dirty="0"/>
              <a:t>Robert Love, “Linux Kernel Development”, 3rd edition, Pearson, 2010.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Handout Overview</a:t>
            </a:r>
          </a:p>
        </p:txBody>
      </p:sp>
    </p:spTree>
    <p:extLst>
      <p:ext uri="{BB962C8B-B14F-4D97-AF65-F5344CB8AC3E}">
        <p14:creationId xmlns:p14="http://schemas.microsoft.com/office/powerpoint/2010/main" val="421752447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04148" y="319101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I/O Operation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2642E2D-1E46-942B-E39B-04175A7E7D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2630841"/>
              </p:ext>
            </p:extLst>
          </p:nvPr>
        </p:nvGraphicFramePr>
        <p:xfrm>
          <a:off x="1145349" y="1524499"/>
          <a:ext cx="9208504" cy="4718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042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52389" y="387178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I/O Structure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34314" y="1490012"/>
            <a:ext cx="112628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interrupt-driven I/O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dirty="0"/>
              <a:t>moving small amounts of data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dirty="0"/>
              <a:t>can produce high overhead for bulk data movement such as disk I/O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direct memory access (DMA) </a:t>
            </a:r>
            <a:endParaRPr lang="en-US" sz="2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351DB69-FF37-5C46-01D9-4CFF47AB2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0716387"/>
              </p:ext>
            </p:extLst>
          </p:nvPr>
        </p:nvGraphicFramePr>
        <p:xfrm>
          <a:off x="1117599" y="1283870"/>
          <a:ext cx="961200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4787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4" grpId="0">
        <p:bldAsOne/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52389" y="387178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I/O Structure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057220" y="1460785"/>
            <a:ext cx="6949620" cy="4889223"/>
            <a:chOff x="2057220" y="1460785"/>
            <a:chExt cx="6949620" cy="488922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7220" y="1460785"/>
              <a:ext cx="6949620" cy="488922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Rectangle 8"/>
            <p:cNvSpPr/>
            <p:nvPr/>
          </p:nvSpPr>
          <p:spPr>
            <a:xfrm>
              <a:off x="5486400" y="3360420"/>
              <a:ext cx="994410" cy="3429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6096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52389" y="387178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Operating System Operations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2389" y="1335212"/>
            <a:ext cx="10725665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3366FF"/>
                </a:solidFill>
              </a:rPr>
              <a:t>Dual-mode </a:t>
            </a:r>
            <a:r>
              <a:rPr lang="en-US" altLang="en-US" sz="2400" dirty="0"/>
              <a:t>operation allows OS to protect itself and protect users from one another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3366FF"/>
                </a:solidFill>
              </a:rPr>
              <a:t>User mode </a:t>
            </a:r>
            <a:r>
              <a:rPr lang="en-US" altLang="en-US" sz="2400" dirty="0"/>
              <a:t>and </a:t>
            </a:r>
            <a:r>
              <a:rPr lang="en-US" altLang="en-US" sz="2400" b="1" dirty="0">
                <a:solidFill>
                  <a:srgbClr val="3366FF"/>
                </a:solidFill>
              </a:rPr>
              <a:t>Kernel/Supervisor/System/Privileged mode 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3366FF"/>
                </a:solidFill>
              </a:rPr>
              <a:t>Mode bit </a:t>
            </a:r>
            <a:r>
              <a:rPr lang="en-US" altLang="en-US" sz="2400" dirty="0"/>
              <a:t>provided by hardware</a:t>
            </a: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Provides ability to distinguish when system is running user code or kernel code</a:t>
            </a: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Some instructions designated as </a:t>
            </a:r>
            <a:r>
              <a:rPr lang="en-US" altLang="en-US" sz="2400" b="1" dirty="0">
                <a:solidFill>
                  <a:srgbClr val="3366FF"/>
                </a:solidFill>
              </a:rPr>
              <a:t>privileged</a:t>
            </a:r>
            <a:r>
              <a:rPr lang="en-US" altLang="en-US" sz="2400" dirty="0"/>
              <a:t>, only executable in kernel mode</a:t>
            </a: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System call </a:t>
            </a:r>
            <a:r>
              <a:rPr lang="en-US" altLang="en-US" sz="2400" dirty="0"/>
              <a:t>changes mode to kernel, return from call resets it to user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303" y="3698918"/>
            <a:ext cx="8048625" cy="2771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519" y="4390124"/>
            <a:ext cx="1981200" cy="4667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132" y="4339281"/>
            <a:ext cx="1905000" cy="438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6792" y="4793906"/>
            <a:ext cx="1143000" cy="7429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9375" y="4773570"/>
            <a:ext cx="1000125" cy="952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9785" y="4794807"/>
            <a:ext cx="266700" cy="857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0708" y="4757994"/>
            <a:ext cx="276225" cy="1428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0109" y="5507123"/>
            <a:ext cx="1809750" cy="638175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784966" y="4600029"/>
            <a:ext cx="1461058" cy="1079278"/>
            <a:chOff x="6794156" y="4595434"/>
            <a:chExt cx="1461058" cy="1079278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25742" y="4807937"/>
              <a:ext cx="1019175" cy="86677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512264" y="4595434"/>
              <a:ext cx="742950" cy="23141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794156" y="4685480"/>
              <a:ext cx="742950" cy="219075"/>
            </a:xfrm>
            <a:prstGeom prst="rect">
              <a:avLst/>
            </a:prstGeom>
          </p:spPr>
        </p:pic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37803" y="4472977"/>
            <a:ext cx="1809750" cy="3524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7503074" y="5826211"/>
            <a:ext cx="1665330" cy="319087"/>
          </a:xfrm>
          <a:prstGeom prst="straightConnector1">
            <a:avLst/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85189" y="5985754"/>
            <a:ext cx="1954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locate ISR via interrupt vector and </a:t>
            </a:r>
            <a:r>
              <a:rPr lang="en-US" sz="1400" dirty="0" err="1"/>
              <a:t>excecute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88761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52389" y="387178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Operating System Operations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88540" y="1786298"/>
            <a:ext cx="1049500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800" dirty="0"/>
              <a:t>Boot time </a:t>
            </a:r>
            <a:r>
              <a:rPr lang="en-US" altLang="en-US" sz="2800" dirty="0">
                <a:sym typeface="Wingdings" panose="05000000000000000000" pitchFamily="2" charset="2"/>
              </a:rPr>
              <a:t> hardware starts in kernel mode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800" dirty="0">
                <a:sym typeface="Wingdings" panose="05000000000000000000" pitchFamily="2" charset="2"/>
              </a:rPr>
              <a:t>After loading OS, user applications are started in user mode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800" dirty="0">
                <a:sym typeface="Wingdings" panose="05000000000000000000" pitchFamily="2" charset="2"/>
              </a:rPr>
              <a:t>When trap/interrupt occurs, hardware switches from user mode to kernel mode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800" dirty="0">
                <a:sym typeface="Wingdings" panose="05000000000000000000" pitchFamily="2" charset="2"/>
              </a:rPr>
              <a:t>examples of privileged instructions – switch to kernel mode, I/O control, timer management, interrupt 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en-US" sz="28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88767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52389" y="387178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Multiprogramming (Batch system)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599" y="1220615"/>
            <a:ext cx="552759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endParaRPr lang="en-US" alt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2243240" y="1853100"/>
            <a:ext cx="6005214" cy="4066933"/>
            <a:chOff x="6367849" y="1744624"/>
            <a:chExt cx="5412495" cy="3473200"/>
          </a:xfrm>
        </p:grpSpPr>
        <p:grpSp>
          <p:nvGrpSpPr>
            <p:cNvPr id="5" name="Group 4"/>
            <p:cNvGrpSpPr/>
            <p:nvPr/>
          </p:nvGrpSpPr>
          <p:grpSpPr>
            <a:xfrm>
              <a:off x="6367849" y="1744624"/>
              <a:ext cx="5412495" cy="3473200"/>
              <a:chOff x="6367849" y="1744624"/>
              <a:chExt cx="5412495" cy="347320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67849" y="1744624"/>
                <a:ext cx="5412495" cy="3473200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46322" y="2078182"/>
                <a:ext cx="1474871" cy="312765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6808123" y="3342724"/>
              <a:ext cx="1072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Job Pool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2983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510278" y="332572"/>
            <a:ext cx="5912361" cy="527900"/>
          </a:xfrm>
        </p:spPr>
        <p:txBody>
          <a:bodyPr>
            <a:no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endParaRPr lang="en-US" altLang="en-US" sz="4000" b="0" spc="0" dirty="0">
              <a:solidFill>
                <a:srgbClr val="0000FF"/>
              </a:solidFill>
              <a:latin typeface="Calibri" panose="020F0502020204030204"/>
              <a:cs typeface="+mn-cs"/>
            </a:endParaRPr>
          </a:p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Multitasking</a:t>
            </a:r>
          </a:p>
        </p:txBody>
      </p:sp>
      <p:pic>
        <p:nvPicPr>
          <p:cNvPr id="3074" name="Picture 2" descr="Difference between Time-sharing and Multi-tasking Operating Systems »  Network Interview">
            <a:extLst>
              <a:ext uri="{FF2B5EF4-FFF2-40B4-BE49-F238E27FC236}">
                <a16:creationId xmlns:a16="http://schemas.microsoft.com/office/drawing/2014/main" id="{85FADABE-9F2A-5EEE-1435-53FD380FF3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7" t="15751" r="5917" b="9206"/>
          <a:stretch/>
        </p:blipFill>
        <p:spPr bwMode="auto">
          <a:xfrm>
            <a:off x="1508288" y="1816969"/>
            <a:ext cx="8833702" cy="4180559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762CBB-0926-2ADA-FB96-07AA69604AA0}"/>
              </a:ext>
            </a:extLst>
          </p:cNvPr>
          <p:cNvSpPr txBox="1"/>
          <p:nvPr/>
        </p:nvSpPr>
        <p:spPr>
          <a:xfrm>
            <a:off x="2510278" y="6101490"/>
            <a:ext cx="7397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https://networkinterview.com/time-sharing-and-multi-tasking/</a:t>
            </a:r>
          </a:p>
        </p:txBody>
      </p:sp>
    </p:spTree>
    <p:extLst>
      <p:ext uri="{BB962C8B-B14F-4D97-AF65-F5344CB8AC3E}">
        <p14:creationId xmlns:p14="http://schemas.microsoft.com/office/powerpoint/2010/main" val="3700747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52389" y="387178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Computing Environments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61254" y="1589290"/>
            <a:ext cx="6491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FF0000"/>
                </a:solidFill>
              </a:rPr>
              <a:t>Multiprocessor Systems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123" y="2162567"/>
            <a:ext cx="6883406" cy="340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314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52389" y="387178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Computing Environments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57879" y="1607811"/>
            <a:ext cx="2744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FF0000"/>
                </a:solidFill>
              </a:rPr>
              <a:t>Multicore Systems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pic>
        <p:nvPicPr>
          <p:cNvPr id="4" name="Picture 10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083" y="2239757"/>
            <a:ext cx="4583747" cy="3378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18747" y="5763097"/>
            <a:ext cx="464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dual-core design with both cores on same chip</a:t>
            </a:r>
          </a:p>
        </p:txBody>
      </p:sp>
    </p:spTree>
    <p:extLst>
      <p:ext uri="{BB962C8B-B14F-4D97-AF65-F5344CB8AC3E}">
        <p14:creationId xmlns:p14="http://schemas.microsoft.com/office/powerpoint/2010/main" val="350843395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3493" y="2967335"/>
            <a:ext cx="38050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31732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667266" y="1341224"/>
            <a:ext cx="1110460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b="1" u="sng" dirty="0"/>
          </a:p>
          <a:p>
            <a:r>
              <a:rPr lang="en-US" sz="2800" b="1" u="sng" dirty="0"/>
              <a:t>Reference Books:</a:t>
            </a:r>
            <a:endParaRPr lang="en-US" sz="2800" dirty="0"/>
          </a:p>
          <a:p>
            <a:r>
              <a:rPr lang="en-US" sz="2800" b="1" dirty="0">
                <a:solidFill>
                  <a:srgbClr val="FF0000"/>
                </a:solidFill>
              </a:rPr>
              <a:t>R5. </a:t>
            </a:r>
            <a:r>
              <a:rPr lang="en-US" sz="2800" dirty="0"/>
              <a:t>Russ Cox, </a:t>
            </a:r>
            <a:r>
              <a:rPr lang="en-US" sz="2800" dirty="0" err="1"/>
              <a:t>Frans</a:t>
            </a:r>
            <a:r>
              <a:rPr lang="en-US" sz="2800" dirty="0"/>
              <a:t> </a:t>
            </a:r>
            <a:r>
              <a:rPr lang="en-US" sz="2800" dirty="0" err="1"/>
              <a:t>Kaashoek</a:t>
            </a:r>
            <a:r>
              <a:rPr lang="en-US" sz="2800" dirty="0"/>
              <a:t>, Robert Morris, “xv6 a simple, Unix-like teaching operating system”. Online Draft, 2021. https://pdos.csail.mit.edu/6.828/2021/xv6/book-riscv-rev2.pdf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R6. </a:t>
            </a:r>
            <a:r>
              <a:rPr lang="en-US" sz="2800" dirty="0"/>
              <a:t>Daniel P. Bovet, Marco </a:t>
            </a:r>
            <a:r>
              <a:rPr lang="en-US" sz="2800" dirty="0" err="1"/>
              <a:t>Cesati</a:t>
            </a:r>
            <a:r>
              <a:rPr lang="en-US" sz="2800" dirty="0"/>
              <a:t> “Understanding the Linux Kernel”, 3rd Edition.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R7. </a:t>
            </a:r>
            <a:r>
              <a:rPr lang="en-US" sz="2800" dirty="0"/>
              <a:t>Jonathan </a:t>
            </a:r>
            <a:r>
              <a:rPr lang="en-US" sz="2800" dirty="0" err="1"/>
              <a:t>Corbet</a:t>
            </a:r>
            <a:r>
              <a:rPr lang="en-US" sz="2800" dirty="0"/>
              <a:t>, Alessandro </a:t>
            </a:r>
            <a:r>
              <a:rPr lang="en-US" sz="2800" dirty="0" err="1"/>
              <a:t>Rubini</a:t>
            </a:r>
            <a:r>
              <a:rPr lang="en-US" sz="2800" dirty="0"/>
              <a:t>, Greg </a:t>
            </a:r>
            <a:r>
              <a:rPr lang="en-US" sz="2800" dirty="0" err="1"/>
              <a:t>Kroah</a:t>
            </a:r>
            <a:r>
              <a:rPr lang="en-US" sz="2800" dirty="0"/>
              <a:t>-Hartman “Linux Device Drivers”, 3rd Edition.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Handout Overview</a:t>
            </a:r>
          </a:p>
        </p:txBody>
      </p:sp>
    </p:spTree>
    <p:extLst>
      <p:ext uri="{BB962C8B-B14F-4D97-AF65-F5344CB8AC3E}">
        <p14:creationId xmlns:p14="http://schemas.microsoft.com/office/powerpoint/2010/main" val="335993687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Topics to be covered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162037"/>
              </p:ext>
            </p:extLst>
          </p:nvPr>
        </p:nvGraphicFramePr>
        <p:xfrm>
          <a:off x="1076130" y="1400323"/>
          <a:ext cx="4771777" cy="4388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71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883">
                <a:tc>
                  <a:txBody>
                    <a:bodyPr/>
                    <a:lstStyle/>
                    <a:p>
                      <a:pPr marL="4572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Introduction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95" marR="3399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883">
                <a:tc>
                  <a:txBody>
                    <a:bodyPr/>
                    <a:lstStyle/>
                    <a:p>
                      <a:pPr marL="4572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OS Structures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95" marR="3399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883">
                <a:tc>
                  <a:txBody>
                    <a:bodyPr/>
                    <a:lstStyle/>
                    <a:p>
                      <a:pPr marL="4572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Processes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95" marR="3399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883">
                <a:tc>
                  <a:txBody>
                    <a:bodyPr/>
                    <a:lstStyle/>
                    <a:p>
                      <a:pPr marL="4572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Threads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95" marR="3399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883">
                <a:tc>
                  <a:txBody>
                    <a:bodyPr/>
                    <a:lstStyle/>
                    <a:p>
                      <a:pPr marL="4572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CPU Scheduling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95" marR="3399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883">
                <a:tc>
                  <a:txBody>
                    <a:bodyPr/>
                    <a:lstStyle/>
                    <a:p>
                      <a:pPr marL="4572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Process Synchronization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95" marR="3399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883">
                <a:tc>
                  <a:txBody>
                    <a:bodyPr/>
                    <a:lstStyle/>
                    <a:p>
                      <a:pPr marL="4572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Deadlocks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95" marR="3399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883">
                <a:tc>
                  <a:txBody>
                    <a:bodyPr/>
                    <a:lstStyle/>
                    <a:p>
                      <a:pPr marL="4572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Main Memory Management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95" marR="3399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883">
                <a:tc>
                  <a:txBody>
                    <a:bodyPr/>
                    <a:lstStyle/>
                    <a:p>
                      <a:pPr marL="4572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Virtual Memory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95" marR="3399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883">
                <a:tc>
                  <a:txBody>
                    <a:bodyPr/>
                    <a:lstStyle/>
                    <a:p>
                      <a:pPr marL="4572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95" marR="3399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173601"/>
              </p:ext>
            </p:extLst>
          </p:nvPr>
        </p:nvGraphicFramePr>
        <p:xfrm>
          <a:off x="6292702" y="1400323"/>
          <a:ext cx="4818321" cy="21700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18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883">
                <a:tc>
                  <a:txBody>
                    <a:bodyPr/>
                    <a:lstStyle/>
                    <a:p>
                      <a:pPr marL="457200" marR="0" lvl="0" indent="-4572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800" dirty="0">
                          <a:effectLst/>
                        </a:rPr>
                        <a:t>Mass Storage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4572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File System Interface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95" marR="3399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883">
                <a:tc>
                  <a:txBody>
                    <a:bodyPr/>
                    <a:lstStyle/>
                    <a:p>
                      <a:pPr marL="4572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File System Implementation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95" marR="3399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883">
                <a:tc>
                  <a:txBody>
                    <a:bodyPr/>
                    <a:lstStyle/>
                    <a:p>
                      <a:pPr marL="4572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I/O Systems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95" marR="3399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883">
                <a:tc>
                  <a:txBody>
                    <a:bodyPr/>
                    <a:lstStyle/>
                    <a:p>
                      <a:pPr marL="4572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Protection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95" marR="3399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19818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430484" y="196349"/>
            <a:ext cx="3712030" cy="9326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5400" b="1" kern="1200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Evaluation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-1284513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300512-2153-46A3-B5A0-D1AC5124F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281819"/>
              </p:ext>
            </p:extLst>
          </p:nvPr>
        </p:nvGraphicFramePr>
        <p:xfrm>
          <a:off x="838200" y="2439386"/>
          <a:ext cx="10515601" cy="2147172"/>
        </p:xfrm>
        <a:graphic>
          <a:graphicData uri="http://schemas.openxmlformats.org/drawingml/2006/table">
            <a:tbl>
              <a:tblPr firstRow="1" bandRow="1"/>
              <a:tblGrid>
                <a:gridCol w="2490322">
                  <a:extLst>
                    <a:ext uri="{9D8B030D-6E8A-4147-A177-3AD203B41FA5}">
                      <a16:colId xmlns:a16="http://schemas.microsoft.com/office/drawing/2014/main" val="3221969894"/>
                    </a:ext>
                  </a:extLst>
                </a:gridCol>
                <a:gridCol w="1793948">
                  <a:extLst>
                    <a:ext uri="{9D8B030D-6E8A-4147-A177-3AD203B41FA5}">
                      <a16:colId xmlns:a16="http://schemas.microsoft.com/office/drawing/2014/main" val="1211878166"/>
                    </a:ext>
                  </a:extLst>
                </a:gridCol>
                <a:gridCol w="1973981">
                  <a:extLst>
                    <a:ext uri="{9D8B030D-6E8A-4147-A177-3AD203B41FA5}">
                      <a16:colId xmlns:a16="http://schemas.microsoft.com/office/drawing/2014/main" val="1092934656"/>
                    </a:ext>
                  </a:extLst>
                </a:gridCol>
                <a:gridCol w="1911518">
                  <a:extLst>
                    <a:ext uri="{9D8B030D-6E8A-4147-A177-3AD203B41FA5}">
                      <a16:colId xmlns:a16="http://schemas.microsoft.com/office/drawing/2014/main" val="2039710291"/>
                    </a:ext>
                  </a:extLst>
                </a:gridCol>
                <a:gridCol w="2345832">
                  <a:extLst>
                    <a:ext uri="{9D8B030D-6E8A-4147-A177-3AD203B41FA5}">
                      <a16:colId xmlns:a16="http://schemas.microsoft.com/office/drawing/2014/main" val="3945717129"/>
                    </a:ext>
                  </a:extLst>
                </a:gridCol>
              </a:tblGrid>
              <a:tr h="330334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Component</a:t>
                      </a:r>
                      <a:endParaRPr lang="en-IN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3229" marR="10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Duration</a:t>
                      </a:r>
                      <a:endParaRPr lang="en-IN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3229" marR="10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Weightage (%)</a:t>
                      </a:r>
                      <a:endParaRPr lang="en-IN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3229" marR="10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Date &amp; Time</a:t>
                      </a:r>
                      <a:endParaRPr lang="en-IN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3229" marR="10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Nature of Component</a:t>
                      </a:r>
                      <a:endParaRPr lang="en-IN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3229" marR="10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075561"/>
                  </a:ext>
                </a:extLst>
              </a:tr>
              <a:tr h="605613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Mid Semester Examination</a:t>
                      </a:r>
                      <a:endParaRPr lang="en-IN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3229" marR="10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90 minutes</a:t>
                      </a:r>
                      <a:endParaRPr lang="en-IN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3229" marR="10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35%</a:t>
                      </a:r>
                      <a:endParaRPr lang="en-IN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3229" marR="10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As per Time Table</a:t>
                      </a:r>
                      <a:endParaRPr lang="en-IN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3229" marR="10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Closed Book</a:t>
                      </a:r>
                      <a:endParaRPr lang="en-IN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3229" marR="10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353476"/>
                  </a:ext>
                </a:extLst>
              </a:tr>
              <a:tr h="3303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Assignment (2 Nos.)</a:t>
                      </a:r>
                      <a:endParaRPr lang="en-IN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3229" marR="10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Take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Home</a:t>
                      </a:r>
                      <a:endParaRPr lang="en-IN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3229" marR="10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25%</a:t>
                      </a:r>
                      <a:endParaRPr lang="en-IN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3229" marR="10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TBA</a:t>
                      </a:r>
                      <a:endParaRPr lang="en-IN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3229" marR="10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Open Book</a:t>
                      </a:r>
                      <a:endParaRPr lang="en-IN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3229" marR="10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349309"/>
                  </a:ext>
                </a:extLst>
              </a:tr>
              <a:tr h="880891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Comprehensive</a:t>
                      </a:r>
                      <a:endParaRPr lang="en-IN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Examination</a:t>
                      </a:r>
                      <a:endParaRPr lang="en-IN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3229" marR="10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120 minutes</a:t>
                      </a:r>
                      <a:endParaRPr lang="en-IN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IN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IN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3229" marR="10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40%</a:t>
                      </a:r>
                      <a:endParaRPr lang="en-IN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3229" marR="10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As per Time Table</a:t>
                      </a:r>
                      <a:endParaRPr lang="en-IN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3229" marR="10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Closed Book</a:t>
                      </a:r>
                      <a:endParaRPr lang="en-IN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3229" marR="10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020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67035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>
              <a:solidFill>
                <a:srgbClr val="00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36822" y="2245569"/>
            <a:ext cx="90024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Chamber Consultation – Tuesdays 3 pm to 3:50 pm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Notices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Make-up Policy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2133600" y="379365"/>
            <a:ext cx="533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Handout Overview</a:t>
            </a:r>
          </a:p>
        </p:txBody>
      </p:sp>
    </p:spTree>
    <p:extLst>
      <p:ext uri="{BB962C8B-B14F-4D97-AF65-F5344CB8AC3E}">
        <p14:creationId xmlns:p14="http://schemas.microsoft.com/office/powerpoint/2010/main" val="354252824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What is an Operating System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68" y="1859757"/>
            <a:ext cx="6271054" cy="39542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651" y="1995233"/>
            <a:ext cx="3743325" cy="34956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990722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494270"/>
            <a:ext cx="8432800" cy="80113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4000" b="0" spc="0" dirty="0">
                <a:solidFill>
                  <a:srgbClr val="0000FF"/>
                </a:solidFill>
                <a:latin typeface="Calibri" panose="020F0502020204030204"/>
                <a:cs typeface="+mn-cs"/>
              </a:rPr>
              <a:t>Introduction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20890" y="1886225"/>
            <a:ext cx="103835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program that manages computer’s hardware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acts as an intermediary between computer user and computer h/w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Types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mainframe operating systems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personal computer (PC) operating systems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operating systems for mobiles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92627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4738</TotalTime>
  <Words>1255</Words>
  <Application>Microsoft Office PowerPoint</Application>
  <PresentationFormat>Widescreen</PresentationFormat>
  <Paragraphs>248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MS PGothic</vt:lpstr>
      <vt:lpstr>MS PGothic</vt:lpstr>
      <vt:lpstr>Arial</vt:lpstr>
      <vt:lpstr>Baskerville Old Face</vt:lpstr>
      <vt:lpstr>Book Antiqua</vt:lpstr>
      <vt:lpstr>Calibri</vt:lpstr>
      <vt:lpstr>Calibri Light</vt:lpstr>
      <vt:lpstr>Times New Roman</vt:lpstr>
      <vt:lpstr>Wingdings</vt:lpstr>
      <vt:lpstr>Office Theme</vt:lpstr>
      <vt:lpstr>OPERATING SYSTEMS (CS F372) Introduction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Software Engineering</dc:title>
  <dc:creator>admin</dc:creator>
  <cp:lastModifiedBy>Barsha Mitra</cp:lastModifiedBy>
  <cp:revision>400</cp:revision>
  <cp:lastPrinted>2018-08-03T03:52:21Z</cp:lastPrinted>
  <dcterms:created xsi:type="dcterms:W3CDTF">2016-05-19T10:09:53Z</dcterms:created>
  <dcterms:modified xsi:type="dcterms:W3CDTF">2023-08-18T10:35:17Z</dcterms:modified>
</cp:coreProperties>
</file>