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39"/>
  </p:notesMasterIdLst>
  <p:handoutMasterIdLst>
    <p:handoutMasterId r:id="rId40"/>
  </p:handoutMasterIdLst>
  <p:sldIdLst>
    <p:sldId id="257" r:id="rId3"/>
    <p:sldId id="329" r:id="rId4"/>
    <p:sldId id="431" r:id="rId5"/>
    <p:sldId id="387" r:id="rId6"/>
    <p:sldId id="388" r:id="rId7"/>
    <p:sldId id="389" r:id="rId8"/>
    <p:sldId id="432" r:id="rId9"/>
    <p:sldId id="433" r:id="rId10"/>
    <p:sldId id="434" r:id="rId11"/>
    <p:sldId id="435" r:id="rId12"/>
    <p:sldId id="437" r:id="rId13"/>
    <p:sldId id="438" r:id="rId14"/>
    <p:sldId id="440" r:id="rId15"/>
    <p:sldId id="442" r:id="rId16"/>
    <p:sldId id="443" r:id="rId17"/>
    <p:sldId id="444" r:id="rId18"/>
    <p:sldId id="445" r:id="rId19"/>
    <p:sldId id="460" r:id="rId20"/>
    <p:sldId id="447" r:id="rId21"/>
    <p:sldId id="448" r:id="rId22"/>
    <p:sldId id="451" r:id="rId23"/>
    <p:sldId id="452" r:id="rId24"/>
    <p:sldId id="453" r:id="rId25"/>
    <p:sldId id="454" r:id="rId26"/>
    <p:sldId id="455" r:id="rId27"/>
    <p:sldId id="456" r:id="rId28"/>
    <p:sldId id="457" r:id="rId29"/>
    <p:sldId id="458" r:id="rId30"/>
    <p:sldId id="369" r:id="rId31"/>
    <p:sldId id="375" r:id="rId32"/>
    <p:sldId id="370" r:id="rId33"/>
    <p:sldId id="371" r:id="rId34"/>
    <p:sldId id="372" r:id="rId35"/>
    <p:sldId id="373" r:id="rId36"/>
    <p:sldId id="374" r:id="rId37"/>
    <p:sldId id="268" r:id="rId38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sha Mitra" initials="B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0066FF"/>
    <a:srgbClr val="D34DE9"/>
    <a:srgbClr val="42ECF4"/>
    <a:srgbClr val="CA14A3"/>
    <a:srgbClr val="0ED01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3C6DCE-F75D-4808-B17A-1BEC6D377C72}" v="6" dt="2021-04-04T16:12:00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7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8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6/11/relationships/changesInfo" Target="changesInfos/changesInfo1.xml"/><Relationship Id="rId20" Type="http://schemas.openxmlformats.org/officeDocument/2006/relationships/slide" Target="slides/slide18.xml"/><Relationship Id="rId4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sha Mitra" userId="e950407b141705e3" providerId="LiveId" clId="{A23C6DCE-F75D-4808-B17A-1BEC6D377C72}"/>
    <pc:docChg chg="undo redo custSel addSld delSld modSld sldOrd">
      <pc:chgData name="Barsha Mitra" userId="e950407b141705e3" providerId="LiveId" clId="{A23C6DCE-F75D-4808-B17A-1BEC6D377C72}" dt="2021-04-04T16:23:12.047" v="624" actId="478"/>
      <pc:docMkLst>
        <pc:docMk/>
      </pc:docMkLst>
      <pc:sldChg chg="addSp delSp mod">
        <pc:chgData name="Barsha Mitra" userId="e950407b141705e3" providerId="LiveId" clId="{A23C6DCE-F75D-4808-B17A-1BEC6D377C72}" dt="2021-04-04T16:22:35.485" v="617" actId="478"/>
        <pc:sldMkLst>
          <pc:docMk/>
          <pc:sldMk cId="1642954307" sldId="329"/>
        </pc:sldMkLst>
        <pc:inkChg chg="add del">
          <ac:chgData name="Barsha Mitra" userId="e950407b141705e3" providerId="LiveId" clId="{A23C6DCE-F75D-4808-B17A-1BEC6D377C72}" dt="2021-04-04T16:22:35.485" v="617" actId="478"/>
          <ac:inkMkLst>
            <pc:docMk/>
            <pc:sldMk cId="1642954307" sldId="329"/>
            <ac:inkMk id="2" creationId="{1B43F251-CFB3-40F8-ADF3-04BBDBEA0A49}"/>
          </ac:inkMkLst>
        </pc:inkChg>
      </pc:sldChg>
      <pc:sldChg chg="addSp delSp mod">
        <pc:chgData name="Barsha Mitra" userId="e950407b141705e3" providerId="LiveId" clId="{A23C6DCE-F75D-4808-B17A-1BEC6D377C72}" dt="2021-04-04T16:22:46.373" v="619" actId="478"/>
        <pc:sldMkLst>
          <pc:docMk/>
          <pc:sldMk cId="1277820183" sldId="387"/>
        </pc:sldMkLst>
        <pc:inkChg chg="add del">
          <ac:chgData name="Barsha Mitra" userId="e950407b141705e3" providerId="LiveId" clId="{A23C6DCE-F75D-4808-B17A-1BEC6D377C72}" dt="2021-04-04T16:22:46.373" v="619" actId="478"/>
          <ac:inkMkLst>
            <pc:docMk/>
            <pc:sldMk cId="1277820183" sldId="387"/>
            <ac:inkMk id="2" creationId="{7A833979-C670-4E9B-AC0A-5E2EAA27BDB8}"/>
          </ac:inkMkLst>
        </pc:inkChg>
      </pc:sldChg>
      <pc:sldChg chg="addSp delSp mod">
        <pc:chgData name="Barsha Mitra" userId="e950407b141705e3" providerId="LiveId" clId="{A23C6DCE-F75D-4808-B17A-1BEC6D377C72}" dt="2021-04-04T16:22:50.873" v="620" actId="478"/>
        <pc:sldMkLst>
          <pc:docMk/>
          <pc:sldMk cId="675109643" sldId="388"/>
        </pc:sldMkLst>
        <pc:inkChg chg="add del">
          <ac:chgData name="Barsha Mitra" userId="e950407b141705e3" providerId="LiveId" clId="{A23C6DCE-F75D-4808-B17A-1BEC6D377C72}" dt="2021-04-04T16:22:50.873" v="620" actId="478"/>
          <ac:inkMkLst>
            <pc:docMk/>
            <pc:sldMk cId="675109643" sldId="388"/>
            <ac:inkMk id="2" creationId="{0755F0DB-4AA0-4D5A-935A-9ED02DC4C228}"/>
          </ac:inkMkLst>
        </pc:inkChg>
      </pc:sldChg>
      <pc:sldChg chg="addSp delSp mod">
        <pc:chgData name="Barsha Mitra" userId="e950407b141705e3" providerId="LiveId" clId="{A23C6DCE-F75D-4808-B17A-1BEC6D377C72}" dt="2021-04-04T16:22:57.534" v="621" actId="478"/>
        <pc:sldMkLst>
          <pc:docMk/>
          <pc:sldMk cId="1793908477" sldId="389"/>
        </pc:sldMkLst>
        <pc:inkChg chg="add del">
          <ac:chgData name="Barsha Mitra" userId="e950407b141705e3" providerId="LiveId" clId="{A23C6DCE-F75D-4808-B17A-1BEC6D377C72}" dt="2021-04-04T16:22:57.534" v="621" actId="478"/>
          <ac:inkMkLst>
            <pc:docMk/>
            <pc:sldMk cId="1793908477" sldId="389"/>
            <ac:inkMk id="2" creationId="{DA9EBBCA-3412-427A-B2D1-204270FE9EFC}"/>
          </ac:inkMkLst>
        </pc:inkChg>
      </pc:sldChg>
      <pc:sldChg chg="addSp delSp mod">
        <pc:chgData name="Barsha Mitra" userId="e950407b141705e3" providerId="LiveId" clId="{A23C6DCE-F75D-4808-B17A-1BEC6D377C72}" dt="2021-04-04T16:22:41.789" v="618" actId="478"/>
        <pc:sldMkLst>
          <pc:docMk/>
          <pc:sldMk cId="3425892543" sldId="431"/>
        </pc:sldMkLst>
        <pc:inkChg chg="add del">
          <ac:chgData name="Barsha Mitra" userId="e950407b141705e3" providerId="LiveId" clId="{A23C6DCE-F75D-4808-B17A-1BEC6D377C72}" dt="2021-04-04T16:22:41.789" v="618" actId="478"/>
          <ac:inkMkLst>
            <pc:docMk/>
            <pc:sldMk cId="3425892543" sldId="431"/>
            <ac:inkMk id="2" creationId="{39D5A056-27D6-4B31-8DEE-1033053E476C}"/>
          </ac:inkMkLst>
        </pc:inkChg>
      </pc:sldChg>
      <pc:sldChg chg="addSp delSp mod">
        <pc:chgData name="Barsha Mitra" userId="e950407b141705e3" providerId="LiveId" clId="{A23C6DCE-F75D-4808-B17A-1BEC6D377C72}" dt="2021-04-04T16:23:02.006" v="622" actId="478"/>
        <pc:sldMkLst>
          <pc:docMk/>
          <pc:sldMk cId="1757927101" sldId="432"/>
        </pc:sldMkLst>
        <pc:inkChg chg="add del">
          <ac:chgData name="Barsha Mitra" userId="e950407b141705e3" providerId="LiveId" clId="{A23C6DCE-F75D-4808-B17A-1BEC6D377C72}" dt="2021-04-04T16:23:02.006" v="622" actId="478"/>
          <ac:inkMkLst>
            <pc:docMk/>
            <pc:sldMk cId="1757927101" sldId="432"/>
            <ac:inkMk id="2" creationId="{F956FCED-05D4-4FCE-B727-FEA7C527B01C}"/>
          </ac:inkMkLst>
        </pc:inkChg>
      </pc:sldChg>
      <pc:sldChg chg="addSp delSp mod">
        <pc:chgData name="Barsha Mitra" userId="e950407b141705e3" providerId="LiveId" clId="{A23C6DCE-F75D-4808-B17A-1BEC6D377C72}" dt="2021-04-04T16:23:06.285" v="623" actId="478"/>
        <pc:sldMkLst>
          <pc:docMk/>
          <pc:sldMk cId="1936940992" sldId="433"/>
        </pc:sldMkLst>
        <pc:inkChg chg="add del">
          <ac:chgData name="Barsha Mitra" userId="e950407b141705e3" providerId="LiveId" clId="{A23C6DCE-F75D-4808-B17A-1BEC6D377C72}" dt="2021-04-04T16:23:06.285" v="623" actId="478"/>
          <ac:inkMkLst>
            <pc:docMk/>
            <pc:sldMk cId="1936940992" sldId="433"/>
            <ac:inkMk id="2" creationId="{AE0F2D1C-AAE2-49B6-AD2D-2C6C762FED63}"/>
          </ac:inkMkLst>
        </pc:inkChg>
      </pc:sldChg>
      <pc:sldChg chg="addSp delSp mod">
        <pc:chgData name="Barsha Mitra" userId="e950407b141705e3" providerId="LiveId" clId="{A23C6DCE-F75D-4808-B17A-1BEC6D377C72}" dt="2021-04-04T16:23:12.047" v="624" actId="478"/>
        <pc:sldMkLst>
          <pc:docMk/>
          <pc:sldMk cId="1638746135" sldId="434"/>
        </pc:sldMkLst>
        <pc:inkChg chg="add del">
          <ac:chgData name="Barsha Mitra" userId="e950407b141705e3" providerId="LiveId" clId="{A23C6DCE-F75D-4808-B17A-1BEC6D377C72}" dt="2021-04-04T16:23:12.047" v="624" actId="478"/>
          <ac:inkMkLst>
            <pc:docMk/>
            <pc:sldMk cId="1638746135" sldId="434"/>
            <ac:inkMk id="2" creationId="{DF1DFECF-18BB-461C-97F2-9EBD807EFC50}"/>
          </ac:inkMkLst>
        </pc:inkChg>
      </pc:sldChg>
      <pc:sldChg chg="delSp modSp mod ord">
        <pc:chgData name="Barsha Mitra" userId="e950407b141705e3" providerId="LiveId" clId="{A23C6DCE-F75D-4808-B17A-1BEC6D377C72}" dt="2021-04-04T16:12:09.846" v="526"/>
        <pc:sldMkLst>
          <pc:docMk/>
          <pc:sldMk cId="157253752" sldId="445"/>
        </pc:sldMkLst>
        <pc:spChg chg="mod">
          <ac:chgData name="Barsha Mitra" userId="e950407b141705e3" providerId="LiveId" clId="{A23C6DCE-F75D-4808-B17A-1BEC6D377C72}" dt="2021-04-04T16:05:56.348" v="149" actId="5793"/>
          <ac:spMkLst>
            <pc:docMk/>
            <pc:sldMk cId="157253752" sldId="445"/>
            <ac:spMk id="5" creationId="{00000000-0000-0000-0000-000000000000}"/>
          </ac:spMkLst>
        </pc:spChg>
        <pc:picChg chg="del">
          <ac:chgData name="Barsha Mitra" userId="e950407b141705e3" providerId="LiveId" clId="{A23C6DCE-F75D-4808-B17A-1BEC6D377C72}" dt="2021-04-04T16:08:14.900" v="281" actId="478"/>
          <ac:picMkLst>
            <pc:docMk/>
            <pc:sldMk cId="157253752" sldId="445"/>
            <ac:picMk id="66" creationId="{00000000-0000-0000-0000-000000000000}"/>
          </ac:picMkLst>
        </pc:picChg>
      </pc:sldChg>
      <pc:sldChg chg="modSp mod">
        <pc:chgData name="Barsha Mitra" userId="e950407b141705e3" providerId="LiveId" clId="{A23C6DCE-F75D-4808-B17A-1BEC6D377C72}" dt="2021-04-04T16:21:06.062" v="607" actId="20577"/>
        <pc:sldMkLst>
          <pc:docMk/>
          <pc:sldMk cId="836720227" sldId="447"/>
        </pc:sldMkLst>
        <pc:spChg chg="mod">
          <ac:chgData name="Barsha Mitra" userId="e950407b141705e3" providerId="LiveId" clId="{A23C6DCE-F75D-4808-B17A-1BEC6D377C72}" dt="2021-04-04T16:21:06.062" v="607" actId="20577"/>
          <ac:spMkLst>
            <pc:docMk/>
            <pc:sldMk cId="836720227" sldId="447"/>
            <ac:spMk id="5" creationId="{00000000-0000-0000-0000-000000000000}"/>
          </ac:spMkLst>
        </pc:spChg>
      </pc:sldChg>
      <pc:sldChg chg="modSp mod">
        <pc:chgData name="Barsha Mitra" userId="e950407b141705e3" providerId="LiveId" clId="{A23C6DCE-F75D-4808-B17A-1BEC6D377C72}" dt="2021-04-04T16:21:15.695" v="615" actId="20577"/>
        <pc:sldMkLst>
          <pc:docMk/>
          <pc:sldMk cId="663280453" sldId="448"/>
        </pc:sldMkLst>
        <pc:spChg chg="mod">
          <ac:chgData name="Barsha Mitra" userId="e950407b141705e3" providerId="LiveId" clId="{A23C6DCE-F75D-4808-B17A-1BEC6D377C72}" dt="2021-04-04T16:17:25.124" v="563" actId="20577"/>
          <ac:spMkLst>
            <pc:docMk/>
            <pc:sldMk cId="663280453" sldId="448"/>
            <ac:spMk id="5" creationId="{00000000-0000-0000-0000-000000000000}"/>
          </ac:spMkLst>
        </pc:spChg>
        <pc:spChg chg="mod">
          <ac:chgData name="Barsha Mitra" userId="e950407b141705e3" providerId="LiveId" clId="{A23C6DCE-F75D-4808-B17A-1BEC6D377C72}" dt="2021-04-04T16:21:15.695" v="615" actId="20577"/>
          <ac:spMkLst>
            <pc:docMk/>
            <pc:sldMk cId="663280453" sldId="448"/>
            <ac:spMk id="14340" creationId="{00000000-0000-0000-0000-000000000000}"/>
          </ac:spMkLst>
        </pc:spChg>
      </pc:sldChg>
      <pc:sldChg chg="del">
        <pc:chgData name="Barsha Mitra" userId="e950407b141705e3" providerId="LiveId" clId="{A23C6DCE-F75D-4808-B17A-1BEC6D377C72}" dt="2021-04-04T16:21:36.463" v="616" actId="47"/>
        <pc:sldMkLst>
          <pc:docMk/>
          <pc:sldMk cId="1916875402" sldId="450"/>
        </pc:sldMkLst>
      </pc:sldChg>
      <pc:sldChg chg="addSp delSp modSp add mod delAnim">
        <pc:chgData name="Barsha Mitra" userId="e950407b141705e3" providerId="LiveId" clId="{A23C6DCE-F75D-4808-B17A-1BEC6D377C72}" dt="2021-04-04T16:12:00.245" v="524" actId="478"/>
        <pc:sldMkLst>
          <pc:docMk/>
          <pc:sldMk cId="785252597" sldId="460"/>
        </pc:sldMkLst>
        <pc:spChg chg="mod">
          <ac:chgData name="Barsha Mitra" userId="e950407b141705e3" providerId="LiveId" clId="{A23C6DCE-F75D-4808-B17A-1BEC6D377C72}" dt="2021-04-04T16:08:30.510" v="426" actId="5793"/>
          <ac:spMkLst>
            <pc:docMk/>
            <pc:sldMk cId="785252597" sldId="460"/>
            <ac:spMk id="5" creationId="{00000000-0000-0000-0000-000000000000}"/>
          </ac:spMkLst>
        </pc:spChg>
        <pc:spChg chg="del mod">
          <ac:chgData name="Barsha Mitra" userId="e950407b141705e3" providerId="LiveId" clId="{A23C6DCE-F75D-4808-B17A-1BEC6D377C72}" dt="2021-04-04T16:11:34.147" v="516" actId="478"/>
          <ac:spMkLst>
            <pc:docMk/>
            <pc:sldMk cId="785252597" sldId="460"/>
            <ac:spMk id="14" creationId="{00000000-0000-0000-0000-000000000000}"/>
          </ac:spMkLst>
        </pc:spChg>
        <pc:spChg chg="del">
          <ac:chgData name="Barsha Mitra" userId="e950407b141705e3" providerId="LiveId" clId="{A23C6DCE-F75D-4808-B17A-1BEC6D377C72}" dt="2021-04-04T16:07:12.717" v="154" actId="478"/>
          <ac:spMkLst>
            <pc:docMk/>
            <pc:sldMk cId="785252597" sldId="460"/>
            <ac:spMk id="50" creationId="{00000000-0000-0000-0000-000000000000}"/>
          </ac:spMkLst>
        </pc:spChg>
        <pc:spChg chg="del">
          <ac:chgData name="Barsha Mitra" userId="e950407b141705e3" providerId="LiveId" clId="{A23C6DCE-F75D-4808-B17A-1BEC6D377C72}" dt="2021-04-04T16:12:00.245" v="524" actId="478"/>
          <ac:spMkLst>
            <pc:docMk/>
            <pc:sldMk cId="785252597" sldId="460"/>
            <ac:spMk id="14338" creationId="{00000000-0000-0000-0000-000000000000}"/>
          </ac:spMkLst>
        </pc:spChg>
        <pc:grpChg chg="del">
          <ac:chgData name="Barsha Mitra" userId="e950407b141705e3" providerId="LiveId" clId="{A23C6DCE-F75D-4808-B17A-1BEC6D377C72}" dt="2021-04-04T16:07:50.180" v="163" actId="478"/>
          <ac:grpSpMkLst>
            <pc:docMk/>
            <pc:sldMk cId="785252597" sldId="460"/>
            <ac:grpSpMk id="17" creationId="{00000000-0000-0000-0000-000000000000}"/>
          </ac:grpSpMkLst>
        </pc:grpChg>
        <pc:grpChg chg="del">
          <ac:chgData name="Barsha Mitra" userId="e950407b141705e3" providerId="LiveId" clId="{A23C6DCE-F75D-4808-B17A-1BEC6D377C72}" dt="2021-04-04T16:07:47.703" v="162" actId="478"/>
          <ac:grpSpMkLst>
            <pc:docMk/>
            <pc:sldMk cId="785252597" sldId="460"/>
            <ac:grpSpMk id="21" creationId="{00000000-0000-0000-0000-000000000000}"/>
          </ac:grpSpMkLst>
        </pc:grpChg>
        <pc:grpChg chg="del">
          <ac:chgData name="Barsha Mitra" userId="e950407b141705e3" providerId="LiveId" clId="{A23C6DCE-F75D-4808-B17A-1BEC6D377C72}" dt="2021-04-04T16:07:40.525" v="160" actId="478"/>
          <ac:grpSpMkLst>
            <pc:docMk/>
            <pc:sldMk cId="785252597" sldId="460"/>
            <ac:grpSpMk id="25" creationId="{00000000-0000-0000-0000-000000000000}"/>
          </ac:grpSpMkLst>
        </pc:grpChg>
        <pc:grpChg chg="del">
          <ac:chgData name="Barsha Mitra" userId="e950407b141705e3" providerId="LiveId" clId="{A23C6DCE-F75D-4808-B17A-1BEC6D377C72}" dt="2021-04-04T16:07:38.071" v="159" actId="478"/>
          <ac:grpSpMkLst>
            <pc:docMk/>
            <pc:sldMk cId="785252597" sldId="460"/>
            <ac:grpSpMk id="29" creationId="{00000000-0000-0000-0000-000000000000}"/>
          </ac:grpSpMkLst>
        </pc:grpChg>
        <pc:grpChg chg="del">
          <ac:chgData name="Barsha Mitra" userId="e950407b141705e3" providerId="LiveId" clId="{A23C6DCE-F75D-4808-B17A-1BEC6D377C72}" dt="2021-04-04T16:07:34.884" v="158" actId="478"/>
          <ac:grpSpMkLst>
            <pc:docMk/>
            <pc:sldMk cId="785252597" sldId="460"/>
            <ac:grpSpMk id="37" creationId="{00000000-0000-0000-0000-000000000000}"/>
          </ac:grpSpMkLst>
        </pc:grpChg>
        <pc:grpChg chg="del">
          <ac:chgData name="Barsha Mitra" userId="e950407b141705e3" providerId="LiveId" clId="{A23C6DCE-F75D-4808-B17A-1BEC6D377C72}" dt="2021-04-04T16:07:28.323" v="157" actId="478"/>
          <ac:grpSpMkLst>
            <pc:docMk/>
            <pc:sldMk cId="785252597" sldId="460"/>
            <ac:grpSpMk id="42" creationId="{00000000-0000-0000-0000-000000000000}"/>
          </ac:grpSpMkLst>
        </pc:grpChg>
        <pc:grpChg chg="del">
          <ac:chgData name="Barsha Mitra" userId="e950407b141705e3" providerId="LiveId" clId="{A23C6DCE-F75D-4808-B17A-1BEC6D377C72}" dt="2021-04-04T16:07:25.232" v="156" actId="478"/>
          <ac:grpSpMkLst>
            <pc:docMk/>
            <pc:sldMk cId="785252597" sldId="460"/>
            <ac:grpSpMk id="46" creationId="{00000000-0000-0000-0000-000000000000}"/>
          </ac:grpSpMkLst>
        </pc:grpChg>
        <pc:grpChg chg="del">
          <ac:chgData name="Barsha Mitra" userId="e950407b141705e3" providerId="LiveId" clId="{A23C6DCE-F75D-4808-B17A-1BEC6D377C72}" dt="2021-04-04T16:07:21.185" v="155" actId="478"/>
          <ac:grpSpMkLst>
            <pc:docMk/>
            <pc:sldMk cId="785252597" sldId="460"/>
            <ac:grpSpMk id="49" creationId="{00000000-0000-0000-0000-000000000000}"/>
          </ac:grpSpMkLst>
        </pc:grpChg>
        <pc:grpChg chg="del">
          <ac:chgData name="Barsha Mitra" userId="e950407b141705e3" providerId="LiveId" clId="{A23C6DCE-F75D-4808-B17A-1BEC6D377C72}" dt="2021-04-04T16:07:05.025" v="153" actId="478"/>
          <ac:grpSpMkLst>
            <pc:docMk/>
            <pc:sldMk cId="785252597" sldId="460"/>
            <ac:grpSpMk id="53" creationId="{00000000-0000-0000-0000-000000000000}"/>
          </ac:grpSpMkLst>
        </pc:grpChg>
        <pc:grpChg chg="del">
          <ac:chgData name="Barsha Mitra" userId="e950407b141705e3" providerId="LiveId" clId="{A23C6DCE-F75D-4808-B17A-1BEC6D377C72}" dt="2021-04-04T16:07:01.354" v="152" actId="478"/>
          <ac:grpSpMkLst>
            <pc:docMk/>
            <pc:sldMk cId="785252597" sldId="460"/>
            <ac:grpSpMk id="58" creationId="{00000000-0000-0000-0000-000000000000}"/>
          </ac:grpSpMkLst>
        </pc:grpChg>
        <pc:grpChg chg="del">
          <ac:chgData name="Barsha Mitra" userId="e950407b141705e3" providerId="LiveId" clId="{A23C6DCE-F75D-4808-B17A-1BEC6D377C72}" dt="2021-04-04T16:06:55.402" v="151" actId="478"/>
          <ac:grpSpMkLst>
            <pc:docMk/>
            <pc:sldMk cId="785252597" sldId="460"/>
            <ac:grpSpMk id="61" creationId="{00000000-0000-0000-0000-000000000000}"/>
          </ac:grpSpMkLst>
        </pc:grpChg>
        <pc:grpChg chg="del">
          <ac:chgData name="Barsha Mitra" userId="e950407b141705e3" providerId="LiveId" clId="{A23C6DCE-F75D-4808-B17A-1BEC6D377C72}" dt="2021-04-04T16:07:43.244" v="161" actId="478"/>
          <ac:grpSpMkLst>
            <pc:docMk/>
            <pc:sldMk cId="785252597" sldId="460"/>
            <ac:grpSpMk id="73" creationId="{00000000-0000-0000-0000-000000000000}"/>
          </ac:grpSpMkLst>
        </pc:grpChg>
        <pc:graphicFrameChg chg="add mod modGraphic">
          <ac:chgData name="Barsha Mitra" userId="e950407b141705e3" providerId="LiveId" clId="{A23C6DCE-F75D-4808-B17A-1BEC6D377C72}" dt="2021-04-04T16:11:55.465" v="523" actId="403"/>
          <ac:graphicFrameMkLst>
            <pc:docMk/>
            <pc:sldMk cId="785252597" sldId="460"/>
            <ac:graphicFrameMk id="2" creationId="{C9067F26-92D9-4623-A7A4-AEA0FF6637C9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E9342-A0CF-441D-8031-A99377EDC02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07908-FFF3-4E06-8AAB-65081BE1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03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7-10T06:10:42.6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15082 2927 0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47E00-66FE-4AE5-B79A-D00B823C99C6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B63D4-1D70-40BD-BDA7-41BED40817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869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953117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/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03200" y="56673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21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/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03200" y="56673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12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5611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0" name="Group 2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1"/>
            <a:ext cx="5384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3822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6917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62200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2"/>
            <a:ext cx="5389033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0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9198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692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87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1"/>
            <a:ext cx="6815667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00201"/>
            <a:ext cx="4011084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85060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407025"/>
            <a:ext cx="73152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828800"/>
            <a:ext cx="73152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711825"/>
            <a:ext cx="73152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92551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24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8248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 rot="5400000">
            <a:off x="7538509" y="2560109"/>
            <a:ext cx="5181600" cy="61383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/>
          <a:srcRect l="5336" t="1923"/>
          <a:stretch>
            <a:fillRect/>
          </a:stretch>
        </p:blipFill>
        <p:spPr bwMode="auto">
          <a:xfrm>
            <a:off x="-10583" y="381001"/>
            <a:ext cx="922868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 rot="5400000">
            <a:off x="-2748491" y="3808884"/>
            <a:ext cx="5867400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5600" y="38100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8191500" y="2552700"/>
            <a:ext cx="5867400" cy="1524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26587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381" y="274638"/>
            <a:ext cx="8160907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27648" y="6237313"/>
            <a:ext cx="5856651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 algn="ctr"/>
            <a:r>
              <a:rPr lang="en-US"/>
              <a:t>SS ZGXX –System Programming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6587" y="6237313"/>
            <a:ext cx="815413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67F776DB-C4B4-46F1-926D-41EFCFC3A86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86420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6FF7F-F0C9-4128-A099-DF9FCB481216}" type="datetime1">
              <a:rPr lang="en-US"/>
              <a:pPr>
                <a:defRPr/>
              </a:pPr>
              <a:t>11/11/2023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1(Lucy J. Gudino)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C1A2A-0520-483B-BA3E-47137056A8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9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E9D56-5B2D-40BC-A7F0-4EE9A726B989}" type="datetime1">
              <a:rPr lang="en-US"/>
              <a:pPr>
                <a:defRPr/>
              </a:pPr>
              <a:t>11/11/2023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1(Lucy J. Gudino)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A3A3D-4BCF-41AF-B0BD-75CFB85FB2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22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2EADB-CC56-40AF-9802-2F74D64F9A41}" type="datetime1">
              <a:rPr lang="en-US"/>
              <a:pPr>
                <a:defRPr/>
              </a:pPr>
              <a:t>11/11/2023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1(Lucy J. Gudino)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30F82-71D2-475B-8FFA-4F5560C29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686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2BB790C-D36C-4973-9445-039A44F6CE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6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CDDD6-8C87-4C9D-B8B1-F905E3E845CB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4311620-832F-4BA8-A8B7-36F0FC66EC06}" type="datetimeFigureOut">
              <a:rPr lang="en-US"/>
              <a:pPr>
                <a:defRPr/>
              </a:pPr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F7E36E2-232F-46B6-8B24-EFAEDAA5D7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1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81400" y="4221893"/>
            <a:ext cx="6629400" cy="930877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 b="1" dirty="0">
                <a:latin typeface="Baskerville Old Face" panose="02020602080505020303" pitchFamily="18" charset="0"/>
              </a:rPr>
              <a:t>OPERATING SYSTEMS (CS F372)</a:t>
            </a:r>
            <a:r>
              <a:rPr lang="en-US" sz="2800" dirty="0">
                <a:latin typeface="Baskerville Old Face" panose="02020602080505020303" pitchFamily="18" charset="0"/>
              </a:rPr>
              <a:t> </a:t>
            </a:r>
            <a:br>
              <a:rPr lang="en-US" sz="2800" dirty="0">
                <a:latin typeface="Baskerville Old Face" panose="02020602080505020303" pitchFamily="18" charset="0"/>
              </a:rPr>
            </a:br>
            <a:r>
              <a:rPr lang="en-US" sz="2800" dirty="0">
                <a:latin typeface="Baskerville Old Face" panose="02020602080505020303" pitchFamily="18" charset="0"/>
              </a:rPr>
              <a:t>Virtual Memory Management </a:t>
            </a:r>
            <a:r>
              <a:rPr lang="en-US" sz="2800" dirty="0">
                <a:latin typeface="Baskerville Old Face" panose="02020602080505020303" pitchFamily="18" charset="0"/>
                <a:cs typeface="Arial" charset="0"/>
              </a:rPr>
              <a:t>	</a:t>
            </a: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3802791" y="5189841"/>
            <a:ext cx="60198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Book Antiqua" panose="02040602050305030304" pitchFamily="18" charset="0"/>
              </a:rPr>
              <a:t>Barsha </a:t>
            </a:r>
            <a:r>
              <a:rPr lang="en-US" dirty="0">
                <a:latin typeface="Book Antiqua" panose="02040602050305030304" pitchFamily="18" charset="0"/>
              </a:rPr>
              <a:t>Mitra</a:t>
            </a:r>
          </a:p>
          <a:p>
            <a:r>
              <a:rPr lang="en-US" dirty="0">
                <a:latin typeface="Book Antiqua" panose="02040602050305030304" pitchFamily="18" charset="0"/>
              </a:rPr>
              <a:t>CSIS Dept., BITS Pilani,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4200375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38624" y="341692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Demand Paging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4887" y="1505465"/>
            <a:ext cx="10132540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FF0000"/>
                </a:solidFill>
              </a:rPr>
              <a:t>Pure Demand Paging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FF0000"/>
                </a:solidFill>
              </a:rPr>
              <a:t>Locality of reference </a:t>
            </a:r>
            <a:r>
              <a:rPr lang="en-US" altLang="en-US" dirty="0"/>
              <a:t>- </a:t>
            </a:r>
            <a:r>
              <a:rPr lang="en-US" dirty="0"/>
              <a:t>tendency of a processor to access the same set of memory locations repetitively over a short period of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Hardware support needed for demand paging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Page table with valid / invalid bit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Secondary memory (swap device with </a:t>
            </a:r>
            <a:r>
              <a:rPr lang="en-US" altLang="en-US" b="1" dirty="0">
                <a:solidFill>
                  <a:srgbClr val="3366FF"/>
                </a:solidFill>
              </a:rPr>
              <a:t>swap space</a:t>
            </a:r>
            <a:r>
              <a:rPr lang="en-US" altLang="en-US" dirty="0"/>
              <a:t>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Instruction restart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6787454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38624" y="341692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Performance of Demand Paging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1488989"/>
            <a:ext cx="10132540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2163763" algn="l"/>
                <a:tab pos="2855913" algn="l"/>
              </a:tabLst>
            </a:pPr>
            <a:r>
              <a:rPr lang="en-US" altLang="en-US" dirty="0"/>
              <a:t>Three major activities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dirty="0"/>
              <a:t>Service the interrupt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dirty="0"/>
              <a:t>Read the page 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dirty="0"/>
              <a:t>Restart the process </a:t>
            </a:r>
          </a:p>
          <a:p>
            <a:pPr>
              <a:tabLst>
                <a:tab pos="2163763" algn="l"/>
                <a:tab pos="2855913" algn="l"/>
              </a:tabLst>
            </a:pPr>
            <a:r>
              <a:rPr lang="en-US" altLang="en-US" dirty="0"/>
              <a:t>Page Fault Rate 0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 1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= 0 no page faults 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= 1, every reference is a fault</a:t>
            </a:r>
          </a:p>
          <a:p>
            <a:pPr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Effective Access Time (EAT)</a:t>
            </a: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	EAT = (1 –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) x memory access +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(page fault overhead</a:t>
            </a: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     + swap page out + swap page in )</a:t>
            </a: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256066136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38624" y="341692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Demand Paging Example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34314" y="1324233"/>
            <a:ext cx="10132540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773238" algn="l"/>
                <a:tab pos="2278063" algn="l"/>
              </a:tabLst>
            </a:pPr>
            <a:r>
              <a:rPr lang="en-US" altLang="en-US" sz="2400" dirty="0"/>
              <a:t>Memory access time = 200 nanoseconds</a:t>
            </a:r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 sz="2400" dirty="0"/>
              <a:t>Average page-fault service time = 8 milliseconds</a:t>
            </a:r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 sz="2400" dirty="0"/>
              <a:t>EAT = (1 – p) x 200 + p (8 milliseconds) 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sz="2400" dirty="0"/>
              <a:t>	        = (1 – p)  x 200 + p x 8,000,000  = 200 + p x 7,999,800</a:t>
            </a:r>
          </a:p>
        </p:txBody>
      </p:sp>
    </p:spTree>
    <p:extLst>
      <p:ext uri="{BB962C8B-B14F-4D97-AF65-F5344CB8AC3E}">
        <p14:creationId xmlns:p14="http://schemas.microsoft.com/office/powerpoint/2010/main" val="116980465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38624" y="341692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Page Replacement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34314" y="1324233"/>
            <a:ext cx="11047146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v"/>
            </a:pPr>
            <a:r>
              <a:rPr lang="en-US" altLang="en-US" sz="2400" dirty="0"/>
              <a:t>Use </a:t>
            </a:r>
            <a:r>
              <a:rPr lang="en-US" altLang="en-US" sz="2400" b="1" dirty="0">
                <a:solidFill>
                  <a:srgbClr val="3366FF"/>
                </a:solidFill>
              </a:rPr>
              <a:t>modify </a:t>
            </a: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3366FF"/>
                </a:solidFill>
              </a:rPr>
              <a:t>dirty</a:t>
            </a:r>
            <a:r>
              <a:rPr lang="en-US" altLang="en-US" sz="2400" dirty="0"/>
              <a:t>)</a:t>
            </a:r>
            <a:r>
              <a:rPr lang="en-US" altLang="en-US" sz="2400" b="1" dirty="0">
                <a:solidFill>
                  <a:srgbClr val="3366FF"/>
                </a:solidFill>
              </a:rPr>
              <a:t> bit </a:t>
            </a:r>
            <a:r>
              <a:rPr lang="en-US" altLang="en-US" sz="2400" dirty="0"/>
              <a:t>to reduce overhead of page transfers – only modified pages are written to disk</a:t>
            </a:r>
          </a:p>
          <a:p>
            <a:pPr>
              <a:buFont typeface="Wingdings" charset="2"/>
              <a:buChar char="v"/>
            </a:pPr>
            <a:r>
              <a:rPr lang="en-US" altLang="en-US" sz="2400" dirty="0"/>
              <a:t>Page replacement completes separation between logical memory and physical memory</a:t>
            </a:r>
          </a:p>
          <a:p>
            <a:pPr>
              <a:buFont typeface="Wingdings" charset="2"/>
              <a:buChar char="v"/>
            </a:pPr>
            <a:r>
              <a:rPr lang="en-US" altLang="en-US" sz="2400" dirty="0"/>
              <a:t>Find the location of the desired page on disk</a:t>
            </a:r>
          </a:p>
          <a:p>
            <a:pPr>
              <a:buFont typeface="Wingdings" charset="2"/>
              <a:buChar char="v"/>
            </a:pPr>
            <a:r>
              <a:rPr lang="en-US" altLang="en-US" sz="2400" dirty="0"/>
              <a:t>Find a free frame:</a:t>
            </a:r>
            <a:br>
              <a:rPr lang="en-US" altLang="en-US" sz="2400" dirty="0"/>
            </a:br>
            <a:r>
              <a:rPr lang="en-US" altLang="en-US" sz="2400" dirty="0"/>
              <a:t>   -  If there is a free frame, use it</a:t>
            </a:r>
            <a:br>
              <a:rPr lang="en-US" altLang="en-US" sz="2400" dirty="0"/>
            </a:br>
            <a:r>
              <a:rPr lang="en-US" altLang="en-US" sz="2400" dirty="0"/>
              <a:t>   -  If there is no free frame, use a page replacement algorithm to select a </a:t>
            </a:r>
            <a:r>
              <a:rPr lang="en-US" altLang="en-US" sz="2400" b="1" dirty="0">
                <a:solidFill>
                  <a:srgbClr val="3366FF"/>
                </a:solidFill>
              </a:rPr>
              <a:t>victim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3366FF"/>
                </a:solidFill>
              </a:rPr>
              <a:t>frame</a:t>
            </a:r>
            <a:br>
              <a:rPr lang="en-US" altLang="en-US" sz="2400" b="1" dirty="0">
                <a:solidFill>
                  <a:srgbClr val="3366FF"/>
                </a:solidFill>
              </a:rPr>
            </a:br>
            <a:r>
              <a:rPr lang="en-US" altLang="en-US" sz="2400" b="1" dirty="0">
                <a:solidFill>
                  <a:srgbClr val="3366FF"/>
                </a:solidFill>
              </a:rPr>
              <a:t>	- </a:t>
            </a:r>
            <a:r>
              <a:rPr lang="en-US" altLang="en-US" sz="2400" dirty="0"/>
              <a:t>Write victim frame to disk if dirty</a:t>
            </a:r>
          </a:p>
          <a:p>
            <a:pPr>
              <a:buFont typeface="Wingdings" charset="2"/>
              <a:buChar char="v"/>
            </a:pPr>
            <a:r>
              <a:rPr lang="en-US" altLang="en-US" sz="2400" dirty="0"/>
              <a:t>Bring  the desired page into the (newly) free frame; update the page and frame tables</a:t>
            </a:r>
          </a:p>
          <a:p>
            <a:pPr>
              <a:buFont typeface="Wingdings" charset="2"/>
              <a:buChar char="v"/>
            </a:pPr>
            <a:r>
              <a:rPr lang="en-US" altLang="en-US" sz="2400" dirty="0"/>
              <a:t>Continue the process by restarting the instruction that caused the trap</a:t>
            </a:r>
          </a:p>
          <a:p>
            <a:pPr>
              <a:buFont typeface="Wingdings" charset="2"/>
              <a:buChar char="v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697915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38624" y="341692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First-In-First-Out (FIFO) Algorithm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16668" y="1443854"/>
            <a:ext cx="11145794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Reference string: </a:t>
            </a:r>
            <a:r>
              <a:rPr lang="en-US" altLang="en-US" b="1" dirty="0">
                <a:solidFill>
                  <a:srgbClr val="FF0000"/>
                </a:solidFill>
              </a:rPr>
              <a:t>7,0,1,2,0,3,0,4,2,3,0,3,2,1,2,0,1,7,0,1     </a:t>
            </a:r>
            <a:r>
              <a:rPr lang="en-US" altLang="en-US" dirty="0"/>
              <a:t>3 frames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pPr>
              <a:buFont typeface="Monotype Sorts" pitchFamily="-84" charset="2"/>
              <a:buNone/>
            </a:pPr>
            <a:br>
              <a:rPr lang="en-US" altLang="en-US" dirty="0"/>
            </a:br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sz="800" dirty="0"/>
          </a:p>
          <a:p>
            <a:pPr>
              <a:buFont typeface="Monotype Sorts" pitchFamily="-84" charset="2"/>
              <a:buNone/>
            </a:pPr>
            <a:endParaRPr lang="en-US" altLang="en-US" sz="800" dirty="0"/>
          </a:p>
          <a:p>
            <a:r>
              <a:rPr lang="en-US" altLang="en-US" dirty="0"/>
              <a:t>Try for 1, 2, 3, 4, 1, 2, 5, 1, 2, 3, 4, 5</a:t>
            </a:r>
          </a:p>
          <a:p>
            <a:r>
              <a:rPr lang="en-US" altLang="en-US" dirty="0"/>
              <a:t>Adding more frames can cause more page faults!</a:t>
            </a:r>
          </a:p>
          <a:p>
            <a:pPr lvl="1"/>
            <a:r>
              <a:rPr lang="en-US" altLang="en-US" b="1" dirty="0" err="1">
                <a:solidFill>
                  <a:srgbClr val="3366FF"/>
                </a:solidFill>
              </a:rPr>
              <a:t>Belady</a:t>
            </a:r>
            <a:r>
              <a:rPr lang="ja-JP" altLang="en-US" b="1" dirty="0">
                <a:solidFill>
                  <a:srgbClr val="3366FF"/>
                </a:solidFill>
              </a:rPr>
              <a:t>’</a:t>
            </a:r>
            <a:r>
              <a:rPr lang="en-US" altLang="ja-JP" b="1" dirty="0">
                <a:solidFill>
                  <a:srgbClr val="3366FF"/>
                </a:solidFill>
              </a:rPr>
              <a:t>s Anomaly</a:t>
            </a:r>
            <a:endParaRPr lang="en-US" altLang="en-US" sz="12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760479" y="2934606"/>
            <a:ext cx="362464" cy="1161534"/>
            <a:chOff x="3383220" y="4407244"/>
            <a:chExt cx="362464" cy="1161534"/>
          </a:xfrm>
        </p:grpSpPr>
        <p:sp>
          <p:nvSpPr>
            <p:cNvPr id="11" name="Rectangle 10"/>
            <p:cNvSpPr/>
            <p:nvPr/>
          </p:nvSpPr>
          <p:spPr>
            <a:xfrm>
              <a:off x="3383220" y="4407244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83220" y="4794422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83220" y="5181600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767835" y="2437390"/>
            <a:ext cx="10895525" cy="414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en-US" sz="2400" b="1" dirty="0">
                <a:solidFill>
                  <a:srgbClr val="FF0000"/>
                </a:solidFill>
              </a:rPr>
              <a:t>7       0      1      2     0     3       0        4      2       3      0     3    2    1       2     0    1    7      0      1</a:t>
            </a:r>
            <a:endParaRPr lang="en-US" altLang="en-US" sz="24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1369006" y="2934606"/>
            <a:ext cx="362464" cy="1161534"/>
            <a:chOff x="3383220" y="4407244"/>
            <a:chExt cx="362464" cy="1161534"/>
          </a:xfrm>
        </p:grpSpPr>
        <p:sp>
          <p:nvSpPr>
            <p:cNvPr id="22" name="Rectangle 21"/>
            <p:cNvSpPr/>
            <p:nvPr/>
          </p:nvSpPr>
          <p:spPr>
            <a:xfrm>
              <a:off x="3383220" y="4407244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83220" y="4794422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83220" y="5181600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520266" y="2930595"/>
            <a:ext cx="362464" cy="1161534"/>
            <a:chOff x="3383220" y="4407244"/>
            <a:chExt cx="362464" cy="1161534"/>
          </a:xfrm>
        </p:grpSpPr>
        <p:sp>
          <p:nvSpPr>
            <p:cNvPr id="26" name="Rectangle 25"/>
            <p:cNvSpPr/>
            <p:nvPr/>
          </p:nvSpPr>
          <p:spPr>
            <a:xfrm>
              <a:off x="3383220" y="4407244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83220" y="4794422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83220" y="5181600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39546" y="2944622"/>
            <a:ext cx="362464" cy="1161534"/>
            <a:chOff x="3383220" y="4407244"/>
            <a:chExt cx="362464" cy="1161534"/>
          </a:xfrm>
        </p:grpSpPr>
        <p:sp>
          <p:nvSpPr>
            <p:cNvPr id="30" name="Rectangle 29"/>
            <p:cNvSpPr/>
            <p:nvPr/>
          </p:nvSpPr>
          <p:spPr>
            <a:xfrm>
              <a:off x="3383220" y="4407244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83220" y="4794422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83220" y="5181600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156065" y="2944622"/>
            <a:ext cx="362464" cy="1161534"/>
            <a:chOff x="3383220" y="4407244"/>
            <a:chExt cx="362464" cy="1161534"/>
          </a:xfrm>
        </p:grpSpPr>
        <p:sp>
          <p:nvSpPr>
            <p:cNvPr id="34" name="Rectangle 33"/>
            <p:cNvSpPr/>
            <p:nvPr/>
          </p:nvSpPr>
          <p:spPr>
            <a:xfrm>
              <a:off x="3383220" y="4407244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83220" y="4794422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383220" y="5181600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806742" y="2955309"/>
            <a:ext cx="362464" cy="1161534"/>
            <a:chOff x="3383220" y="4407244"/>
            <a:chExt cx="362464" cy="1161534"/>
          </a:xfrm>
        </p:grpSpPr>
        <p:sp>
          <p:nvSpPr>
            <p:cNvPr id="38" name="Rectangle 37"/>
            <p:cNvSpPr/>
            <p:nvPr/>
          </p:nvSpPr>
          <p:spPr>
            <a:xfrm>
              <a:off x="3383220" y="4407244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83220" y="4794422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383220" y="5181600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382853" y="2957758"/>
            <a:ext cx="362464" cy="1161534"/>
            <a:chOff x="3383220" y="4407244"/>
            <a:chExt cx="362464" cy="1161534"/>
          </a:xfrm>
        </p:grpSpPr>
        <p:sp>
          <p:nvSpPr>
            <p:cNvPr id="42" name="Rectangle 41"/>
            <p:cNvSpPr/>
            <p:nvPr/>
          </p:nvSpPr>
          <p:spPr>
            <a:xfrm>
              <a:off x="3383220" y="4407244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83220" y="4794422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83220" y="5181600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992936" y="2941282"/>
            <a:ext cx="362464" cy="1161534"/>
            <a:chOff x="3383220" y="4407244"/>
            <a:chExt cx="362464" cy="1161534"/>
          </a:xfrm>
        </p:grpSpPr>
        <p:sp>
          <p:nvSpPr>
            <p:cNvPr id="46" name="Rectangle 45"/>
            <p:cNvSpPr/>
            <p:nvPr/>
          </p:nvSpPr>
          <p:spPr>
            <a:xfrm>
              <a:off x="3383220" y="4407244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383220" y="4794422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383220" y="5181600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595048" y="2941282"/>
            <a:ext cx="362464" cy="1161534"/>
            <a:chOff x="3383220" y="4407244"/>
            <a:chExt cx="362464" cy="1161534"/>
          </a:xfrm>
        </p:grpSpPr>
        <p:sp>
          <p:nvSpPr>
            <p:cNvPr id="50" name="Rectangle 49"/>
            <p:cNvSpPr/>
            <p:nvPr/>
          </p:nvSpPr>
          <p:spPr>
            <a:xfrm>
              <a:off x="3383220" y="4407244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383220" y="4794422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383220" y="5181600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981865" y="2930595"/>
            <a:ext cx="362464" cy="1161534"/>
            <a:chOff x="3383220" y="4407244"/>
            <a:chExt cx="362464" cy="1161534"/>
          </a:xfrm>
        </p:grpSpPr>
        <p:sp>
          <p:nvSpPr>
            <p:cNvPr id="54" name="Rectangle 53"/>
            <p:cNvSpPr/>
            <p:nvPr/>
          </p:nvSpPr>
          <p:spPr>
            <a:xfrm>
              <a:off x="3383220" y="4407244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383220" y="4794422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383220" y="5181600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598384" y="2936746"/>
            <a:ext cx="362464" cy="1161534"/>
            <a:chOff x="3383220" y="4407244"/>
            <a:chExt cx="362464" cy="1161534"/>
          </a:xfrm>
        </p:grpSpPr>
        <p:sp>
          <p:nvSpPr>
            <p:cNvPr id="58" name="Rectangle 57"/>
            <p:cNvSpPr/>
            <p:nvPr/>
          </p:nvSpPr>
          <p:spPr>
            <a:xfrm>
              <a:off x="3383220" y="4407244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383220" y="4794422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383220" y="5181600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9957573" y="2985799"/>
            <a:ext cx="362464" cy="1161534"/>
            <a:chOff x="3383220" y="4407244"/>
            <a:chExt cx="362464" cy="1161534"/>
          </a:xfrm>
        </p:grpSpPr>
        <p:sp>
          <p:nvSpPr>
            <p:cNvPr id="62" name="Rectangle 61"/>
            <p:cNvSpPr/>
            <p:nvPr/>
          </p:nvSpPr>
          <p:spPr>
            <a:xfrm>
              <a:off x="3383220" y="4407244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383220" y="4794422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383220" y="5181600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529687" y="2985799"/>
            <a:ext cx="362464" cy="1161534"/>
            <a:chOff x="3383220" y="4407244"/>
            <a:chExt cx="362464" cy="1161534"/>
          </a:xfrm>
        </p:grpSpPr>
        <p:sp>
          <p:nvSpPr>
            <p:cNvPr id="66" name="Rectangle 65"/>
            <p:cNvSpPr/>
            <p:nvPr/>
          </p:nvSpPr>
          <p:spPr>
            <a:xfrm>
              <a:off x="3383220" y="4407244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383220" y="4794422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383220" y="5181600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1101801" y="2985799"/>
            <a:ext cx="362464" cy="1161534"/>
            <a:chOff x="3383220" y="4407244"/>
            <a:chExt cx="362464" cy="1161534"/>
          </a:xfrm>
        </p:grpSpPr>
        <p:sp>
          <p:nvSpPr>
            <p:cNvPr id="70" name="Rectangle 69"/>
            <p:cNvSpPr/>
            <p:nvPr/>
          </p:nvSpPr>
          <p:spPr>
            <a:xfrm>
              <a:off x="3383220" y="4407244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383220" y="4794422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383220" y="5181600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955458" y="2934606"/>
            <a:ext cx="362464" cy="1161534"/>
            <a:chOff x="3383220" y="4407244"/>
            <a:chExt cx="362464" cy="1161534"/>
          </a:xfrm>
        </p:grpSpPr>
        <p:sp>
          <p:nvSpPr>
            <p:cNvPr id="74" name="Rectangle 73"/>
            <p:cNvSpPr/>
            <p:nvPr/>
          </p:nvSpPr>
          <p:spPr>
            <a:xfrm>
              <a:off x="3383220" y="4407244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383220" y="4794422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383220" y="5181600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2126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38624" y="341692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Optimal Algorithm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16668" y="1443854"/>
            <a:ext cx="11145794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889125" algn="l"/>
              </a:tabLst>
            </a:pPr>
            <a:r>
              <a:rPr lang="en-US" altLang="en-US" dirty="0"/>
              <a:t>Replace page that will not be used for longest period of time</a:t>
            </a:r>
          </a:p>
          <a:p>
            <a:pPr lvl="1">
              <a:tabLst>
                <a:tab pos="1889125" algn="l"/>
              </a:tabLst>
            </a:pPr>
            <a:r>
              <a:rPr lang="en-US" altLang="en-US" dirty="0"/>
              <a:t>9 is optimal for the example</a:t>
            </a:r>
          </a:p>
          <a:p>
            <a:pPr>
              <a:tabLst>
                <a:tab pos="1889125" algn="l"/>
              </a:tabLst>
            </a:pPr>
            <a:r>
              <a:rPr lang="en-US" altLang="en-US" dirty="0"/>
              <a:t>How do you know this?</a:t>
            </a:r>
          </a:p>
          <a:p>
            <a:pPr lvl="1">
              <a:tabLst>
                <a:tab pos="1889125" algn="l"/>
              </a:tabLst>
            </a:pPr>
            <a:r>
              <a:rPr lang="en-US" altLang="en-US" dirty="0"/>
              <a:t>Can</a:t>
            </a:r>
            <a:r>
              <a:rPr lang="ja-JP" altLang="en-US" dirty="0"/>
              <a:t>’</a:t>
            </a:r>
            <a:r>
              <a:rPr lang="en-US" altLang="ja-JP" dirty="0"/>
              <a:t>t read the future</a:t>
            </a:r>
            <a:endParaRPr lang="en-US" altLang="en-US" dirty="0"/>
          </a:p>
          <a:p>
            <a:pPr>
              <a:tabLst>
                <a:tab pos="1889125" algn="l"/>
              </a:tabLst>
            </a:pPr>
            <a:r>
              <a:rPr lang="en-US" altLang="en-US" dirty="0"/>
              <a:t>Used for measuring how well your algorithm performs</a:t>
            </a:r>
          </a:p>
          <a:p>
            <a:pPr>
              <a:buFont typeface="Monotype Sorts" pitchFamily="-84" charset="2"/>
              <a:buNone/>
            </a:pPr>
            <a:br>
              <a:rPr lang="en-US" altLang="en-US" dirty="0"/>
            </a:br>
            <a:endParaRPr lang="en-US" alt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768717" y="4606888"/>
            <a:ext cx="362464" cy="1161534"/>
            <a:chOff x="3383220" y="4407244"/>
            <a:chExt cx="362464" cy="1161534"/>
          </a:xfrm>
        </p:grpSpPr>
        <p:sp>
          <p:nvSpPr>
            <p:cNvPr id="11" name="Rectangle 10"/>
            <p:cNvSpPr/>
            <p:nvPr/>
          </p:nvSpPr>
          <p:spPr>
            <a:xfrm>
              <a:off x="3383220" y="4407244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83220" y="4794422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83220" y="5181600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776073" y="4109672"/>
            <a:ext cx="10895525" cy="414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en-US" sz="2400" b="1" dirty="0">
                <a:solidFill>
                  <a:srgbClr val="FF0000"/>
                </a:solidFill>
              </a:rPr>
              <a:t>7       0      1      2     0     3       0        4      2       3      0     3    2    1       2     0    1    7      0      1</a:t>
            </a:r>
            <a:endParaRPr lang="en-US" altLang="en-US" sz="24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1377244" y="4606888"/>
            <a:ext cx="362464" cy="1161534"/>
            <a:chOff x="3383220" y="4407244"/>
            <a:chExt cx="362464" cy="1161534"/>
          </a:xfrm>
        </p:grpSpPr>
        <p:sp>
          <p:nvSpPr>
            <p:cNvPr id="22" name="Rectangle 21"/>
            <p:cNvSpPr/>
            <p:nvPr/>
          </p:nvSpPr>
          <p:spPr>
            <a:xfrm>
              <a:off x="3383220" y="4407244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83220" y="4794422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83220" y="5181600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528504" y="4602877"/>
            <a:ext cx="362464" cy="1161534"/>
            <a:chOff x="3383220" y="4407244"/>
            <a:chExt cx="362464" cy="1161534"/>
          </a:xfrm>
        </p:grpSpPr>
        <p:sp>
          <p:nvSpPr>
            <p:cNvPr id="26" name="Rectangle 25"/>
            <p:cNvSpPr/>
            <p:nvPr/>
          </p:nvSpPr>
          <p:spPr>
            <a:xfrm>
              <a:off x="3383220" y="4407244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83220" y="4794422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83220" y="5181600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47784" y="4616904"/>
            <a:ext cx="362464" cy="1161534"/>
            <a:chOff x="3383220" y="4407244"/>
            <a:chExt cx="362464" cy="1161534"/>
          </a:xfrm>
        </p:grpSpPr>
        <p:sp>
          <p:nvSpPr>
            <p:cNvPr id="30" name="Rectangle 29"/>
            <p:cNvSpPr/>
            <p:nvPr/>
          </p:nvSpPr>
          <p:spPr>
            <a:xfrm>
              <a:off x="3383220" y="4407244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83220" y="4794422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83220" y="5181600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814980" y="4627591"/>
            <a:ext cx="362464" cy="1161534"/>
            <a:chOff x="3383220" y="4407244"/>
            <a:chExt cx="362464" cy="1161534"/>
          </a:xfrm>
        </p:grpSpPr>
        <p:sp>
          <p:nvSpPr>
            <p:cNvPr id="38" name="Rectangle 37"/>
            <p:cNvSpPr/>
            <p:nvPr/>
          </p:nvSpPr>
          <p:spPr>
            <a:xfrm>
              <a:off x="3383220" y="4407244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83220" y="4794422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383220" y="5181600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03286" y="4613564"/>
            <a:ext cx="362464" cy="1161534"/>
            <a:chOff x="3383220" y="4407244"/>
            <a:chExt cx="362464" cy="1161534"/>
          </a:xfrm>
        </p:grpSpPr>
        <p:sp>
          <p:nvSpPr>
            <p:cNvPr id="50" name="Rectangle 49"/>
            <p:cNvSpPr/>
            <p:nvPr/>
          </p:nvSpPr>
          <p:spPr>
            <a:xfrm>
              <a:off x="3383220" y="4407244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383220" y="4794422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383220" y="5181600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990103" y="4602877"/>
            <a:ext cx="362464" cy="1161534"/>
            <a:chOff x="3383220" y="4407244"/>
            <a:chExt cx="362464" cy="1161534"/>
          </a:xfrm>
        </p:grpSpPr>
        <p:sp>
          <p:nvSpPr>
            <p:cNvPr id="54" name="Rectangle 53"/>
            <p:cNvSpPr/>
            <p:nvPr/>
          </p:nvSpPr>
          <p:spPr>
            <a:xfrm>
              <a:off x="3383220" y="4407244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383220" y="4794422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383220" y="5181600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9965811" y="4658081"/>
            <a:ext cx="362464" cy="1161534"/>
            <a:chOff x="3383220" y="4407244"/>
            <a:chExt cx="362464" cy="1161534"/>
          </a:xfrm>
        </p:grpSpPr>
        <p:sp>
          <p:nvSpPr>
            <p:cNvPr id="62" name="Rectangle 61"/>
            <p:cNvSpPr/>
            <p:nvPr/>
          </p:nvSpPr>
          <p:spPr>
            <a:xfrm>
              <a:off x="3383220" y="4407244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383220" y="4794422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383220" y="5181600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963696" y="4606888"/>
            <a:ext cx="362464" cy="1161534"/>
            <a:chOff x="3383220" y="4407244"/>
            <a:chExt cx="362464" cy="1161534"/>
          </a:xfrm>
        </p:grpSpPr>
        <p:sp>
          <p:nvSpPr>
            <p:cNvPr id="74" name="Rectangle 73"/>
            <p:cNvSpPr/>
            <p:nvPr/>
          </p:nvSpPr>
          <p:spPr>
            <a:xfrm>
              <a:off x="3383220" y="4407244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383220" y="4794422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383220" y="5181600"/>
              <a:ext cx="362464" cy="3871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05327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38624" y="17291"/>
            <a:ext cx="85044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rgbClr val="0000FF"/>
                </a:solidFill>
              </a:rPr>
              <a:t>Least Recently Used (LRU) Algorithm</a:t>
            </a:r>
            <a:endParaRPr lang="en-US" altLang="en-US" sz="4000" dirty="0">
              <a:solidFill>
                <a:srgbClr val="0000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38624" y="1298603"/>
            <a:ext cx="11918791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v"/>
              <a:defRPr/>
            </a:pPr>
            <a:r>
              <a:rPr lang="en-US" altLang="en-US" dirty="0"/>
              <a:t>Use past knowledge rather than future</a:t>
            </a:r>
          </a:p>
          <a:p>
            <a:pPr>
              <a:buFont typeface="Wingdings" charset="2"/>
              <a:buChar char="v"/>
              <a:defRPr/>
            </a:pPr>
            <a:r>
              <a:rPr lang="en-US" altLang="en-US" dirty="0"/>
              <a:t>Replace page that has not been used in the most amount of time</a:t>
            </a:r>
          </a:p>
          <a:p>
            <a:pPr>
              <a:buFont typeface="Wingdings" charset="2"/>
              <a:buChar char="v"/>
              <a:defRPr/>
            </a:pPr>
            <a:r>
              <a:rPr lang="en-US" altLang="en-US" dirty="0"/>
              <a:t>Associate time of last use with each page</a:t>
            </a:r>
          </a:p>
          <a:p>
            <a:pPr>
              <a:buFont typeface="Wingdings" charset="2"/>
              <a:buChar char="v"/>
              <a:defRPr/>
            </a:pPr>
            <a:r>
              <a:rPr lang="en-US" altLang="en-US" dirty="0"/>
              <a:t>Better than FIFO but worse than OPT</a:t>
            </a:r>
          </a:p>
          <a:p>
            <a:pPr>
              <a:buFont typeface="Wingdings" charset="2"/>
              <a:buChar char="v"/>
              <a:defRPr/>
            </a:pPr>
            <a:r>
              <a:rPr lang="en-US" altLang="en-US" dirty="0"/>
              <a:t>Generally good algorithm and frequently used</a:t>
            </a:r>
          </a:p>
          <a:p>
            <a:pPr>
              <a:buFont typeface="Wingdings" charset="2"/>
              <a:buChar char="v"/>
              <a:defRPr/>
            </a:pPr>
            <a:r>
              <a:rPr lang="en-US" altLang="en-US" dirty="0"/>
              <a:t>But how to implement?</a:t>
            </a:r>
          </a:p>
          <a:p>
            <a:pPr>
              <a:buFont typeface="Wingdings" charset="2"/>
              <a:buChar char="v"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411722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38624" y="17291"/>
            <a:ext cx="85044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rgbClr val="0000FF"/>
                </a:solidFill>
              </a:rPr>
              <a:t>Least Recently Used (LRU) Algorithm</a:t>
            </a:r>
            <a:endParaRPr lang="en-US" altLang="en-US" sz="4000" dirty="0">
              <a:solidFill>
                <a:srgbClr val="0000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1298603"/>
            <a:ext cx="12080875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Counter implementation</a:t>
            </a:r>
          </a:p>
          <a:p>
            <a:pPr lvl="1"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Every page table entry has a counter; every time page is referenced through this entry, copy the clock into the counter</a:t>
            </a:r>
          </a:p>
          <a:p>
            <a:pPr lvl="1"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When a page needs to be changed, look at the counters to find smallest value</a:t>
            </a:r>
          </a:p>
          <a:p>
            <a:pPr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Stack implementation</a:t>
            </a:r>
          </a:p>
          <a:p>
            <a:pPr lvl="1"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Keep a stack of page numbers</a:t>
            </a:r>
          </a:p>
          <a:p>
            <a:pPr lvl="1"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Page referenced - move it to the top</a:t>
            </a:r>
          </a:p>
          <a:p>
            <a:pPr marL="914400" lvl="2" indent="0">
              <a:buNone/>
            </a:pPr>
            <a:endParaRPr lang="en-US" altLang="en-US" dirty="0">
              <a:ea typeface="MS PGothic" charset="-128"/>
            </a:endParaRPr>
          </a:p>
          <a:p>
            <a:pPr lvl="1">
              <a:buFont typeface="Wingdings" charset="2"/>
              <a:buChar char="v"/>
            </a:pPr>
            <a:endParaRPr lang="en-US" altLang="en-US" sz="300" dirty="0">
              <a:ea typeface="MS PGothic" charset="-128"/>
            </a:endParaRPr>
          </a:p>
          <a:p>
            <a:pPr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LRU and OPT don’</a:t>
            </a:r>
            <a:r>
              <a:rPr lang="en-US" altLang="ja-JP" dirty="0">
                <a:ea typeface="MS PGothic" charset="-128"/>
              </a:rPr>
              <a:t>t have </a:t>
            </a:r>
            <a:r>
              <a:rPr lang="en-US" altLang="ja-JP" dirty="0" err="1">
                <a:ea typeface="MS PGothic" charset="-128"/>
              </a:rPr>
              <a:t>Belady’s</a:t>
            </a:r>
            <a:r>
              <a:rPr lang="en-US" altLang="ja-JP" dirty="0">
                <a:ea typeface="MS PGothic" charset="-128"/>
              </a:rPr>
              <a:t> Anomaly</a:t>
            </a:r>
            <a:endParaRPr lang="en-US" altLang="en-US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25375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38624" y="17291"/>
            <a:ext cx="85044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rgbClr val="0000FF"/>
                </a:solidFill>
              </a:rPr>
              <a:t>Least Recently Used (LRU) Algorithm</a:t>
            </a:r>
            <a:endParaRPr lang="en-US" altLang="en-US" sz="4000" dirty="0">
              <a:solidFill>
                <a:srgbClr val="0000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38624" y="1298603"/>
            <a:ext cx="11918791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en-US" dirty="0"/>
          </a:p>
          <a:p>
            <a:pPr>
              <a:buFont typeface="Wingdings" charset="2"/>
              <a:buChar char="v"/>
              <a:defRPr/>
            </a:pPr>
            <a:endParaRPr lang="en-US" altLang="en-US" dirty="0"/>
          </a:p>
          <a:p>
            <a:pPr>
              <a:buFont typeface="Wingdings" charset="2"/>
              <a:buChar char="v"/>
              <a:defRPr/>
            </a:pPr>
            <a:endParaRPr lang="en-US" altLang="en-US" dirty="0"/>
          </a:p>
          <a:p>
            <a:pPr>
              <a:buFont typeface="Wingdings" charset="2"/>
              <a:buChar char="v"/>
              <a:defRPr/>
            </a:pPr>
            <a:endParaRPr lang="en-US" altLang="en-US" dirty="0"/>
          </a:p>
          <a:p>
            <a:pPr>
              <a:buFont typeface="Wingdings" charset="2"/>
              <a:buChar char="v"/>
              <a:defRPr/>
            </a:pPr>
            <a:endParaRPr lang="en-US" altLang="en-US" dirty="0"/>
          </a:p>
          <a:p>
            <a:pPr>
              <a:buFont typeface="Wingdings" charset="2"/>
              <a:buChar char="v"/>
              <a:defRPr/>
            </a:pPr>
            <a:endParaRPr lang="en-US" altLang="en-US" sz="600" dirty="0"/>
          </a:p>
          <a:p>
            <a:pPr marL="0" indent="0">
              <a:buNone/>
              <a:defRPr/>
            </a:pPr>
            <a:endParaRPr lang="en-US" altLang="en-US" dirty="0"/>
          </a:p>
          <a:p>
            <a:pPr>
              <a:buFont typeface="Wingdings" charset="2"/>
              <a:buChar char="v"/>
              <a:defRPr/>
            </a:pPr>
            <a:endParaRPr lang="en-US" alt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9067F26-92D9-4623-A7A4-AEA0FF663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73089"/>
              </p:ext>
            </p:extLst>
          </p:nvPr>
        </p:nvGraphicFramePr>
        <p:xfrm>
          <a:off x="438623" y="2392516"/>
          <a:ext cx="11225620" cy="3074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281">
                  <a:extLst>
                    <a:ext uri="{9D8B030D-6E8A-4147-A177-3AD203B41FA5}">
                      <a16:colId xmlns:a16="http://schemas.microsoft.com/office/drawing/2014/main" val="1669576048"/>
                    </a:ext>
                  </a:extLst>
                </a:gridCol>
                <a:gridCol w="561281">
                  <a:extLst>
                    <a:ext uri="{9D8B030D-6E8A-4147-A177-3AD203B41FA5}">
                      <a16:colId xmlns:a16="http://schemas.microsoft.com/office/drawing/2014/main" val="3073821014"/>
                    </a:ext>
                  </a:extLst>
                </a:gridCol>
                <a:gridCol w="561281">
                  <a:extLst>
                    <a:ext uri="{9D8B030D-6E8A-4147-A177-3AD203B41FA5}">
                      <a16:colId xmlns:a16="http://schemas.microsoft.com/office/drawing/2014/main" val="1111922006"/>
                    </a:ext>
                  </a:extLst>
                </a:gridCol>
                <a:gridCol w="561281">
                  <a:extLst>
                    <a:ext uri="{9D8B030D-6E8A-4147-A177-3AD203B41FA5}">
                      <a16:colId xmlns:a16="http://schemas.microsoft.com/office/drawing/2014/main" val="2415297303"/>
                    </a:ext>
                  </a:extLst>
                </a:gridCol>
                <a:gridCol w="561281">
                  <a:extLst>
                    <a:ext uri="{9D8B030D-6E8A-4147-A177-3AD203B41FA5}">
                      <a16:colId xmlns:a16="http://schemas.microsoft.com/office/drawing/2014/main" val="833848546"/>
                    </a:ext>
                  </a:extLst>
                </a:gridCol>
                <a:gridCol w="561281">
                  <a:extLst>
                    <a:ext uri="{9D8B030D-6E8A-4147-A177-3AD203B41FA5}">
                      <a16:colId xmlns:a16="http://schemas.microsoft.com/office/drawing/2014/main" val="4021795448"/>
                    </a:ext>
                  </a:extLst>
                </a:gridCol>
                <a:gridCol w="561281">
                  <a:extLst>
                    <a:ext uri="{9D8B030D-6E8A-4147-A177-3AD203B41FA5}">
                      <a16:colId xmlns:a16="http://schemas.microsoft.com/office/drawing/2014/main" val="3486588760"/>
                    </a:ext>
                  </a:extLst>
                </a:gridCol>
                <a:gridCol w="561281">
                  <a:extLst>
                    <a:ext uri="{9D8B030D-6E8A-4147-A177-3AD203B41FA5}">
                      <a16:colId xmlns:a16="http://schemas.microsoft.com/office/drawing/2014/main" val="4241300630"/>
                    </a:ext>
                  </a:extLst>
                </a:gridCol>
                <a:gridCol w="561281">
                  <a:extLst>
                    <a:ext uri="{9D8B030D-6E8A-4147-A177-3AD203B41FA5}">
                      <a16:colId xmlns:a16="http://schemas.microsoft.com/office/drawing/2014/main" val="1273545054"/>
                    </a:ext>
                  </a:extLst>
                </a:gridCol>
                <a:gridCol w="561281">
                  <a:extLst>
                    <a:ext uri="{9D8B030D-6E8A-4147-A177-3AD203B41FA5}">
                      <a16:colId xmlns:a16="http://schemas.microsoft.com/office/drawing/2014/main" val="3158470344"/>
                    </a:ext>
                  </a:extLst>
                </a:gridCol>
                <a:gridCol w="561281">
                  <a:extLst>
                    <a:ext uri="{9D8B030D-6E8A-4147-A177-3AD203B41FA5}">
                      <a16:colId xmlns:a16="http://schemas.microsoft.com/office/drawing/2014/main" val="3402230446"/>
                    </a:ext>
                  </a:extLst>
                </a:gridCol>
                <a:gridCol w="561281">
                  <a:extLst>
                    <a:ext uri="{9D8B030D-6E8A-4147-A177-3AD203B41FA5}">
                      <a16:colId xmlns:a16="http://schemas.microsoft.com/office/drawing/2014/main" val="4203017969"/>
                    </a:ext>
                  </a:extLst>
                </a:gridCol>
                <a:gridCol w="561281">
                  <a:extLst>
                    <a:ext uri="{9D8B030D-6E8A-4147-A177-3AD203B41FA5}">
                      <a16:colId xmlns:a16="http://schemas.microsoft.com/office/drawing/2014/main" val="1162616573"/>
                    </a:ext>
                  </a:extLst>
                </a:gridCol>
                <a:gridCol w="561281">
                  <a:extLst>
                    <a:ext uri="{9D8B030D-6E8A-4147-A177-3AD203B41FA5}">
                      <a16:colId xmlns:a16="http://schemas.microsoft.com/office/drawing/2014/main" val="3233039412"/>
                    </a:ext>
                  </a:extLst>
                </a:gridCol>
                <a:gridCol w="561281">
                  <a:extLst>
                    <a:ext uri="{9D8B030D-6E8A-4147-A177-3AD203B41FA5}">
                      <a16:colId xmlns:a16="http://schemas.microsoft.com/office/drawing/2014/main" val="2479408532"/>
                    </a:ext>
                  </a:extLst>
                </a:gridCol>
                <a:gridCol w="561281">
                  <a:extLst>
                    <a:ext uri="{9D8B030D-6E8A-4147-A177-3AD203B41FA5}">
                      <a16:colId xmlns:a16="http://schemas.microsoft.com/office/drawing/2014/main" val="406530434"/>
                    </a:ext>
                  </a:extLst>
                </a:gridCol>
                <a:gridCol w="561281">
                  <a:extLst>
                    <a:ext uri="{9D8B030D-6E8A-4147-A177-3AD203B41FA5}">
                      <a16:colId xmlns:a16="http://schemas.microsoft.com/office/drawing/2014/main" val="268047112"/>
                    </a:ext>
                  </a:extLst>
                </a:gridCol>
                <a:gridCol w="561281">
                  <a:extLst>
                    <a:ext uri="{9D8B030D-6E8A-4147-A177-3AD203B41FA5}">
                      <a16:colId xmlns:a16="http://schemas.microsoft.com/office/drawing/2014/main" val="3801790356"/>
                    </a:ext>
                  </a:extLst>
                </a:gridCol>
                <a:gridCol w="561281">
                  <a:extLst>
                    <a:ext uri="{9D8B030D-6E8A-4147-A177-3AD203B41FA5}">
                      <a16:colId xmlns:a16="http://schemas.microsoft.com/office/drawing/2014/main" val="524579399"/>
                    </a:ext>
                  </a:extLst>
                </a:gridCol>
                <a:gridCol w="561281">
                  <a:extLst>
                    <a:ext uri="{9D8B030D-6E8A-4147-A177-3AD203B41FA5}">
                      <a16:colId xmlns:a16="http://schemas.microsoft.com/office/drawing/2014/main" val="1636093792"/>
                    </a:ext>
                  </a:extLst>
                </a:gridCol>
              </a:tblGrid>
              <a:tr h="768709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IN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IN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02024"/>
                  </a:ext>
                </a:extLst>
              </a:tr>
              <a:tr h="76870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601773"/>
                  </a:ext>
                </a:extLst>
              </a:tr>
              <a:tr h="76870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81336"/>
                  </a:ext>
                </a:extLst>
              </a:tr>
              <a:tr h="76870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819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25259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38624" y="209008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Allocation of Frames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37310" y="1538633"/>
            <a:ext cx="9977755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Each process needs </a:t>
            </a:r>
            <a:r>
              <a:rPr lang="en-US" altLang="en-US" b="1" i="1" dirty="0">
                <a:ea typeface="MS PGothic" charset="-128"/>
              </a:rPr>
              <a:t>minimum</a:t>
            </a:r>
            <a:r>
              <a:rPr lang="en-US" altLang="en-US" dirty="0">
                <a:ea typeface="MS PGothic" charset="-128"/>
              </a:rPr>
              <a:t> number of frames, decided by computer architecture</a:t>
            </a:r>
          </a:p>
          <a:p>
            <a:pPr>
              <a:buFont typeface="Wingdings" charset="2"/>
              <a:buChar char="v"/>
            </a:pPr>
            <a:r>
              <a:rPr lang="en-US" altLang="en-US" b="1" i="1" dirty="0">
                <a:ea typeface="MS PGothic" charset="-128"/>
              </a:rPr>
              <a:t>Maximum</a:t>
            </a:r>
            <a:r>
              <a:rPr lang="en-US" altLang="en-US" i="1" dirty="0"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of course is total frames in the system</a:t>
            </a:r>
          </a:p>
          <a:p>
            <a:pPr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Two major allocation schemes</a:t>
            </a:r>
          </a:p>
          <a:p>
            <a:pPr lvl="1"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Equal allocation</a:t>
            </a:r>
          </a:p>
          <a:p>
            <a:pPr lvl="1"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Proportional allocation</a:t>
            </a:r>
          </a:p>
        </p:txBody>
      </p:sp>
    </p:spTree>
    <p:extLst>
      <p:ext uri="{BB962C8B-B14F-4D97-AF65-F5344CB8AC3E}">
        <p14:creationId xmlns:p14="http://schemas.microsoft.com/office/powerpoint/2010/main" val="83672022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Background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4887" y="1505465"/>
            <a:ext cx="10132540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Code needs to be in memory to execute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Entire program code not needed at same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Consider ability to execute partially-loaded program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295430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38624" y="209008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Frame Allocation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38624" y="1538633"/>
            <a:ext cx="10876441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v"/>
            </a:pPr>
            <a:r>
              <a:rPr lang="en-US" altLang="en-US" b="1" dirty="0">
                <a:solidFill>
                  <a:srgbClr val="FF0000"/>
                </a:solidFill>
                <a:ea typeface="MS PGothic" charset="-128"/>
              </a:rPr>
              <a:t>Equal allocation </a:t>
            </a:r>
            <a:r>
              <a:rPr lang="en-US" altLang="en-US" dirty="0">
                <a:ea typeface="MS PGothic" charset="-128"/>
              </a:rPr>
              <a:t>– For example, if there are 100 frames (after allocating frames for the OS) and 5 processes, give each process 20 frames</a:t>
            </a:r>
          </a:p>
          <a:p>
            <a:pPr>
              <a:buFont typeface="Wingdings" charset="2"/>
              <a:buChar char="v"/>
            </a:pPr>
            <a:endParaRPr lang="en-US" altLang="en-US" sz="800" dirty="0">
              <a:ea typeface="MS PGothic" charset="-128"/>
            </a:endParaRPr>
          </a:p>
          <a:p>
            <a:pPr>
              <a:buFont typeface="Wingdings" charset="2"/>
              <a:buChar char="v"/>
            </a:pPr>
            <a:r>
              <a:rPr lang="en-US" altLang="en-US" b="1" dirty="0">
                <a:solidFill>
                  <a:srgbClr val="FF0000"/>
                </a:solidFill>
                <a:ea typeface="MS PGothic" charset="-128"/>
              </a:rPr>
              <a:t>Proportional allocation</a:t>
            </a:r>
            <a:r>
              <a:rPr lang="en-US" altLang="en-US" dirty="0">
                <a:ea typeface="MS PGothic" charset="-128"/>
              </a:rPr>
              <a:t> – Allocate according to the size of process</a:t>
            </a:r>
          </a:p>
          <a:p>
            <a:pPr lvl="1"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Dynamic as degree of multiprogramming, process sizes change</a:t>
            </a:r>
          </a:p>
          <a:p>
            <a:pPr lvl="1">
              <a:buFont typeface="Wingdings" charset="2"/>
              <a:buChar char="v"/>
            </a:pPr>
            <a:endParaRPr lang="en-US" altLang="en-US" dirty="0">
              <a:ea typeface="MS PGothic" charset="-128"/>
            </a:endParaRPr>
          </a:p>
          <a:p>
            <a:pPr lvl="1">
              <a:buFont typeface="Wingdings" charset="2"/>
              <a:buChar char="v"/>
            </a:pPr>
            <a:endParaRPr lang="en-US" altLang="en-US" dirty="0">
              <a:ea typeface="MS PGothic" charset="-128"/>
            </a:endParaRPr>
          </a:p>
          <a:p>
            <a:pPr lvl="1">
              <a:buFont typeface="Wingdings" charset="2"/>
              <a:buChar char="v"/>
            </a:pPr>
            <a:endParaRPr lang="en-US" altLang="en-US" dirty="0">
              <a:ea typeface="MS PGothic" charset="-128"/>
            </a:endParaRPr>
          </a:p>
          <a:p>
            <a:pPr lvl="1">
              <a:buFont typeface="Wingdings" charset="2"/>
              <a:buChar char="v"/>
            </a:pPr>
            <a:endParaRPr lang="en-US" altLang="en-US" dirty="0">
              <a:ea typeface="MS PGothic" charset="-128"/>
            </a:endParaRPr>
          </a:p>
          <a:p>
            <a:pPr lvl="1">
              <a:buFont typeface="Wingdings" charset="2"/>
              <a:buChar char="v"/>
            </a:pPr>
            <a:endParaRPr lang="en-US" altLang="en-US" dirty="0">
              <a:ea typeface="MS PGothic" charset="-128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859159"/>
              </p:ext>
            </p:extLst>
          </p:nvPr>
        </p:nvGraphicFramePr>
        <p:xfrm>
          <a:off x="1496377" y="4340225"/>
          <a:ext cx="3261211" cy="1838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57500" imgH="1612900" progId="Equation.3">
                  <p:embed/>
                </p:oleObj>
              </mc:Choice>
              <mc:Fallback>
                <p:oleObj name="Equation" r:id="rId2" imgW="2857500" imgH="161290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377" y="4340225"/>
                        <a:ext cx="3261211" cy="1838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435788"/>
              </p:ext>
            </p:extLst>
          </p:nvPr>
        </p:nvGraphicFramePr>
        <p:xfrm>
          <a:off x="7031038" y="4003668"/>
          <a:ext cx="1770062" cy="2260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0" imgH="1460500" progId="Equation.3">
                  <p:embed/>
                </p:oleObj>
              </mc:Choice>
              <mc:Fallback>
                <p:oleObj name="Equation" r:id="rId4" imgW="1143000" imgH="1460500" progId="Equation.3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1038" y="4003668"/>
                        <a:ext cx="1770062" cy="2260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8BD8302-CAEE-41D7-A177-31599E844EE6}"/>
              </a:ext>
            </a:extLst>
          </p:cNvPr>
          <p:cNvSpPr txBox="1"/>
          <p:nvPr/>
        </p:nvSpPr>
        <p:spPr>
          <a:xfrm>
            <a:off x="8382000" y="386181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Assume that 2 frames will be allocated for OS out of 64</a:t>
            </a:r>
          </a:p>
        </p:txBody>
      </p:sp>
    </p:spTree>
    <p:extLst>
      <p:ext uri="{BB962C8B-B14F-4D97-AF65-F5344CB8AC3E}">
        <p14:creationId xmlns:p14="http://schemas.microsoft.com/office/powerpoint/2010/main" val="66328045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38624" y="209008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Thrashing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37310" y="1538633"/>
            <a:ext cx="9977755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If a process does not have </a:t>
            </a:r>
            <a:r>
              <a:rPr lang="ja-JP" altLang="en-US" dirty="0">
                <a:ea typeface="MS PGothic" charset="-128"/>
              </a:rPr>
              <a:t>“</a:t>
            </a:r>
            <a:r>
              <a:rPr lang="en-US" altLang="ja-JP" dirty="0">
                <a:ea typeface="MS PGothic" charset="-128"/>
              </a:rPr>
              <a:t>enough</a:t>
            </a:r>
            <a:r>
              <a:rPr lang="ja-JP" altLang="en-US" dirty="0">
                <a:ea typeface="MS PGothic" charset="-128"/>
              </a:rPr>
              <a:t>”</a:t>
            </a:r>
            <a:r>
              <a:rPr lang="en-US" altLang="ja-JP" dirty="0">
                <a:ea typeface="MS PGothic" charset="-128"/>
              </a:rPr>
              <a:t> pages, the page-fault rate is very high</a:t>
            </a:r>
          </a:p>
          <a:p>
            <a:pPr lvl="1"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Page fault to get page</a:t>
            </a:r>
          </a:p>
          <a:p>
            <a:pPr lvl="1"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Replace existing frame</a:t>
            </a:r>
          </a:p>
          <a:p>
            <a:pPr lvl="1"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But quickly need replaced frame back</a:t>
            </a:r>
          </a:p>
          <a:p>
            <a:pPr lvl="1"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This leads to:</a:t>
            </a:r>
          </a:p>
          <a:p>
            <a:pPr lvl="2"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Low CPU utilization</a:t>
            </a:r>
          </a:p>
          <a:p>
            <a:pPr lvl="2"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Operating system thinking that it needs to increase the degree of multiprogramming</a:t>
            </a:r>
          </a:p>
          <a:p>
            <a:pPr lvl="2"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Another process added to the system</a:t>
            </a:r>
            <a:br>
              <a:rPr lang="en-US" altLang="en-US" dirty="0">
                <a:ea typeface="MS PGothic" charset="-128"/>
              </a:rPr>
            </a:br>
            <a:endParaRPr lang="en-US" altLang="en-US" dirty="0">
              <a:ea typeface="MS PGothic" charset="-128"/>
            </a:endParaRPr>
          </a:p>
          <a:p>
            <a:pPr>
              <a:buFont typeface="Wingdings" charset="2"/>
              <a:buChar char="v"/>
            </a:pP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Thrashing</a:t>
            </a:r>
            <a:r>
              <a:rPr lang="en-US" altLang="en-US" dirty="0">
                <a:solidFill>
                  <a:srgbClr val="3366FF"/>
                </a:solidFill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  <a:sym typeface="Symbol" charset="2"/>
              </a:rPr>
              <a:t> a process is busy swapping pages in and out, high </a:t>
            </a:r>
            <a:r>
              <a:rPr lang="en-US" altLang="en-US">
                <a:ea typeface="MS PGothic" charset="-128"/>
                <a:sym typeface="Symbol" charset="2"/>
              </a:rPr>
              <a:t>paging activity</a:t>
            </a:r>
            <a:endParaRPr lang="en-US" altLang="en-US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15251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38624" y="209008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Thrashing</a:t>
            </a:r>
          </a:p>
        </p:txBody>
      </p:sp>
      <p:pic>
        <p:nvPicPr>
          <p:cNvPr id="6" name="Picture 4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727" y="2043114"/>
            <a:ext cx="6678613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044274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38624" y="209008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Demand Paging &amp; Thrashing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37310" y="1538633"/>
            <a:ext cx="9977755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Why does demand paging work?</a:t>
            </a:r>
            <a:br>
              <a:rPr lang="en-US" altLang="en-US" dirty="0">
                <a:ea typeface="MS PGothic" charset="-128"/>
              </a:rPr>
            </a:b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Locality model</a:t>
            </a:r>
          </a:p>
          <a:p>
            <a:pPr lvl="1"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Locality is a set of pages that are actively used together</a:t>
            </a:r>
          </a:p>
          <a:p>
            <a:pPr lvl="1"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Defined by program structure and data structures used</a:t>
            </a:r>
          </a:p>
          <a:p>
            <a:pPr lvl="1"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Process migrates from one locality to another</a:t>
            </a:r>
          </a:p>
          <a:p>
            <a:pPr lvl="1"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Localities may overlap</a:t>
            </a:r>
          </a:p>
          <a:p>
            <a:pPr lvl="1">
              <a:buFont typeface="Wingdings" charset="2"/>
              <a:buChar char="v"/>
            </a:pPr>
            <a:endParaRPr lang="en-US" altLang="en-US" dirty="0">
              <a:ea typeface="MS PGothic" charset="-128"/>
            </a:endParaRPr>
          </a:p>
          <a:p>
            <a:pPr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Why does thrashing occur?</a:t>
            </a:r>
          </a:p>
          <a:p>
            <a:pPr>
              <a:buFont typeface="Wingdings" charset="2"/>
              <a:buChar char="v"/>
            </a:pPr>
            <a:r>
              <a:rPr lang="en-US" altLang="en-US" dirty="0">
                <a:ea typeface="MS PGothic" charset="-128"/>
                <a:sym typeface="Symbol" charset="2"/>
              </a:rPr>
              <a:t>Limit effects by using local page replacement</a:t>
            </a:r>
          </a:p>
          <a:p>
            <a:pPr>
              <a:buFont typeface="Wingdings" charset="2"/>
              <a:buChar char="v"/>
            </a:pPr>
            <a:r>
              <a:rPr lang="en-US" altLang="en-US" dirty="0">
                <a:ea typeface="MS PGothic" charset="-128"/>
                <a:sym typeface="Symbol" charset="2"/>
              </a:rPr>
              <a:t>Allocate enough frames for a single locality</a:t>
            </a:r>
          </a:p>
          <a:p>
            <a:pPr lvl="1">
              <a:buFont typeface="Wingdings" charset="2"/>
              <a:buChar char="v"/>
            </a:pPr>
            <a:endParaRPr lang="en-US" altLang="en-US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3175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38624" y="209008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Working Set Model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37310" y="1538633"/>
            <a:ext cx="9977755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v"/>
            </a:pPr>
            <a:r>
              <a:rPr lang="en-US" altLang="en-US" sz="2400" dirty="0">
                <a:ea typeface="MS PGothic" charset="-128"/>
                <a:sym typeface="Symbol" charset="2"/>
              </a:rPr>
              <a:t>  working-set window  a fixed number of page references (usually most recent), approximation of program’s locality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07105"/>
            <a:ext cx="6707188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726723" y="2891481"/>
            <a:ext cx="1589903" cy="238898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09286" y="2895600"/>
            <a:ext cx="1589903" cy="23889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763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38624" y="209008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Working Set Model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7910" y="1399141"/>
            <a:ext cx="11719249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v"/>
            </a:pPr>
            <a:r>
              <a:rPr lang="en-US" altLang="en-US" sz="2400" i="1" dirty="0" err="1">
                <a:ea typeface="MS PGothic" charset="-128"/>
                <a:sym typeface="Symbol" charset="2"/>
              </a:rPr>
              <a:t>WSS</a:t>
            </a:r>
            <a:r>
              <a:rPr lang="en-US" altLang="en-US" sz="2400" i="1" baseline="-25000" dirty="0" err="1">
                <a:ea typeface="MS PGothic" charset="-128"/>
                <a:sym typeface="Symbol" charset="2"/>
              </a:rPr>
              <a:t>i</a:t>
            </a:r>
            <a:r>
              <a:rPr lang="en-US" altLang="en-US" sz="2400" dirty="0">
                <a:ea typeface="MS PGothic" charset="-128"/>
                <a:sym typeface="Symbol" charset="2"/>
              </a:rPr>
              <a:t> (working set of </a:t>
            </a:r>
            <a:r>
              <a:rPr lang="en-US" altLang="en-US" sz="2400" i="1" dirty="0">
                <a:ea typeface="MS PGothic" charset="-128"/>
                <a:sym typeface="Symbol" charset="2"/>
              </a:rPr>
              <a:t>P</a:t>
            </a:r>
            <a:r>
              <a:rPr lang="en-US" altLang="en-US" sz="2400" i="1" baseline="-25000" dirty="0">
                <a:ea typeface="MS PGothic" charset="-128"/>
                <a:sym typeface="Symbol" charset="2"/>
              </a:rPr>
              <a:t>i</a:t>
            </a:r>
            <a:r>
              <a:rPr lang="en-US" altLang="en-US" sz="2400" dirty="0">
                <a:ea typeface="MS PGothic" charset="-128"/>
                <a:sym typeface="Symbol" charset="2"/>
              </a:rPr>
              <a:t>) = total no. of pages referenced in the most recent  (varies in time)</a:t>
            </a:r>
          </a:p>
          <a:p>
            <a:pPr lvl="1">
              <a:buFont typeface="Wingdings" charset="2"/>
              <a:buChar char="v"/>
            </a:pPr>
            <a:r>
              <a:rPr lang="en-US" altLang="en-US" dirty="0">
                <a:ea typeface="MS PGothic" charset="-128"/>
                <a:sym typeface="Symbol" charset="2"/>
              </a:rPr>
              <a:t>if  too small will not encompass entire locality</a:t>
            </a:r>
          </a:p>
          <a:p>
            <a:pPr lvl="1">
              <a:buFont typeface="Wingdings" charset="2"/>
              <a:buChar char="v"/>
            </a:pPr>
            <a:r>
              <a:rPr lang="en-US" altLang="en-US" dirty="0">
                <a:ea typeface="MS PGothic" charset="-128"/>
                <a:sym typeface="Symbol" charset="2"/>
              </a:rPr>
              <a:t>if  too large will encompass several localities</a:t>
            </a:r>
          </a:p>
          <a:p>
            <a:pPr lvl="1">
              <a:buFont typeface="Wingdings" charset="2"/>
              <a:buChar char="v"/>
            </a:pPr>
            <a:r>
              <a:rPr lang="en-US" altLang="en-US" dirty="0">
                <a:ea typeface="MS PGothic" charset="-128"/>
                <a:sym typeface="Symbol" charset="2"/>
              </a:rPr>
              <a:t>if  =   will encompass entire program</a:t>
            </a:r>
          </a:p>
          <a:p>
            <a:pPr>
              <a:buFont typeface="Wingdings" charset="2"/>
              <a:buChar char="v"/>
            </a:pPr>
            <a:r>
              <a:rPr lang="en-US" altLang="en-US" sz="2400" i="1" dirty="0">
                <a:ea typeface="MS PGothic" charset="-128"/>
                <a:sym typeface="Symbol" charset="2"/>
              </a:rPr>
              <a:t>D</a:t>
            </a:r>
            <a:r>
              <a:rPr lang="en-US" altLang="en-US" sz="2400" dirty="0">
                <a:ea typeface="MS PGothic" charset="-128"/>
                <a:sym typeface="Symbol" charset="2"/>
              </a:rPr>
              <a:t> =  </a:t>
            </a:r>
            <a:r>
              <a:rPr lang="en-US" altLang="en-US" sz="2400" i="1" dirty="0" err="1">
                <a:ea typeface="MS PGothic" charset="-128"/>
                <a:sym typeface="Symbol" charset="2"/>
              </a:rPr>
              <a:t>WSS</a:t>
            </a:r>
            <a:r>
              <a:rPr lang="en-US" altLang="en-US" sz="2400" i="1" baseline="-25000" dirty="0" err="1">
                <a:ea typeface="MS PGothic" charset="-128"/>
                <a:sym typeface="Symbol" charset="2"/>
              </a:rPr>
              <a:t>i</a:t>
            </a:r>
            <a:r>
              <a:rPr lang="en-US" altLang="en-US" sz="2400" dirty="0">
                <a:ea typeface="MS PGothic" charset="-128"/>
                <a:sym typeface="Symbol" charset="2"/>
              </a:rPr>
              <a:t>  total demand for frames </a:t>
            </a:r>
          </a:p>
          <a:p>
            <a:pPr>
              <a:buFont typeface="Wingdings" charset="2"/>
              <a:buChar char="v"/>
            </a:pPr>
            <a:r>
              <a:rPr lang="en-US" altLang="en-US" sz="2400" i="1" dirty="0">
                <a:ea typeface="MS PGothic" charset="-128"/>
                <a:sym typeface="Symbol" charset="2"/>
              </a:rPr>
              <a:t>m</a:t>
            </a:r>
            <a:r>
              <a:rPr lang="en-US" altLang="en-US" sz="2400" dirty="0">
                <a:ea typeface="MS PGothic" charset="-128"/>
                <a:sym typeface="Symbol" charset="2"/>
              </a:rPr>
              <a:t> = no. of available frames</a:t>
            </a:r>
          </a:p>
          <a:p>
            <a:pPr>
              <a:buFont typeface="Wingdings" charset="2"/>
              <a:buChar char="v"/>
            </a:pPr>
            <a:r>
              <a:rPr lang="en-US" altLang="en-US" sz="2400" dirty="0">
                <a:ea typeface="MS PGothic" charset="-128"/>
                <a:sym typeface="Symbol" charset="2"/>
              </a:rPr>
              <a:t>if </a:t>
            </a:r>
            <a:r>
              <a:rPr lang="en-US" altLang="en-US" sz="2400" i="1" dirty="0">
                <a:ea typeface="MS PGothic" charset="-128"/>
                <a:sym typeface="Symbol" charset="2"/>
              </a:rPr>
              <a:t>D</a:t>
            </a:r>
            <a:r>
              <a:rPr lang="en-US" altLang="en-US" sz="2400" dirty="0">
                <a:ea typeface="MS PGothic" charset="-128"/>
                <a:sym typeface="Symbol" charset="2"/>
              </a:rPr>
              <a:t> &gt; </a:t>
            </a:r>
            <a:r>
              <a:rPr lang="en-US" altLang="en-US" sz="2400" i="1" dirty="0">
                <a:ea typeface="MS PGothic" charset="-128"/>
                <a:sym typeface="Symbol" charset="2"/>
              </a:rPr>
              <a:t>m</a:t>
            </a:r>
            <a:r>
              <a:rPr lang="en-US" altLang="en-US" sz="2400" dirty="0">
                <a:ea typeface="MS PGothic" charset="-128"/>
                <a:sym typeface="Symbol" charset="2"/>
              </a:rPr>
              <a:t>  Thrashing</a:t>
            </a:r>
          </a:p>
          <a:p>
            <a:pPr>
              <a:buFont typeface="Wingdings" charset="2"/>
              <a:buChar char="v"/>
            </a:pPr>
            <a:r>
              <a:rPr lang="en-US" altLang="en-US" sz="2400" i="1" dirty="0">
                <a:ea typeface="MS PGothic" charset="-128"/>
                <a:sym typeface="Symbol" charset="2"/>
              </a:rPr>
              <a:t>D</a:t>
            </a:r>
            <a:r>
              <a:rPr lang="en-US" altLang="en-US" sz="2400" dirty="0">
                <a:ea typeface="MS PGothic" charset="-128"/>
                <a:sym typeface="Symbol" charset="2"/>
              </a:rPr>
              <a:t> &gt; m, then suspend or swap out one of the processes </a:t>
            </a:r>
          </a:p>
          <a:p>
            <a:pPr>
              <a:buFont typeface="Wingdings" charset="2"/>
              <a:buChar char="v"/>
            </a:pPr>
            <a:r>
              <a:rPr lang="en-US" altLang="en-US" sz="2400" dirty="0">
                <a:ea typeface="MS PGothic" charset="-128"/>
                <a:sym typeface="Symbol" charset="2"/>
              </a:rPr>
              <a:t>Keeps the degree of multiprogramming as high as possible</a:t>
            </a:r>
          </a:p>
          <a:p>
            <a:pPr>
              <a:buFont typeface="Wingdings" charset="2"/>
              <a:buChar char="v"/>
            </a:pPr>
            <a:r>
              <a:rPr lang="en-US" altLang="en-US" sz="2400" dirty="0">
                <a:ea typeface="MS PGothic" charset="-128"/>
                <a:sym typeface="Symbol" charset="2"/>
              </a:rPr>
              <a:t>Optimizes CPU utilization</a:t>
            </a:r>
          </a:p>
          <a:p>
            <a:pPr>
              <a:buFont typeface="Wingdings" charset="2"/>
              <a:buChar char="v"/>
            </a:pPr>
            <a:r>
              <a:rPr lang="en-US" altLang="en-US" sz="2400" dirty="0">
                <a:ea typeface="MS PGothic" charset="-128"/>
                <a:sym typeface="Symbol" charset="2"/>
              </a:rPr>
              <a:t>Difficulty is to keep track of the working set</a:t>
            </a:r>
          </a:p>
        </p:txBody>
      </p:sp>
    </p:spTree>
    <p:extLst>
      <p:ext uri="{BB962C8B-B14F-4D97-AF65-F5344CB8AC3E}">
        <p14:creationId xmlns:p14="http://schemas.microsoft.com/office/powerpoint/2010/main" val="32686223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38624" y="209008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Page Fault Rates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77291" y="1550063"/>
            <a:ext cx="3114792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v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Page-Fault Frequency (PFF)</a:t>
            </a:r>
          </a:p>
          <a:p>
            <a:pPr>
              <a:buFont typeface="Wingdings" charset="2"/>
              <a:buChar char="v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Define an upper and lower limits of page fault rate</a:t>
            </a:r>
          </a:p>
          <a:p>
            <a:pPr>
              <a:buFont typeface="Wingdings" charset="2"/>
              <a:buChar char="v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If page fault rate is too low </a:t>
            </a:r>
            <a:r>
              <a:rPr lang="en-US" sz="2400" dirty="0">
                <a:ea typeface="ＭＳ Ｐゴシック" charset="0"/>
                <a:cs typeface="ＭＳ Ｐゴシック" charset="0"/>
                <a:sym typeface="Wingdings" panose="05000000000000000000" pitchFamily="2" charset="2"/>
              </a:rPr>
              <a:t> take away a frame</a:t>
            </a:r>
          </a:p>
          <a:p>
            <a:pPr>
              <a:buFont typeface="Wingdings" charset="2"/>
              <a:buChar char="v"/>
              <a:defRPr/>
            </a:pPr>
            <a:r>
              <a:rPr lang="en-US" sz="2400" dirty="0">
                <a:ea typeface="ＭＳ Ｐゴシック" charset="0"/>
                <a:cs typeface="ＭＳ Ｐゴシック" charset="0"/>
                <a:sym typeface="Wingdings" panose="05000000000000000000" pitchFamily="2" charset="2"/>
              </a:rPr>
              <a:t>If page fault rate is too high  allocate one more frame</a:t>
            </a:r>
          </a:p>
          <a:p>
            <a:pPr>
              <a:buFont typeface="Wingdings" charset="2"/>
              <a:buChar char="v"/>
              <a:defRPr/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861" y="1550062"/>
            <a:ext cx="7279870" cy="374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013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38624" y="209008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Allocating Kernel Memory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37310" y="1538633"/>
            <a:ext cx="9977755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Treated differently from user memory</a:t>
            </a:r>
          </a:p>
          <a:p>
            <a:pPr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Often allocated from a free-memory pool</a:t>
            </a:r>
          </a:p>
          <a:p>
            <a:pPr lvl="1"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Kernel requests memory for data structures of varying sizes, maybe smaller than a page</a:t>
            </a:r>
          </a:p>
          <a:p>
            <a:pPr lvl="1"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Some kernel memory needs to be contiguous</a:t>
            </a:r>
          </a:p>
          <a:p>
            <a:pPr lvl="2"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i.e., for device I/O, h/w devices interact directly with physical memory</a:t>
            </a:r>
          </a:p>
          <a:p>
            <a:pPr>
              <a:buFont typeface="Wingdings" charset="2"/>
              <a:buChar char="v"/>
            </a:pPr>
            <a:endParaRPr lang="en-US" altLang="en-US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889274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38624" y="209008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Buddy System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17220" y="1471598"/>
            <a:ext cx="10469880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Allocates memory from fixed-size segment consisting of physically-contiguous blocks</a:t>
            </a:r>
          </a:p>
          <a:p>
            <a:pPr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Define a maximum and minimum block size</a:t>
            </a:r>
          </a:p>
          <a:p>
            <a:pPr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Memory allocated using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power-of-2 allocator</a:t>
            </a:r>
          </a:p>
          <a:p>
            <a:pPr lvl="1">
              <a:buFont typeface="Wingdings" charset="2"/>
              <a:buChar char="v"/>
            </a:pPr>
            <a:r>
              <a:rPr lang="en-US" altLang="en-US" sz="2800" dirty="0">
                <a:ea typeface="MS PGothic" charset="-128"/>
              </a:rPr>
              <a:t>Satisfies requests in units sized as power of 2</a:t>
            </a:r>
          </a:p>
          <a:p>
            <a:pPr lvl="1">
              <a:buFont typeface="Wingdings" charset="2"/>
              <a:buChar char="v"/>
            </a:pPr>
            <a:r>
              <a:rPr lang="en-US" altLang="en-US" sz="2800" b="1" dirty="0">
                <a:solidFill>
                  <a:srgbClr val="3366FF"/>
                </a:solidFill>
                <a:ea typeface="MS PGothic" charset="-128"/>
              </a:rPr>
              <a:t>Splitting memory into halves and to try to give a best fit</a:t>
            </a:r>
          </a:p>
          <a:p>
            <a:pPr lvl="1">
              <a:buFont typeface="Wingdings" charset="2"/>
              <a:buChar char="v"/>
            </a:pPr>
            <a:r>
              <a:rPr lang="en-US" altLang="en-US" sz="2800" dirty="0">
                <a:ea typeface="MS PGothic" charset="-128"/>
              </a:rPr>
              <a:t>When smaller allocation needed than is available, current chunk split into two buddies of next-lower power of 2</a:t>
            </a:r>
          </a:p>
          <a:p>
            <a:pPr lvl="1">
              <a:buFont typeface="Wingdings" charset="2"/>
              <a:buChar char="v"/>
            </a:pPr>
            <a:r>
              <a:rPr lang="en-US" altLang="en-US" sz="2800" dirty="0">
                <a:ea typeface="MS PGothic" charset="-128"/>
              </a:rPr>
              <a:t>Continue until appropriate sized chunk available</a:t>
            </a:r>
          </a:p>
        </p:txBody>
      </p:sp>
    </p:spTree>
    <p:extLst>
      <p:ext uri="{BB962C8B-B14F-4D97-AF65-F5344CB8AC3E}">
        <p14:creationId xmlns:p14="http://schemas.microsoft.com/office/powerpoint/2010/main" val="84973017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32560" y="2051859"/>
            <a:ext cx="8534400" cy="359248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Provides two operations: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Allocate(A, 2</a:t>
            </a:r>
            <a:r>
              <a:rPr lang="en-US" sz="1800" baseline="30000" dirty="0"/>
              <a:t>k</a:t>
            </a:r>
            <a:r>
              <a:rPr lang="en-US" sz="1800" dirty="0"/>
              <a:t>) : Allocates a block A of 2</a:t>
            </a:r>
            <a:r>
              <a:rPr lang="en-US" sz="1800" baseline="30000" dirty="0"/>
              <a:t>k </a:t>
            </a:r>
            <a:r>
              <a:rPr lang="en-US" sz="1800" dirty="0"/>
              <a:t>and marks it as allocated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Free(A): Marks the previously allocated block A as free and merge it with other blocks to form a larger block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Algorithm: Assume that a process P of size “X” needs to be allocated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 b="1" dirty="0"/>
              <a:t>If 2</a:t>
            </a:r>
            <a:r>
              <a:rPr lang="en-US" sz="1800" b="1" baseline="30000" dirty="0"/>
              <a:t>K-1</a:t>
            </a:r>
            <a:r>
              <a:rPr lang="en-US" sz="1800" b="1" dirty="0"/>
              <a:t>&lt;X&lt;=2</a:t>
            </a:r>
            <a:r>
              <a:rPr lang="en-US" sz="1800" b="1" baseline="30000" dirty="0"/>
              <a:t>K</a:t>
            </a:r>
            <a:r>
              <a:rPr lang="en-US" sz="1800" b="1" dirty="0"/>
              <a:t>:</a:t>
            </a:r>
            <a:r>
              <a:rPr lang="en-US" sz="1800" dirty="0"/>
              <a:t> Allocate the entire block </a:t>
            </a:r>
            <a:r>
              <a:rPr lang="en-US" sz="1800" b="1" dirty="0"/>
              <a:t>2</a:t>
            </a:r>
            <a:r>
              <a:rPr lang="en-US" sz="1800" b="1" baseline="30000" dirty="0"/>
              <a:t>K</a:t>
            </a:r>
            <a:endParaRPr lang="en-US" sz="18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 b="1" dirty="0"/>
              <a:t>Else:</a:t>
            </a:r>
            <a:r>
              <a:rPr lang="en-US" sz="1800" dirty="0"/>
              <a:t> Recursively divide the block equally and test the condition at each time, when it satisfies, allocate the block.</a:t>
            </a:r>
          </a:p>
          <a:p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7379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Background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4887" y="1505465"/>
            <a:ext cx="10132540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3366FF"/>
                </a:solidFill>
              </a:rPr>
              <a:t>Virtual memory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– separation of logical memory from physical memory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Only part of the program needs to be in memory for execution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Logical address space can be much larger than physical address space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Allows address spaces to be shared by several processes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More programs running concurrently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Less I/O needed to load or swap processes</a:t>
            </a:r>
          </a:p>
          <a:p>
            <a:r>
              <a:rPr lang="en-US" altLang="en-US" sz="2400" b="1" dirty="0">
                <a:solidFill>
                  <a:srgbClr val="3366FF"/>
                </a:solidFill>
              </a:rPr>
              <a:t>Virtual address space</a:t>
            </a:r>
            <a:r>
              <a:rPr lang="en-US" altLang="en-US" sz="2400" dirty="0"/>
              <a:t> – logical view of how process is stored in memory</a:t>
            </a:r>
          </a:p>
          <a:p>
            <a:pPr lvl="1"/>
            <a:r>
              <a:rPr lang="en-US" altLang="en-US" dirty="0"/>
              <a:t>Usually start at address 0, contiguous addresses until end of space</a:t>
            </a:r>
          </a:p>
          <a:p>
            <a:pPr lvl="1"/>
            <a:r>
              <a:rPr lang="en-US" altLang="en-US" dirty="0"/>
              <a:t>Physical memory organized in page frames</a:t>
            </a:r>
          </a:p>
          <a:p>
            <a:pPr lvl="1"/>
            <a:r>
              <a:rPr lang="en-US" altLang="en-US" dirty="0"/>
              <a:t>MMU maps logical addresses to physical addresses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589254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Advantage –</a:t>
            </a: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Easy to implement a buddy system (Linux)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Allocates block of correct size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It is easy to merge adjacent holes - coalescing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Fast to allocate memory and de-allocating memory</a:t>
            </a:r>
          </a:p>
          <a:p>
            <a:pPr fontAlgn="base"/>
            <a:r>
              <a:rPr lang="en-US" b="1" dirty="0"/>
              <a:t>Disadvantage –</a:t>
            </a: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It requires all allocation unit to be powers of two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It leads to internal 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7717" y="152400"/>
            <a:ext cx="6934200" cy="1143000"/>
          </a:xfrm>
        </p:spPr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Advantages and Disadvantages</a:t>
            </a:r>
          </a:p>
        </p:txBody>
      </p:sp>
    </p:spTree>
    <p:extLst>
      <p:ext uri="{BB962C8B-B14F-4D97-AF65-F5344CB8AC3E}">
        <p14:creationId xmlns:p14="http://schemas.microsoft.com/office/powerpoint/2010/main" val="25570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 a memory block of 16K. Perform the following:</a:t>
            </a:r>
          </a:p>
          <a:p>
            <a:r>
              <a:rPr lang="en-IN" dirty="0"/>
              <a:t>Allocate (A: 3.5K)</a:t>
            </a:r>
          </a:p>
          <a:p>
            <a:r>
              <a:rPr lang="en-IN" dirty="0"/>
              <a:t>Allocate (B: 1.2K)</a:t>
            </a:r>
          </a:p>
          <a:p>
            <a:r>
              <a:rPr lang="en-IN" dirty="0"/>
              <a:t>Allocate (C: 1.3K)</a:t>
            </a:r>
          </a:p>
          <a:p>
            <a:r>
              <a:rPr lang="en-IN" dirty="0"/>
              <a:t>Allocate (D: 1.9K)</a:t>
            </a:r>
          </a:p>
          <a:p>
            <a:r>
              <a:rPr lang="en-IN" dirty="0"/>
              <a:t>Allocate (E: 3.2K)</a:t>
            </a:r>
          </a:p>
          <a:p>
            <a:r>
              <a:rPr lang="en-IN" dirty="0"/>
              <a:t>Free (C)</a:t>
            </a:r>
          </a:p>
          <a:p>
            <a:r>
              <a:rPr lang="en-IN" dirty="0"/>
              <a:t>Free (B)</a:t>
            </a:r>
          </a:p>
          <a:p>
            <a:r>
              <a:rPr lang="en-IN" dirty="0"/>
              <a:t>Allocate (F: 1.6K)</a:t>
            </a:r>
          </a:p>
          <a:p>
            <a:r>
              <a:rPr lang="en-IN" dirty="0"/>
              <a:t>Allocate (G: 1.8K)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Problem 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953520" y="1053720"/>
              <a:ext cx="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44160" y="10443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028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16K Memory Block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Allocate (A: 3.5K)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Allocate (B: 1.2K)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Allocate (C: 1.3K)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Allocate (D: 1.9K)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0"/>
          </p:nvPr>
        </p:nvGraphicFramePr>
        <p:xfrm>
          <a:off x="1528482" y="2377440"/>
          <a:ext cx="91395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9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584190"/>
              </p:ext>
            </p:extLst>
          </p:nvPr>
        </p:nvGraphicFramePr>
        <p:xfrm>
          <a:off x="1524000" y="3291840"/>
          <a:ext cx="91395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9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4K (A)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263450"/>
              </p:ext>
            </p:extLst>
          </p:nvPr>
        </p:nvGraphicFramePr>
        <p:xfrm>
          <a:off x="1510551" y="4206240"/>
          <a:ext cx="91395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9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4K (A)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2K(B)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0872680"/>
              </p:ext>
            </p:extLst>
          </p:nvPr>
        </p:nvGraphicFramePr>
        <p:xfrm>
          <a:off x="1510551" y="5035008"/>
          <a:ext cx="91395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9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4K (A)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2K(B)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2K(C)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83131"/>
              </p:ext>
            </p:extLst>
          </p:nvPr>
        </p:nvGraphicFramePr>
        <p:xfrm>
          <a:off x="1510551" y="5928360"/>
          <a:ext cx="91395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2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2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4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4K (A)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2K(B)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2K(C)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2K(D)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257" y="1"/>
            <a:ext cx="47244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5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Allocate (E: 3.2K)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Free (C)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Free (B)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Allocate (F: 1.6K)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Allocate (G: 1.8K)</a:t>
            </a:r>
          </a:p>
          <a:p>
            <a:endParaRPr lang="en-IN" dirty="0"/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/>
        </p:nvGraphicFramePr>
        <p:xfrm>
          <a:off x="1524000" y="2057400"/>
          <a:ext cx="91395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2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2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4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4k (A)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2K(B)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2K(C)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2K(D)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4K(E)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116" y="1"/>
            <a:ext cx="3801884" cy="1295400"/>
          </a:xfrm>
          <a:prstGeom prst="rect">
            <a:avLst/>
          </a:prstGeom>
        </p:spPr>
      </p:pic>
      <p:graphicFrame>
        <p:nvGraphicFramePr>
          <p:cNvPr id="13" name="Content Placeholder 5"/>
          <p:cNvGraphicFramePr>
            <a:graphicFrameLocks/>
          </p:cNvGraphicFramePr>
          <p:nvPr/>
        </p:nvGraphicFramePr>
        <p:xfrm>
          <a:off x="1524000" y="2895923"/>
          <a:ext cx="91395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2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2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4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4k (A)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2K(B)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2K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2K(D)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4K(E)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Content Placeholder 5"/>
          <p:cNvGraphicFramePr>
            <a:graphicFrameLocks/>
          </p:cNvGraphicFramePr>
          <p:nvPr/>
        </p:nvGraphicFramePr>
        <p:xfrm>
          <a:off x="1569737" y="3734446"/>
          <a:ext cx="91395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2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2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4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4k (A)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2K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2K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2K(D)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4K(E)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Content Placeholder 5"/>
          <p:cNvGraphicFramePr>
            <a:graphicFrameLocks/>
          </p:cNvGraphicFramePr>
          <p:nvPr/>
        </p:nvGraphicFramePr>
        <p:xfrm>
          <a:off x="1569737" y="4203989"/>
          <a:ext cx="91395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2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4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4k (A)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4K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2K(D)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4K(E)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Content Placeholder 5"/>
          <p:cNvGraphicFramePr>
            <a:graphicFrameLocks/>
          </p:cNvGraphicFramePr>
          <p:nvPr/>
        </p:nvGraphicFramePr>
        <p:xfrm>
          <a:off x="1524000" y="5044440"/>
          <a:ext cx="91395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2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4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4k (A)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4k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2K(D)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2K(F)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4K(E)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Content Placeholder 5"/>
          <p:cNvGraphicFramePr>
            <a:graphicFrameLocks/>
          </p:cNvGraphicFramePr>
          <p:nvPr/>
        </p:nvGraphicFramePr>
        <p:xfrm>
          <a:off x="1524000" y="5890421"/>
          <a:ext cx="91395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2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2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4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4k (A)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2K(G)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2K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2K(D)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2K(F)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4K(E)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70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Tree 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116" y="1"/>
            <a:ext cx="3801884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82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Problem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0" y="2438401"/>
            <a:ext cx="85344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Consider the state of memory after allocating 5 processes A, B, C, D and E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What is the state of memory after freeing process D?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What is the state of memory after freeing Process C?</a:t>
            </a:r>
          </a:p>
          <a:p>
            <a:endParaRPr lang="en-IN" dirty="0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/>
        </p:nvGraphicFramePr>
        <p:xfrm>
          <a:off x="1528480" y="3246437"/>
          <a:ext cx="91395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2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2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4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4k (A)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2K(B)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2K(C)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2K(D)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2K(E)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4K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/>
        </p:nvGraphicFramePr>
        <p:xfrm>
          <a:off x="1524000" y="4158512"/>
          <a:ext cx="91395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2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2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4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4k (A)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2K(B)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2K(C)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2K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2K(E)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4K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5"/>
          <p:cNvGraphicFramePr>
            <a:graphicFrameLocks/>
          </p:cNvGraphicFramePr>
          <p:nvPr/>
        </p:nvGraphicFramePr>
        <p:xfrm>
          <a:off x="1524000" y="5070587"/>
          <a:ext cx="91395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2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2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4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4k (A)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2K(B)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2K</a:t>
                      </a:r>
                      <a:endParaRPr lang="en-IN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2K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2K(E)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4K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5"/>
          <p:cNvGraphicFramePr>
            <a:graphicFrameLocks/>
          </p:cNvGraphicFramePr>
          <p:nvPr/>
        </p:nvGraphicFramePr>
        <p:xfrm>
          <a:off x="1524000" y="6157277"/>
          <a:ext cx="91395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2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4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4k (A)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2K(B)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lt1"/>
                          </a:solidFill>
                        </a:rPr>
                        <a:t>4K</a:t>
                      </a:r>
                      <a:endParaRPr lang="en-IN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2K(E)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4K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Cloud 11"/>
          <p:cNvSpPr/>
          <p:nvPr/>
        </p:nvSpPr>
        <p:spPr>
          <a:xfrm>
            <a:off x="6705600" y="5486401"/>
            <a:ext cx="2590800" cy="884237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prstClr val="white"/>
                </a:solidFill>
                <a:latin typeface="Calibri"/>
              </a:rPr>
              <a:t>Wrong!</a:t>
            </a:r>
          </a:p>
        </p:txBody>
      </p:sp>
    </p:spTree>
    <p:extLst>
      <p:ext uri="{BB962C8B-B14F-4D97-AF65-F5344CB8AC3E}">
        <p14:creationId xmlns:p14="http://schemas.microsoft.com/office/powerpoint/2010/main" val="381276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3493" y="2967335"/>
            <a:ext cx="38050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31732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Demand Paging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9470" y="1497227"/>
            <a:ext cx="6524367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sz="2000" dirty="0"/>
              <a:t>Bring a page into memory only when it is needed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000" dirty="0"/>
              <a:t>Less I/O needed, no unnecessary I/O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000" dirty="0"/>
              <a:t>Less memory needed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000" dirty="0"/>
              <a:t>Faster response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000" dirty="0"/>
              <a:t>More users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000" dirty="0"/>
              <a:t>Page is needed </a:t>
            </a:r>
            <a:r>
              <a:rPr lang="en-US" altLang="en-US" sz="2000" dirty="0">
                <a:sym typeface="Symbol" panose="05050102010706020507" pitchFamily="18" charset="2"/>
              </a:rPr>
              <a:t> reference to it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000" dirty="0"/>
              <a:t>invalid reference </a:t>
            </a:r>
            <a:r>
              <a:rPr lang="en-US" altLang="en-US" sz="2000" dirty="0">
                <a:sym typeface="Symbol" panose="05050102010706020507" pitchFamily="18" charset="2"/>
              </a:rPr>
              <a:t> abort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000" dirty="0">
                <a:sym typeface="Symbol" panose="05050102010706020507" pitchFamily="18" charset="2"/>
              </a:rPr>
              <a:t>not-in-memory  bring to memory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000" b="1" dirty="0">
                <a:solidFill>
                  <a:srgbClr val="3366FF"/>
                </a:solidFill>
                <a:sym typeface="Symbol" panose="05050102010706020507" pitchFamily="18" charset="2"/>
              </a:rPr>
              <a:t>Lazy Swapper, Pager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altLang="en-US" sz="2000" dirty="0">
              <a:sym typeface="Symbol" panose="05050102010706020507" pitchFamily="18" charset="2"/>
            </a:endParaRPr>
          </a:p>
        </p:txBody>
      </p:sp>
      <p:pic>
        <p:nvPicPr>
          <p:cNvPr id="6" name="Picture 5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869" y="1676401"/>
            <a:ext cx="3878263" cy="355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82018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0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Demand Paging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4887" y="1505465"/>
            <a:ext cx="10132540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Pager guesses which pages will be used before swapping out again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Pager brings in only those pages into memory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How to determine that set of pages?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Need new MMU functionality to implement demand paging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If pages needed are already </a:t>
            </a:r>
            <a:r>
              <a:rPr lang="en-US" altLang="en-US" b="1" dirty="0">
                <a:solidFill>
                  <a:srgbClr val="3366FF"/>
                </a:solidFill>
              </a:rPr>
              <a:t>memory resident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If page needed and not memory resident</a:t>
            </a:r>
          </a:p>
        </p:txBody>
      </p:sp>
    </p:spTree>
    <p:extLst>
      <p:ext uri="{BB962C8B-B14F-4D97-AF65-F5344CB8AC3E}">
        <p14:creationId xmlns:p14="http://schemas.microsoft.com/office/powerpoint/2010/main" val="67510964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252249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Valid-Invalid Bit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4887" y="1505465"/>
            <a:ext cx="6425513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With each page table entry a valid–invalid bit is associated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FF0000"/>
                </a:solidFill>
              </a:rPr>
              <a:t>v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 legal and in-memory – </a:t>
            </a:r>
            <a:r>
              <a:rPr lang="en-US" altLang="en-US" b="1" dirty="0">
                <a:solidFill>
                  <a:srgbClr val="3366FF"/>
                </a:solidFill>
                <a:sym typeface="Symbol" panose="05050102010706020507" pitchFamily="18" charset="2"/>
              </a:rPr>
              <a:t>memory resident</a:t>
            </a:r>
            <a:endParaRPr lang="en-US" altLang="en-US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b="1" dirty="0" err="1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 either illegal or not-in-memory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sym typeface="Symbol" panose="05050102010706020507" pitchFamily="18" charset="2"/>
              </a:rPr>
              <a:t>Initially valid–invalid bit is set to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on all entries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sym typeface="Symbol" panose="05050102010706020507" pitchFamily="18" charset="2"/>
              </a:rPr>
              <a:t>During MMU address translation, if valid–invalid bit in page table entry is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 page fault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055" y="1978283"/>
            <a:ext cx="2828925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90847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252249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Valid-Invalid Bit</a:t>
            </a:r>
          </a:p>
        </p:txBody>
      </p:sp>
      <p:pic>
        <p:nvPicPr>
          <p:cNvPr id="7" name="Picture 6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415" y="1547190"/>
            <a:ext cx="4967288" cy="481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92710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97435" y="428367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Page Fault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59028" y="1432815"/>
            <a:ext cx="10132540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If there is a reference to a page, first reference to that page will trap to operating system:  </a:t>
            </a:r>
            <a:r>
              <a:rPr lang="en-US" altLang="en-US" b="1" dirty="0">
                <a:solidFill>
                  <a:srgbClr val="3366FF"/>
                </a:solidFill>
                <a:sym typeface="Symbol" panose="05050102010706020507" pitchFamily="18" charset="2"/>
              </a:rPr>
              <a:t>page fault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sym typeface="Symbol" panose="05050102010706020507" pitchFamily="18" charset="2"/>
              </a:rPr>
              <a:t>Operating system looks at an internal table (usually associated with PCB) to decide: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Invalid reference </a:t>
            </a:r>
            <a:r>
              <a:rPr lang="en-US" altLang="en-US" dirty="0">
                <a:sym typeface="Symbol" panose="05050102010706020507" pitchFamily="18" charset="2"/>
              </a:rPr>
              <a:t> abort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>
                <a:sym typeface="Symbol" panose="05050102010706020507" pitchFamily="18" charset="2"/>
              </a:rPr>
              <a:t>Just not in memory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sym typeface="Symbol" panose="05050102010706020507" pitchFamily="18" charset="2"/>
              </a:rPr>
              <a:t>Find free frame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sym typeface="Symbol" panose="05050102010706020507" pitchFamily="18" charset="2"/>
              </a:rPr>
              <a:t>Swap page into frame via disk operation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sym typeface="Symbol" panose="05050102010706020507" pitchFamily="18" charset="2"/>
              </a:rPr>
              <a:t>Reset page table to indicate page now in memory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Set valid/invalid bit =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v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sym typeface="Symbol" panose="05050102010706020507" pitchFamily="18" charset="2"/>
              </a:rPr>
              <a:t>Restart the instruction that caused the page fault</a:t>
            </a:r>
          </a:p>
        </p:txBody>
      </p:sp>
    </p:spTree>
    <p:extLst>
      <p:ext uri="{BB962C8B-B14F-4D97-AF65-F5344CB8AC3E}">
        <p14:creationId xmlns:p14="http://schemas.microsoft.com/office/powerpoint/2010/main" val="193694099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97435" y="428367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Page Fault</a:t>
            </a:r>
          </a:p>
        </p:txBody>
      </p:sp>
      <p:pic>
        <p:nvPicPr>
          <p:cNvPr id="6" name="Picture 5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318" y="1519603"/>
            <a:ext cx="5800725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74613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9360</TotalTime>
  <Words>2093</Words>
  <Application>Microsoft Office PowerPoint</Application>
  <PresentationFormat>Widescreen</PresentationFormat>
  <Paragraphs>415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Baskerville Old Face</vt:lpstr>
      <vt:lpstr>Book Antiqua</vt:lpstr>
      <vt:lpstr>Calibri</vt:lpstr>
      <vt:lpstr>Calibri Light</vt:lpstr>
      <vt:lpstr>Monotype Sorts</vt:lpstr>
      <vt:lpstr>Wingdings</vt:lpstr>
      <vt:lpstr>Office Theme</vt:lpstr>
      <vt:lpstr>1_Office Theme</vt:lpstr>
      <vt:lpstr>Equation</vt:lpstr>
      <vt:lpstr>OPERATING SYSTEMS (CS F372)  Virtual Memory Management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Software Engineering</dc:title>
  <dc:creator>admin</dc:creator>
  <cp:lastModifiedBy>Barsha Mitra</cp:lastModifiedBy>
  <cp:revision>962</cp:revision>
  <cp:lastPrinted>2018-08-03T03:52:21Z</cp:lastPrinted>
  <dcterms:created xsi:type="dcterms:W3CDTF">2016-05-19T10:09:53Z</dcterms:created>
  <dcterms:modified xsi:type="dcterms:W3CDTF">2023-11-10T19:03:45Z</dcterms:modified>
</cp:coreProperties>
</file>